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21"/>
  </p:notesMasterIdLst>
  <p:sldIdLst>
    <p:sldId id="320" r:id="rId4"/>
    <p:sldId id="306" r:id="rId5"/>
    <p:sldId id="266" r:id="rId6"/>
    <p:sldId id="326" r:id="rId7"/>
    <p:sldId id="327" r:id="rId8"/>
    <p:sldId id="322" r:id="rId9"/>
    <p:sldId id="265" r:id="rId10"/>
    <p:sldId id="268" r:id="rId11"/>
    <p:sldId id="274" r:id="rId12"/>
    <p:sldId id="270" r:id="rId13"/>
    <p:sldId id="324" r:id="rId14"/>
    <p:sldId id="311" r:id="rId15"/>
    <p:sldId id="298" r:id="rId16"/>
    <p:sldId id="315" r:id="rId17"/>
    <p:sldId id="325" r:id="rId18"/>
    <p:sldId id="313" r:id="rId19"/>
    <p:sldId id="31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AE2"/>
    <a:srgbClr val="98CB4F"/>
    <a:srgbClr val="36BBA5"/>
    <a:srgbClr val="F79433"/>
    <a:srgbClr val="F173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D0E9EC-FDCD-B24F-804D-C4E027B8B9E0}" v="8" dt="2024-02-15T03:26:58.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11"/>
    <p:restoredTop sz="94694"/>
  </p:normalViewPr>
  <p:slideViewPr>
    <p:cSldViewPr snapToGrid="0">
      <p:cViewPr varScale="1">
        <p:scale>
          <a:sx n="129" d="100"/>
          <a:sy n="129" d="100"/>
        </p:scale>
        <p:origin x="4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Elliott" userId="bc45aa3c-c0d0-4d6a-9128-0a543bb2ae02" providerId="ADAL" clId="{9D0A37B1-71B3-8043-A7B2-58BC55DC7574}"/>
    <pc:docChg chg="undo custSel addSld delSld modSld modMainMaster">
      <pc:chgData name="Kathryn Elliott" userId="bc45aa3c-c0d0-4d6a-9128-0a543bb2ae02" providerId="ADAL" clId="{9D0A37B1-71B3-8043-A7B2-58BC55DC7574}" dt="2024-01-17T05:36:03.241" v="759" actId="2696"/>
      <pc:docMkLst>
        <pc:docMk/>
      </pc:docMkLst>
      <pc:sldChg chg="mod modClrScheme chgLayout">
        <pc:chgData name="Kathryn Elliott" userId="bc45aa3c-c0d0-4d6a-9128-0a543bb2ae02" providerId="ADAL" clId="{9D0A37B1-71B3-8043-A7B2-58BC55DC7574}" dt="2023-12-20T00:54:01.663" v="196" actId="700"/>
        <pc:sldMkLst>
          <pc:docMk/>
          <pc:sldMk cId="1715613217" sldId="266"/>
        </pc:sldMkLst>
      </pc:sldChg>
      <pc:sldChg chg="addSp modSp mod modClrScheme chgLayout">
        <pc:chgData name="Kathryn Elliott" userId="bc45aa3c-c0d0-4d6a-9128-0a543bb2ae02" providerId="ADAL" clId="{9D0A37B1-71B3-8043-A7B2-58BC55DC7574}" dt="2024-01-17T05:18:30.252" v="752" actId="207"/>
        <pc:sldMkLst>
          <pc:docMk/>
          <pc:sldMk cId="4031725428" sldId="268"/>
        </pc:sldMkLst>
        <pc:spChg chg="add mod">
          <ac:chgData name="Kathryn Elliott" userId="bc45aa3c-c0d0-4d6a-9128-0a543bb2ae02" providerId="ADAL" clId="{9D0A37B1-71B3-8043-A7B2-58BC55DC7574}" dt="2024-01-17T05:18:30.252" v="752" actId="207"/>
          <ac:spMkLst>
            <pc:docMk/>
            <pc:sldMk cId="4031725428" sldId="268"/>
            <ac:spMk id="2" creationId="{086B835C-2D81-A7F1-251D-CC8FB59EC978}"/>
          </ac:spMkLst>
        </pc:spChg>
      </pc:sldChg>
      <pc:sldChg chg="addSp delSp modSp mod chgLayout">
        <pc:chgData name="Kathryn Elliott" userId="bc45aa3c-c0d0-4d6a-9128-0a543bb2ae02" providerId="ADAL" clId="{9D0A37B1-71B3-8043-A7B2-58BC55DC7574}" dt="2023-12-20T03:46:27.330" v="562" actId="5793"/>
        <pc:sldMkLst>
          <pc:docMk/>
          <pc:sldMk cId="2822180594" sldId="270"/>
        </pc:sldMkLst>
        <pc:spChg chg="add del mod ord">
          <ac:chgData name="Kathryn Elliott" userId="bc45aa3c-c0d0-4d6a-9128-0a543bb2ae02" providerId="ADAL" clId="{9D0A37B1-71B3-8043-A7B2-58BC55DC7574}" dt="2023-12-20T03:39:39.366" v="476" actId="478"/>
          <ac:spMkLst>
            <pc:docMk/>
            <pc:sldMk cId="2822180594" sldId="270"/>
            <ac:spMk id="2" creationId="{E888CFC6-5DED-81BD-E5B6-E943F0D74103}"/>
          </ac:spMkLst>
        </pc:spChg>
        <pc:spChg chg="add mod">
          <ac:chgData name="Kathryn Elliott" userId="bc45aa3c-c0d0-4d6a-9128-0a543bb2ae02" providerId="ADAL" clId="{9D0A37B1-71B3-8043-A7B2-58BC55DC7574}" dt="2023-12-20T03:46:27.330" v="562" actId="5793"/>
          <ac:spMkLst>
            <pc:docMk/>
            <pc:sldMk cId="2822180594" sldId="270"/>
            <ac:spMk id="3" creationId="{CB87C217-642D-648F-D39A-7030B9B3E0C0}"/>
          </ac:spMkLst>
        </pc:spChg>
        <pc:spChg chg="del mod">
          <ac:chgData name="Kathryn Elliott" userId="bc45aa3c-c0d0-4d6a-9128-0a543bb2ae02" providerId="ADAL" clId="{9D0A37B1-71B3-8043-A7B2-58BC55DC7574}" dt="2023-12-20T03:36:11.203" v="339" actId="478"/>
          <ac:spMkLst>
            <pc:docMk/>
            <pc:sldMk cId="2822180594" sldId="270"/>
            <ac:spMk id="7" creationId="{D4ED5911-7C85-9217-D65B-2F2872D95755}"/>
          </ac:spMkLst>
        </pc:spChg>
        <pc:spChg chg="add del mod">
          <ac:chgData name="Kathryn Elliott" userId="bc45aa3c-c0d0-4d6a-9128-0a543bb2ae02" providerId="ADAL" clId="{9D0A37B1-71B3-8043-A7B2-58BC55DC7574}" dt="2023-12-20T03:39:41.814" v="477" actId="478"/>
          <ac:spMkLst>
            <pc:docMk/>
            <pc:sldMk cId="2822180594" sldId="270"/>
            <ac:spMk id="8" creationId="{DBCCFD53-7238-20F7-F540-275D15531A75}"/>
          </ac:spMkLst>
        </pc:spChg>
        <pc:spChg chg="del mod">
          <ac:chgData name="Kathryn Elliott" userId="bc45aa3c-c0d0-4d6a-9128-0a543bb2ae02" providerId="ADAL" clId="{9D0A37B1-71B3-8043-A7B2-58BC55DC7574}" dt="2023-12-20T03:36:52.179" v="345" actId="478"/>
          <ac:spMkLst>
            <pc:docMk/>
            <pc:sldMk cId="2822180594" sldId="270"/>
            <ac:spMk id="9" creationId="{C9234FB9-D8D4-3ECB-F806-EE6E17DAF221}"/>
          </ac:spMkLst>
        </pc:spChg>
      </pc:sldChg>
      <pc:sldChg chg="modSp mod modClrScheme chgLayout">
        <pc:chgData name="Kathryn Elliott" userId="bc45aa3c-c0d0-4d6a-9128-0a543bb2ae02" providerId="ADAL" clId="{9D0A37B1-71B3-8043-A7B2-58BC55DC7574}" dt="2024-01-17T05:18:21.009" v="751" actId="207"/>
        <pc:sldMkLst>
          <pc:docMk/>
          <pc:sldMk cId="2660781384" sldId="311"/>
        </pc:sldMkLst>
        <pc:spChg chg="mod">
          <ac:chgData name="Kathryn Elliott" userId="bc45aa3c-c0d0-4d6a-9128-0a543bb2ae02" providerId="ADAL" clId="{9D0A37B1-71B3-8043-A7B2-58BC55DC7574}" dt="2024-01-17T05:18:21.009" v="751" actId="207"/>
          <ac:spMkLst>
            <pc:docMk/>
            <pc:sldMk cId="2660781384" sldId="311"/>
            <ac:spMk id="4" creationId="{3D9C46A5-E197-BFB6-81BC-272095638821}"/>
          </ac:spMkLst>
        </pc:spChg>
      </pc:sldChg>
      <pc:sldChg chg="modSp mod">
        <pc:chgData name="Kathryn Elliott" userId="bc45aa3c-c0d0-4d6a-9128-0a543bb2ae02" providerId="ADAL" clId="{9D0A37B1-71B3-8043-A7B2-58BC55DC7574}" dt="2023-12-20T03:43:49.431" v="515" actId="1036"/>
        <pc:sldMkLst>
          <pc:docMk/>
          <pc:sldMk cId="3267161547" sldId="313"/>
        </pc:sldMkLst>
        <pc:spChg chg="mod">
          <ac:chgData name="Kathryn Elliott" userId="bc45aa3c-c0d0-4d6a-9128-0a543bb2ae02" providerId="ADAL" clId="{9D0A37B1-71B3-8043-A7B2-58BC55DC7574}" dt="2023-12-20T03:43:25.378" v="503" actId="14100"/>
          <ac:spMkLst>
            <pc:docMk/>
            <pc:sldMk cId="3267161547" sldId="313"/>
            <ac:spMk id="9" creationId="{AFBF314B-CE2A-02B1-F188-FF36DD9622C9}"/>
          </ac:spMkLst>
        </pc:spChg>
        <pc:spChg chg="mod">
          <ac:chgData name="Kathryn Elliott" userId="bc45aa3c-c0d0-4d6a-9128-0a543bb2ae02" providerId="ADAL" clId="{9D0A37B1-71B3-8043-A7B2-58BC55DC7574}" dt="2023-12-20T03:43:49.431" v="515" actId="1036"/>
          <ac:spMkLst>
            <pc:docMk/>
            <pc:sldMk cId="3267161547" sldId="313"/>
            <ac:spMk id="10" creationId="{90176F39-E406-A06F-239C-F456503DC345}"/>
          </ac:spMkLst>
        </pc:spChg>
      </pc:sldChg>
      <pc:sldChg chg="addSp delSp modSp mod">
        <pc:chgData name="Kathryn Elliott" userId="bc45aa3c-c0d0-4d6a-9128-0a543bb2ae02" providerId="ADAL" clId="{9D0A37B1-71B3-8043-A7B2-58BC55DC7574}" dt="2023-12-20T00:53:00.430" v="188" actId="255"/>
        <pc:sldMkLst>
          <pc:docMk/>
          <pc:sldMk cId="622404563" sldId="314"/>
        </pc:sldMkLst>
        <pc:spChg chg="add mod">
          <ac:chgData name="Kathryn Elliott" userId="bc45aa3c-c0d0-4d6a-9128-0a543bb2ae02" providerId="ADAL" clId="{9D0A37B1-71B3-8043-A7B2-58BC55DC7574}" dt="2023-12-20T00:53:00.430" v="188" actId="255"/>
          <ac:spMkLst>
            <pc:docMk/>
            <pc:sldMk cId="622404563" sldId="314"/>
            <ac:spMk id="5" creationId="{B54F4975-18D2-360B-42CA-D85504F3C4C2}"/>
          </ac:spMkLst>
        </pc:spChg>
        <pc:picChg chg="add mod">
          <ac:chgData name="Kathryn Elliott" userId="bc45aa3c-c0d0-4d6a-9128-0a543bb2ae02" providerId="ADAL" clId="{9D0A37B1-71B3-8043-A7B2-58BC55DC7574}" dt="2023-12-20T00:52:30.729" v="182" actId="1076"/>
          <ac:picMkLst>
            <pc:docMk/>
            <pc:sldMk cId="622404563" sldId="314"/>
            <ac:picMk id="3" creationId="{8CEBAEFA-242F-D75D-6EBC-E9CF96EB8226}"/>
          </ac:picMkLst>
        </pc:picChg>
        <pc:picChg chg="del mod">
          <ac:chgData name="Kathryn Elliott" userId="bc45aa3c-c0d0-4d6a-9128-0a543bb2ae02" providerId="ADAL" clId="{9D0A37B1-71B3-8043-A7B2-58BC55DC7574}" dt="2023-12-20T00:52:28.797" v="181" actId="478"/>
          <ac:picMkLst>
            <pc:docMk/>
            <pc:sldMk cId="622404563" sldId="314"/>
            <ac:picMk id="6" creationId="{E9A2F111-19E6-E532-B670-7AF9D25FA9B1}"/>
          </ac:picMkLst>
        </pc:picChg>
      </pc:sldChg>
      <pc:sldChg chg="addSp delSp modSp mod">
        <pc:chgData name="Kathryn Elliott" userId="bc45aa3c-c0d0-4d6a-9128-0a543bb2ae02" providerId="ADAL" clId="{9D0A37B1-71B3-8043-A7B2-58BC55DC7574}" dt="2024-01-17T01:45:18.297" v="726" actId="1076"/>
        <pc:sldMkLst>
          <pc:docMk/>
          <pc:sldMk cId="2796417732" sldId="315"/>
        </pc:sldMkLst>
        <pc:spChg chg="add del mod">
          <ac:chgData name="Kathryn Elliott" userId="bc45aa3c-c0d0-4d6a-9128-0a543bb2ae02" providerId="ADAL" clId="{9D0A37B1-71B3-8043-A7B2-58BC55DC7574}" dt="2023-12-20T03:41:20.832" v="488" actId="478"/>
          <ac:spMkLst>
            <pc:docMk/>
            <pc:sldMk cId="2796417732" sldId="315"/>
            <ac:spMk id="2" creationId="{314B3D1E-B14A-E9F1-22CF-BE258AFBE9BE}"/>
          </ac:spMkLst>
        </pc:spChg>
        <pc:spChg chg="add del mod">
          <ac:chgData name="Kathryn Elliott" userId="bc45aa3c-c0d0-4d6a-9128-0a543bb2ae02" providerId="ADAL" clId="{9D0A37B1-71B3-8043-A7B2-58BC55DC7574}" dt="2024-01-17T01:45:12.837" v="724" actId="478"/>
          <ac:spMkLst>
            <pc:docMk/>
            <pc:sldMk cId="2796417732" sldId="315"/>
            <ac:spMk id="3" creationId="{6AF85B7E-89CD-B996-2C5C-7BA95BB87130}"/>
          </ac:spMkLst>
        </pc:spChg>
        <pc:spChg chg="add del mod">
          <ac:chgData name="Kathryn Elliott" userId="bc45aa3c-c0d0-4d6a-9128-0a543bb2ae02" providerId="ADAL" clId="{9D0A37B1-71B3-8043-A7B2-58BC55DC7574}" dt="2023-12-20T03:42:16.953" v="494" actId="21"/>
          <ac:spMkLst>
            <pc:docMk/>
            <pc:sldMk cId="2796417732" sldId="315"/>
            <ac:spMk id="3" creationId="{C2845ABA-0A79-8BCD-6D95-562AC63ABE99}"/>
          </ac:spMkLst>
        </pc:spChg>
        <pc:spChg chg="add mod">
          <ac:chgData name="Kathryn Elliott" userId="bc45aa3c-c0d0-4d6a-9128-0a543bb2ae02" providerId="ADAL" clId="{9D0A37B1-71B3-8043-A7B2-58BC55DC7574}" dt="2024-01-17T01:45:18.297" v="726" actId="1076"/>
          <ac:spMkLst>
            <pc:docMk/>
            <pc:sldMk cId="2796417732" sldId="315"/>
            <ac:spMk id="4" creationId="{740B34CB-EDC5-D32A-3B9E-A89661F68413}"/>
          </ac:spMkLst>
        </pc:spChg>
        <pc:spChg chg="add del mod">
          <ac:chgData name="Kathryn Elliott" userId="bc45aa3c-c0d0-4d6a-9128-0a543bb2ae02" providerId="ADAL" clId="{9D0A37B1-71B3-8043-A7B2-58BC55DC7574}" dt="2023-12-20T03:42:16.953" v="494" actId="21"/>
          <ac:spMkLst>
            <pc:docMk/>
            <pc:sldMk cId="2796417732" sldId="315"/>
            <ac:spMk id="4" creationId="{86EE549E-5113-1FFB-73D7-407BD1F629F7}"/>
          </ac:spMkLst>
        </pc:spChg>
      </pc:sldChg>
      <pc:sldChg chg="del">
        <pc:chgData name="Kathryn Elliott" userId="bc45aa3c-c0d0-4d6a-9128-0a543bb2ae02" providerId="ADAL" clId="{9D0A37B1-71B3-8043-A7B2-58BC55DC7574}" dt="2023-12-20T00:51:15.762" v="168" actId="2696"/>
        <pc:sldMkLst>
          <pc:docMk/>
          <pc:sldMk cId="3698152483" sldId="319"/>
        </pc:sldMkLst>
      </pc:sldChg>
      <pc:sldChg chg="addSp delSp modSp mod">
        <pc:chgData name="Kathryn Elliott" userId="bc45aa3c-c0d0-4d6a-9128-0a543bb2ae02" providerId="ADAL" clId="{9D0A37B1-71B3-8043-A7B2-58BC55DC7574}" dt="2023-12-20T00:55:16.786" v="200" actId="478"/>
        <pc:sldMkLst>
          <pc:docMk/>
          <pc:sldMk cId="697788171" sldId="320"/>
        </pc:sldMkLst>
        <pc:picChg chg="add del mod">
          <ac:chgData name="Kathryn Elliott" userId="bc45aa3c-c0d0-4d6a-9128-0a543bb2ae02" providerId="ADAL" clId="{9D0A37B1-71B3-8043-A7B2-58BC55DC7574}" dt="2023-12-20T00:55:16.786" v="200" actId="478"/>
          <ac:picMkLst>
            <pc:docMk/>
            <pc:sldMk cId="697788171" sldId="320"/>
            <ac:picMk id="3" creationId="{6106465C-8B7A-A04C-EEE4-588C24D943DD}"/>
          </ac:picMkLst>
        </pc:picChg>
      </pc:sldChg>
      <pc:sldChg chg="modSp del mod">
        <pc:chgData name="Kathryn Elliott" userId="bc45aa3c-c0d0-4d6a-9128-0a543bb2ae02" providerId="ADAL" clId="{9D0A37B1-71B3-8043-A7B2-58BC55DC7574}" dt="2023-12-20T03:44:05.983" v="516" actId="2696"/>
        <pc:sldMkLst>
          <pc:docMk/>
          <pc:sldMk cId="3202923650" sldId="323"/>
        </pc:sldMkLst>
        <pc:spChg chg="mod">
          <ac:chgData name="Kathryn Elliott" userId="bc45aa3c-c0d0-4d6a-9128-0a543bb2ae02" providerId="ADAL" clId="{9D0A37B1-71B3-8043-A7B2-58BC55DC7574}" dt="2023-12-20T00:59:15.739" v="250" actId="20577"/>
          <ac:spMkLst>
            <pc:docMk/>
            <pc:sldMk cId="3202923650" sldId="323"/>
            <ac:spMk id="2" creationId="{CCF87AFB-E24F-ACED-9385-EF1E324D07EE}"/>
          </ac:spMkLst>
        </pc:spChg>
        <pc:spChg chg="mod">
          <ac:chgData name="Kathryn Elliott" userId="bc45aa3c-c0d0-4d6a-9128-0a543bb2ae02" providerId="ADAL" clId="{9D0A37B1-71B3-8043-A7B2-58BC55DC7574}" dt="2023-12-20T00:59:01.555" v="226" actId="1036"/>
          <ac:spMkLst>
            <pc:docMk/>
            <pc:sldMk cId="3202923650" sldId="323"/>
            <ac:spMk id="3" creationId="{AE2549AB-999E-7B8F-66FA-714326365D5F}"/>
          </ac:spMkLst>
        </pc:spChg>
      </pc:sldChg>
      <pc:sldChg chg="addSp delSp modSp add mod modClrScheme chgLayout">
        <pc:chgData name="Kathryn Elliott" userId="bc45aa3c-c0d0-4d6a-9128-0a543bb2ae02" providerId="ADAL" clId="{9D0A37B1-71B3-8043-A7B2-58BC55DC7574}" dt="2023-12-20T03:53:42.475" v="707" actId="2710"/>
        <pc:sldMkLst>
          <pc:docMk/>
          <pc:sldMk cId="2223176855" sldId="324"/>
        </pc:sldMkLst>
        <pc:spChg chg="add del mod">
          <ac:chgData name="Kathryn Elliott" userId="bc45aa3c-c0d0-4d6a-9128-0a543bb2ae02" providerId="ADAL" clId="{9D0A37B1-71B3-8043-A7B2-58BC55DC7574}" dt="2023-12-20T03:26:57.092" v="302" actId="478"/>
          <ac:spMkLst>
            <pc:docMk/>
            <pc:sldMk cId="2223176855" sldId="324"/>
            <ac:spMk id="2" creationId="{6921B6A2-8A10-B9DB-674C-4A976D9D100E}"/>
          </ac:spMkLst>
        </pc:spChg>
        <pc:spChg chg="add del mod">
          <ac:chgData name="Kathryn Elliott" userId="bc45aa3c-c0d0-4d6a-9128-0a543bb2ae02" providerId="ADAL" clId="{9D0A37B1-71B3-8043-A7B2-58BC55DC7574}" dt="2023-12-20T03:26:57.092" v="302" actId="478"/>
          <ac:spMkLst>
            <pc:docMk/>
            <pc:sldMk cId="2223176855" sldId="324"/>
            <ac:spMk id="3" creationId="{35AAC795-91B1-8027-7351-A31B3BD4C988}"/>
          </ac:spMkLst>
        </pc:spChg>
        <pc:spChg chg="add del mod">
          <ac:chgData name="Kathryn Elliott" userId="bc45aa3c-c0d0-4d6a-9128-0a543bb2ae02" providerId="ADAL" clId="{9D0A37B1-71B3-8043-A7B2-58BC55DC7574}" dt="2023-12-20T03:26:57.092" v="302" actId="478"/>
          <ac:spMkLst>
            <pc:docMk/>
            <pc:sldMk cId="2223176855" sldId="324"/>
            <ac:spMk id="4" creationId="{B6D30CDA-A6B6-DE3B-2C03-11D48D11E2E2}"/>
          </ac:spMkLst>
        </pc:spChg>
        <pc:spChg chg="add del mod">
          <ac:chgData name="Kathryn Elliott" userId="bc45aa3c-c0d0-4d6a-9128-0a543bb2ae02" providerId="ADAL" clId="{9D0A37B1-71B3-8043-A7B2-58BC55DC7574}" dt="2023-12-20T03:35:46.288" v="336" actId="478"/>
          <ac:spMkLst>
            <pc:docMk/>
            <pc:sldMk cId="2223176855" sldId="324"/>
            <ac:spMk id="5" creationId="{B9FF556C-4455-1290-686A-AF9F6424727B}"/>
          </ac:spMkLst>
        </pc:spChg>
        <pc:spChg chg="add mod">
          <ac:chgData name="Kathryn Elliott" userId="bc45aa3c-c0d0-4d6a-9128-0a543bb2ae02" providerId="ADAL" clId="{9D0A37B1-71B3-8043-A7B2-58BC55DC7574}" dt="2023-12-20T03:53:42.475" v="707" actId="2710"/>
          <ac:spMkLst>
            <pc:docMk/>
            <pc:sldMk cId="2223176855" sldId="324"/>
            <ac:spMk id="6" creationId="{D28A2552-4176-E6DD-FDC6-A449200D2A10}"/>
          </ac:spMkLst>
        </pc:spChg>
        <pc:spChg chg="del mod">
          <ac:chgData name="Kathryn Elliott" userId="bc45aa3c-c0d0-4d6a-9128-0a543bb2ae02" providerId="ADAL" clId="{9D0A37B1-71B3-8043-A7B2-58BC55DC7574}" dt="2023-12-20T03:36:28.918" v="341" actId="478"/>
          <ac:spMkLst>
            <pc:docMk/>
            <pc:sldMk cId="2223176855" sldId="324"/>
            <ac:spMk id="7" creationId="{D4ED5911-7C85-9217-D65B-2F2872D95755}"/>
          </ac:spMkLst>
        </pc:spChg>
        <pc:spChg chg="add del mod">
          <ac:chgData name="Kathryn Elliott" userId="bc45aa3c-c0d0-4d6a-9128-0a543bb2ae02" providerId="ADAL" clId="{9D0A37B1-71B3-8043-A7B2-58BC55DC7574}" dt="2023-12-20T03:39:57.580" v="479" actId="478"/>
          <ac:spMkLst>
            <pc:docMk/>
            <pc:sldMk cId="2223176855" sldId="324"/>
            <ac:spMk id="8" creationId="{DBCCFD53-7238-20F7-F540-275D15531A75}"/>
          </ac:spMkLst>
        </pc:spChg>
        <pc:spChg chg="del mod">
          <ac:chgData name="Kathryn Elliott" userId="bc45aa3c-c0d0-4d6a-9128-0a543bb2ae02" providerId="ADAL" clId="{9D0A37B1-71B3-8043-A7B2-58BC55DC7574}" dt="2023-12-20T03:36:40.214" v="343" actId="478"/>
          <ac:spMkLst>
            <pc:docMk/>
            <pc:sldMk cId="2223176855" sldId="324"/>
            <ac:spMk id="9" creationId="{C9234FB9-D8D4-3ECB-F806-EE6E17DAF221}"/>
          </ac:spMkLst>
        </pc:spChg>
      </pc:sldChg>
      <pc:sldChg chg="addSp modSp new mod">
        <pc:chgData name="Kathryn Elliott" userId="bc45aa3c-c0d0-4d6a-9128-0a543bb2ae02" providerId="ADAL" clId="{9D0A37B1-71B3-8043-A7B2-58BC55DC7574}" dt="2024-01-17T05:20:30.030" v="754" actId="1076"/>
        <pc:sldMkLst>
          <pc:docMk/>
          <pc:sldMk cId="736381648" sldId="325"/>
        </pc:sldMkLst>
        <pc:graphicFrameChg chg="add mod">
          <ac:chgData name="Kathryn Elliott" userId="bc45aa3c-c0d0-4d6a-9128-0a543bb2ae02" providerId="ADAL" clId="{9D0A37B1-71B3-8043-A7B2-58BC55DC7574}" dt="2024-01-17T05:20:30.030" v="754" actId="1076"/>
          <ac:graphicFrameMkLst>
            <pc:docMk/>
            <pc:sldMk cId="736381648" sldId="325"/>
            <ac:graphicFrameMk id="2" creationId="{FD1DE611-ED62-42BF-D8FF-4A69FEAF0DC8}"/>
          </ac:graphicFrameMkLst>
        </pc:graphicFrameChg>
      </pc:sldChg>
      <pc:sldChg chg="modSp add del">
        <pc:chgData name="Kathryn Elliott" userId="bc45aa3c-c0d0-4d6a-9128-0a543bb2ae02" providerId="ADAL" clId="{9D0A37B1-71B3-8043-A7B2-58BC55DC7574}" dt="2024-01-17T05:36:03.241" v="759" actId="2696"/>
        <pc:sldMkLst>
          <pc:docMk/>
          <pc:sldMk cId="263906119" sldId="326"/>
        </pc:sldMkLst>
        <pc:graphicFrameChg chg="mod">
          <ac:chgData name="Kathryn Elliott" userId="bc45aa3c-c0d0-4d6a-9128-0a543bb2ae02" providerId="ADAL" clId="{9D0A37B1-71B3-8043-A7B2-58BC55DC7574}" dt="2024-01-17T05:30:52.773" v="758" actId="478"/>
          <ac:graphicFrameMkLst>
            <pc:docMk/>
            <pc:sldMk cId="263906119" sldId="326"/>
            <ac:graphicFrameMk id="2" creationId="{84450E92-9054-4DA0-6BF7-EFB6AC6A1EEC}"/>
          </ac:graphicFrameMkLst>
        </pc:graphicFrameChg>
      </pc:sldChg>
      <pc:sldMasterChg chg="addSldLayout delSldLayout modSldLayout sldLayoutOrd">
        <pc:chgData name="Kathryn Elliott" userId="bc45aa3c-c0d0-4d6a-9128-0a543bb2ae02" providerId="ADAL" clId="{9D0A37B1-71B3-8043-A7B2-58BC55DC7574}" dt="2024-01-17T05:18:55.066" v="753" actId="207"/>
        <pc:sldMasterMkLst>
          <pc:docMk/>
          <pc:sldMasterMk cId="3738601152" sldId="2147483648"/>
        </pc:sldMasterMkLst>
        <pc:sldLayoutChg chg="mod">
          <pc:chgData name="Kathryn Elliott" userId="bc45aa3c-c0d0-4d6a-9128-0a543bb2ae02" providerId="ADAL" clId="{9D0A37B1-71B3-8043-A7B2-58BC55DC7574}" dt="2023-12-19T04:56:42.680" v="157" actId="6014"/>
          <pc:sldLayoutMkLst>
            <pc:docMk/>
            <pc:sldMasterMk cId="3738601152" sldId="2147483648"/>
            <pc:sldLayoutMk cId="2449540608" sldId="2147483651"/>
          </pc:sldLayoutMkLst>
        </pc:sldLayoutChg>
        <pc:sldLayoutChg chg="mod">
          <pc:chgData name="Kathryn Elliott" userId="bc45aa3c-c0d0-4d6a-9128-0a543bb2ae02" providerId="ADAL" clId="{9D0A37B1-71B3-8043-A7B2-58BC55DC7574}" dt="2023-12-19T04:57:23.679" v="162" actId="6014"/>
          <pc:sldLayoutMkLst>
            <pc:docMk/>
            <pc:sldMasterMk cId="3738601152" sldId="2147483648"/>
            <pc:sldLayoutMk cId="1661688692" sldId="2147483656"/>
          </pc:sldLayoutMkLst>
        </pc:sldLayoutChg>
        <pc:sldLayoutChg chg="mod ord">
          <pc:chgData name="Kathryn Elliott" userId="bc45aa3c-c0d0-4d6a-9128-0a543bb2ae02" providerId="ADAL" clId="{9D0A37B1-71B3-8043-A7B2-58BC55DC7574}" dt="2023-12-19T04:58:23.034" v="165" actId="20578"/>
          <pc:sldLayoutMkLst>
            <pc:docMk/>
            <pc:sldMasterMk cId="3738601152" sldId="2147483648"/>
            <pc:sldLayoutMk cId="136141215" sldId="2147483659"/>
          </pc:sldLayoutMkLst>
        </pc:sldLayoutChg>
        <pc:sldLayoutChg chg="mod">
          <pc:chgData name="Kathryn Elliott" userId="bc45aa3c-c0d0-4d6a-9128-0a543bb2ae02" providerId="ADAL" clId="{9D0A37B1-71B3-8043-A7B2-58BC55DC7574}" dt="2023-12-19T04:57:32.997" v="163" actId="6014"/>
          <pc:sldLayoutMkLst>
            <pc:docMk/>
            <pc:sldMasterMk cId="3738601152" sldId="2147483648"/>
            <pc:sldLayoutMk cId="3942717483" sldId="2147483662"/>
          </pc:sldLayoutMkLst>
        </pc:sldLayoutChg>
        <pc:sldLayoutChg chg="mod ord">
          <pc:chgData name="Kathryn Elliott" userId="bc45aa3c-c0d0-4d6a-9128-0a543bb2ae02" providerId="ADAL" clId="{9D0A37B1-71B3-8043-A7B2-58BC55DC7574}" dt="2023-12-19T04:58:25.947" v="167" actId="20578"/>
          <pc:sldLayoutMkLst>
            <pc:docMk/>
            <pc:sldMasterMk cId="3738601152" sldId="2147483648"/>
            <pc:sldLayoutMk cId="2230267832" sldId="2147483666"/>
          </pc:sldLayoutMkLst>
        </pc:sldLayoutChg>
        <pc:sldLayoutChg chg="del">
          <pc:chgData name="Kathryn Elliott" userId="bc45aa3c-c0d0-4d6a-9128-0a543bb2ae02" providerId="ADAL" clId="{9D0A37B1-71B3-8043-A7B2-58BC55DC7574}" dt="2023-12-19T04:54:02.785" v="145" actId="2696"/>
          <pc:sldLayoutMkLst>
            <pc:docMk/>
            <pc:sldMasterMk cId="3738601152" sldId="2147483648"/>
            <pc:sldLayoutMk cId="2578272087" sldId="2147483671"/>
          </pc:sldLayoutMkLst>
        </pc:sldLayoutChg>
        <pc:sldLayoutChg chg="addSp modSp mod">
          <pc:chgData name="Kathryn Elliott" userId="bc45aa3c-c0d0-4d6a-9128-0a543bb2ae02" providerId="ADAL" clId="{9D0A37B1-71B3-8043-A7B2-58BC55DC7574}" dt="2023-12-20T00:57:48.513" v="220" actId="14100"/>
          <pc:sldLayoutMkLst>
            <pc:docMk/>
            <pc:sldMasterMk cId="3738601152" sldId="2147483648"/>
            <pc:sldLayoutMk cId="3893736456" sldId="2147483672"/>
          </pc:sldLayoutMkLst>
          <pc:picChg chg="add mod">
            <ac:chgData name="Kathryn Elliott" userId="bc45aa3c-c0d0-4d6a-9128-0a543bb2ae02" providerId="ADAL" clId="{9D0A37B1-71B3-8043-A7B2-58BC55DC7574}" dt="2023-12-20T00:57:48.513" v="220" actId="14100"/>
            <ac:picMkLst>
              <pc:docMk/>
              <pc:sldMasterMk cId="3738601152" sldId="2147483648"/>
              <pc:sldLayoutMk cId="3893736456" sldId="2147483672"/>
              <ac:picMk id="3" creationId="{993C29B6-DF8A-091D-E621-D79DC2661169}"/>
            </ac:picMkLst>
          </pc:picChg>
        </pc:sldLayoutChg>
        <pc:sldLayoutChg chg="mod">
          <pc:chgData name="Kathryn Elliott" userId="bc45aa3c-c0d0-4d6a-9128-0a543bb2ae02" providerId="ADAL" clId="{9D0A37B1-71B3-8043-A7B2-58BC55DC7574}" dt="2023-12-19T04:56:53.371" v="160" actId="6014"/>
          <pc:sldLayoutMkLst>
            <pc:docMk/>
            <pc:sldMasterMk cId="3738601152" sldId="2147483648"/>
            <pc:sldLayoutMk cId="2847810192" sldId="2147483673"/>
          </pc:sldLayoutMkLst>
        </pc:sldLayoutChg>
        <pc:sldLayoutChg chg="del">
          <pc:chgData name="Kathryn Elliott" userId="bc45aa3c-c0d0-4d6a-9128-0a543bb2ae02" providerId="ADAL" clId="{9D0A37B1-71B3-8043-A7B2-58BC55DC7574}" dt="2023-12-19T04:48:41.643" v="1" actId="2696"/>
          <pc:sldLayoutMkLst>
            <pc:docMk/>
            <pc:sldMasterMk cId="3738601152" sldId="2147483648"/>
            <pc:sldLayoutMk cId="692564733" sldId="2147483674"/>
          </pc:sldLayoutMkLst>
        </pc:sldLayoutChg>
        <pc:sldLayoutChg chg="modSp mod">
          <pc:chgData name="Kathryn Elliott" userId="bc45aa3c-c0d0-4d6a-9128-0a543bb2ae02" providerId="ADAL" clId="{9D0A37B1-71B3-8043-A7B2-58BC55DC7574}" dt="2023-12-20T03:43:42.592" v="513" actId="1038"/>
          <pc:sldLayoutMkLst>
            <pc:docMk/>
            <pc:sldMasterMk cId="3738601152" sldId="2147483648"/>
            <pc:sldLayoutMk cId="3443308798" sldId="2147483675"/>
          </pc:sldLayoutMkLst>
          <pc:spChg chg="mod">
            <ac:chgData name="Kathryn Elliott" userId="bc45aa3c-c0d0-4d6a-9128-0a543bb2ae02" providerId="ADAL" clId="{9D0A37B1-71B3-8043-A7B2-58BC55DC7574}" dt="2023-12-20T03:43:42.592" v="513" actId="1038"/>
            <ac:spMkLst>
              <pc:docMk/>
              <pc:sldMasterMk cId="3738601152" sldId="2147483648"/>
              <pc:sldLayoutMk cId="3443308798" sldId="2147483675"/>
              <ac:spMk id="5" creationId="{7CFDA149-711B-B48E-629F-D8C819D7F392}"/>
            </ac:spMkLst>
          </pc:spChg>
          <pc:spChg chg="mod">
            <ac:chgData name="Kathryn Elliott" userId="bc45aa3c-c0d0-4d6a-9128-0a543bb2ae02" providerId="ADAL" clId="{9D0A37B1-71B3-8043-A7B2-58BC55DC7574}" dt="2023-12-20T03:43:02.171" v="501" actId="1076"/>
            <ac:spMkLst>
              <pc:docMk/>
              <pc:sldMasterMk cId="3738601152" sldId="2147483648"/>
              <pc:sldLayoutMk cId="3443308798" sldId="2147483675"/>
              <ac:spMk id="6" creationId="{25C9A5A8-B0A8-4F0B-442D-A7D4029B4D68}"/>
            </ac:spMkLst>
          </pc:spChg>
        </pc:sldLayoutChg>
        <pc:sldLayoutChg chg="addSp delSp modSp mod">
          <pc:chgData name="Kathryn Elliott" userId="bc45aa3c-c0d0-4d6a-9128-0a543bb2ae02" providerId="ADAL" clId="{9D0A37B1-71B3-8043-A7B2-58BC55DC7574}" dt="2024-01-17T05:18:55.066" v="753" actId="207"/>
          <pc:sldLayoutMkLst>
            <pc:docMk/>
            <pc:sldMasterMk cId="3738601152" sldId="2147483648"/>
            <pc:sldLayoutMk cId="3640132701" sldId="2147483676"/>
          </pc:sldLayoutMkLst>
          <pc:spChg chg="del mod">
            <ac:chgData name="Kathryn Elliott" userId="bc45aa3c-c0d0-4d6a-9128-0a543bb2ae02" providerId="ADAL" clId="{9D0A37B1-71B3-8043-A7B2-58BC55DC7574}" dt="2023-12-20T03:41:55.225" v="491" actId="21"/>
            <ac:spMkLst>
              <pc:docMk/>
              <pc:sldMasterMk cId="3738601152" sldId="2147483648"/>
              <pc:sldLayoutMk cId="3640132701" sldId="2147483676"/>
              <ac:spMk id="2" creationId="{5D228F26-68B2-B93B-E2C6-05B7B92C34C2}"/>
            </ac:spMkLst>
          </pc:spChg>
          <pc:spChg chg="del mod">
            <ac:chgData name="Kathryn Elliott" userId="bc45aa3c-c0d0-4d6a-9128-0a543bb2ae02" providerId="ADAL" clId="{9D0A37B1-71B3-8043-A7B2-58BC55DC7574}" dt="2023-12-20T03:41:55.225" v="491" actId="21"/>
            <ac:spMkLst>
              <pc:docMk/>
              <pc:sldMasterMk cId="3738601152" sldId="2147483648"/>
              <pc:sldLayoutMk cId="3640132701" sldId="2147483676"/>
              <ac:spMk id="3" creationId="{86C4CEA3-F67C-ED79-0432-39CDC9128E53}"/>
            </ac:spMkLst>
          </pc:spChg>
          <pc:spChg chg="add mod">
            <ac:chgData name="Kathryn Elliott" userId="bc45aa3c-c0d0-4d6a-9128-0a543bb2ae02" providerId="ADAL" clId="{9D0A37B1-71B3-8043-A7B2-58BC55DC7574}" dt="2024-01-17T05:18:55.066" v="753" actId="207"/>
            <ac:spMkLst>
              <pc:docMk/>
              <pc:sldMasterMk cId="3738601152" sldId="2147483648"/>
              <pc:sldLayoutMk cId="3640132701" sldId="2147483676"/>
              <ac:spMk id="5" creationId="{1AAC4997-1B01-B79F-C17C-A4B1A578D23F}"/>
            </ac:spMkLst>
          </pc:spChg>
          <pc:spChg chg="add del mod">
            <ac:chgData name="Kathryn Elliott" userId="bc45aa3c-c0d0-4d6a-9128-0a543bb2ae02" providerId="ADAL" clId="{9D0A37B1-71B3-8043-A7B2-58BC55DC7574}" dt="2024-01-17T01:43:17.405" v="713" actId="478"/>
            <ac:spMkLst>
              <pc:docMk/>
              <pc:sldMasterMk cId="3738601152" sldId="2147483648"/>
              <pc:sldLayoutMk cId="3640132701" sldId="2147483676"/>
              <ac:spMk id="6" creationId="{04A6C4A5-445A-7FEB-A69F-1048AE6D7941}"/>
            </ac:spMkLst>
          </pc:spChg>
        </pc:sldLayoutChg>
        <pc:sldLayoutChg chg="addSp delSp modSp mod">
          <pc:chgData name="Kathryn Elliott" userId="bc45aa3c-c0d0-4d6a-9128-0a543bb2ae02" providerId="ADAL" clId="{9D0A37B1-71B3-8043-A7B2-58BC55DC7574}" dt="2023-12-20T03:54:34.945" v="711" actId="20577"/>
          <pc:sldLayoutMkLst>
            <pc:docMk/>
            <pc:sldMasterMk cId="3738601152" sldId="2147483648"/>
            <pc:sldLayoutMk cId="1796091668" sldId="2147483677"/>
          </pc:sldLayoutMkLst>
          <pc:spChg chg="add mod">
            <ac:chgData name="Kathryn Elliott" userId="bc45aa3c-c0d0-4d6a-9128-0a543bb2ae02" providerId="ADAL" clId="{9D0A37B1-71B3-8043-A7B2-58BC55DC7574}" dt="2023-12-20T03:36:04.664" v="338"/>
            <ac:spMkLst>
              <pc:docMk/>
              <pc:sldMasterMk cId="3738601152" sldId="2147483648"/>
              <pc:sldLayoutMk cId="1796091668" sldId="2147483677"/>
              <ac:spMk id="3" creationId="{DB1148F3-0E1A-773D-31C3-4159C8ACEF60}"/>
            </ac:spMkLst>
          </pc:spChg>
          <pc:spChg chg="add mod">
            <ac:chgData name="Kathryn Elliott" userId="bc45aa3c-c0d0-4d6a-9128-0a543bb2ae02" providerId="ADAL" clId="{9D0A37B1-71B3-8043-A7B2-58BC55DC7574}" dt="2023-12-20T03:54:34.945" v="711" actId="20577"/>
            <ac:spMkLst>
              <pc:docMk/>
              <pc:sldMasterMk cId="3738601152" sldId="2147483648"/>
              <pc:sldLayoutMk cId="1796091668" sldId="2147483677"/>
              <ac:spMk id="4" creationId="{F67943A7-A520-EE17-EA14-BB766579FC1F}"/>
            </ac:spMkLst>
          </pc:spChg>
          <pc:spChg chg="add del">
            <ac:chgData name="Kathryn Elliott" userId="bc45aa3c-c0d0-4d6a-9128-0a543bb2ae02" providerId="ADAL" clId="{9D0A37B1-71B3-8043-A7B2-58BC55DC7574}" dt="2023-12-20T03:37:10.332" v="347" actId="22"/>
            <ac:spMkLst>
              <pc:docMk/>
              <pc:sldMasterMk cId="3738601152" sldId="2147483648"/>
              <pc:sldLayoutMk cId="1796091668" sldId="2147483677"/>
              <ac:spMk id="6" creationId="{CCFFB7E9-5573-5FAD-C800-B0B382D402B2}"/>
            </ac:spMkLst>
          </pc:spChg>
          <pc:spChg chg="add del mod">
            <ac:chgData name="Kathryn Elliott" userId="bc45aa3c-c0d0-4d6a-9128-0a543bb2ae02" providerId="ADAL" clId="{9D0A37B1-71B3-8043-A7B2-58BC55DC7574}" dt="2023-12-20T03:38:19.127" v="374" actId="478"/>
            <ac:spMkLst>
              <pc:docMk/>
              <pc:sldMasterMk cId="3738601152" sldId="2147483648"/>
              <pc:sldLayoutMk cId="1796091668" sldId="2147483677"/>
              <ac:spMk id="7" creationId="{0F824C0D-22AD-8371-4328-8D5D7D5EEF0F}"/>
            </ac:spMkLst>
          </pc:spChg>
          <pc:spChg chg="add del mod">
            <ac:chgData name="Kathryn Elliott" userId="bc45aa3c-c0d0-4d6a-9128-0a543bb2ae02" providerId="ADAL" clId="{9D0A37B1-71B3-8043-A7B2-58BC55DC7574}" dt="2023-12-20T03:38:00.243" v="370" actId="478"/>
            <ac:spMkLst>
              <pc:docMk/>
              <pc:sldMasterMk cId="3738601152" sldId="2147483648"/>
              <pc:sldLayoutMk cId="1796091668" sldId="2147483677"/>
              <ac:spMk id="8" creationId="{DD1EDDFB-7974-0609-09E7-91405089B11A}"/>
            </ac:spMkLst>
          </pc:spChg>
          <pc:spChg chg="add mod">
            <ac:chgData name="Kathryn Elliott" userId="bc45aa3c-c0d0-4d6a-9128-0a543bb2ae02" providerId="ADAL" clId="{9D0A37B1-71B3-8043-A7B2-58BC55DC7574}" dt="2023-12-20T03:38:55.396" v="385" actId="2710"/>
            <ac:spMkLst>
              <pc:docMk/>
              <pc:sldMasterMk cId="3738601152" sldId="2147483648"/>
              <pc:sldLayoutMk cId="1796091668" sldId="2147483677"/>
              <ac:spMk id="9" creationId="{A20B321E-3A4B-100F-545B-9AD82AD04D0E}"/>
            </ac:spMkLst>
          </pc:spChg>
        </pc:sldLayoutChg>
        <pc:sldLayoutChg chg="mod">
          <pc:chgData name="Kathryn Elliott" userId="bc45aa3c-c0d0-4d6a-9128-0a543bb2ae02" providerId="ADAL" clId="{9D0A37B1-71B3-8043-A7B2-58BC55DC7574}" dt="2023-12-19T04:55:34.133" v="151" actId="6014"/>
          <pc:sldLayoutMkLst>
            <pc:docMk/>
            <pc:sldMasterMk cId="3738601152" sldId="2147483648"/>
            <pc:sldLayoutMk cId="282660926" sldId="2147483678"/>
          </pc:sldLayoutMkLst>
        </pc:sldLayoutChg>
        <pc:sldLayoutChg chg="delSp modSp mod">
          <pc:chgData name="Kathryn Elliott" userId="bc45aa3c-c0d0-4d6a-9128-0a543bb2ae02" providerId="ADAL" clId="{9D0A37B1-71B3-8043-A7B2-58BC55DC7574}" dt="2023-12-19T04:57:44.206" v="164" actId="6014"/>
          <pc:sldLayoutMkLst>
            <pc:docMk/>
            <pc:sldMasterMk cId="3738601152" sldId="2147483648"/>
            <pc:sldLayoutMk cId="1618099756" sldId="2147483679"/>
          </pc:sldLayoutMkLst>
          <pc:spChg chg="mod">
            <ac:chgData name="Kathryn Elliott" userId="bc45aa3c-c0d0-4d6a-9128-0a543bb2ae02" providerId="ADAL" clId="{9D0A37B1-71B3-8043-A7B2-58BC55DC7574}" dt="2023-12-19T04:50:56.496" v="143" actId="1035"/>
            <ac:spMkLst>
              <pc:docMk/>
              <pc:sldMasterMk cId="3738601152" sldId="2147483648"/>
              <pc:sldLayoutMk cId="1618099756" sldId="2147483679"/>
              <ac:spMk id="12" creationId="{1BC62BF4-8DCB-8252-39B0-C6F949E047B6}"/>
            </ac:spMkLst>
          </pc:spChg>
          <pc:spChg chg="mod">
            <ac:chgData name="Kathryn Elliott" userId="bc45aa3c-c0d0-4d6a-9128-0a543bb2ae02" providerId="ADAL" clId="{9D0A37B1-71B3-8043-A7B2-58BC55DC7574}" dt="2023-12-19T04:50:56.496" v="143" actId="1035"/>
            <ac:spMkLst>
              <pc:docMk/>
              <pc:sldMasterMk cId="3738601152" sldId="2147483648"/>
              <pc:sldLayoutMk cId="1618099756" sldId="2147483679"/>
              <ac:spMk id="14" creationId="{A8EC5620-B952-8330-4DA9-42E00355F5F2}"/>
            </ac:spMkLst>
          </pc:spChg>
          <pc:cxnChg chg="del">
            <ac:chgData name="Kathryn Elliott" userId="bc45aa3c-c0d0-4d6a-9128-0a543bb2ae02" providerId="ADAL" clId="{9D0A37B1-71B3-8043-A7B2-58BC55DC7574}" dt="2023-12-19T04:49:39.363" v="35" actId="478"/>
            <ac:cxnSpMkLst>
              <pc:docMk/>
              <pc:sldMasterMk cId="3738601152" sldId="2147483648"/>
              <pc:sldLayoutMk cId="1618099756" sldId="2147483679"/>
              <ac:cxnSpMk id="8" creationId="{7EDEA56B-36E8-6823-9EEF-A0B9B150B48B}"/>
            </ac:cxnSpMkLst>
          </pc:cxnChg>
        </pc:sldLayoutChg>
        <pc:sldLayoutChg chg="mod ord">
          <pc:chgData name="Kathryn Elliott" userId="bc45aa3c-c0d0-4d6a-9128-0a543bb2ae02" providerId="ADAL" clId="{9D0A37B1-71B3-8043-A7B2-58BC55DC7574}" dt="2023-12-19T04:58:24.366" v="166" actId="20578"/>
          <pc:sldLayoutMkLst>
            <pc:docMk/>
            <pc:sldMasterMk cId="3738601152" sldId="2147483648"/>
            <pc:sldLayoutMk cId="1929422129" sldId="2147483680"/>
          </pc:sldLayoutMkLst>
        </pc:sldLayoutChg>
        <pc:sldLayoutChg chg="addSp modSp add mod modTransition">
          <pc:chgData name="Kathryn Elliott" userId="bc45aa3c-c0d0-4d6a-9128-0a543bb2ae02" providerId="ADAL" clId="{9D0A37B1-71B3-8043-A7B2-58BC55DC7574}" dt="2023-12-20T00:53:50.463" v="195" actId="1076"/>
          <pc:sldLayoutMkLst>
            <pc:docMk/>
            <pc:sldMasterMk cId="3738601152" sldId="2147483648"/>
            <pc:sldLayoutMk cId="3289924252" sldId="2147483681"/>
          </pc:sldLayoutMkLst>
          <pc:picChg chg="add mod">
            <ac:chgData name="Kathryn Elliott" userId="bc45aa3c-c0d0-4d6a-9128-0a543bb2ae02" providerId="ADAL" clId="{9D0A37B1-71B3-8043-A7B2-58BC55DC7574}" dt="2023-12-20T00:53:50.463" v="195" actId="1076"/>
            <ac:picMkLst>
              <pc:docMk/>
              <pc:sldMasterMk cId="3738601152" sldId="2147483648"/>
              <pc:sldLayoutMk cId="3289924252" sldId="2147483681"/>
              <ac:picMk id="2" creationId="{74AB00FC-F655-DB05-8F04-19A1A4575DB8}"/>
            </ac:picMkLst>
          </pc:picChg>
        </pc:sldLayoutChg>
        <pc:sldLayoutChg chg="addSp delSp modSp add mod modTransition">
          <pc:chgData name="Kathryn Elliott" userId="bc45aa3c-c0d0-4d6a-9128-0a543bb2ae02" providerId="ADAL" clId="{9D0A37B1-71B3-8043-A7B2-58BC55DC7574}" dt="2023-12-20T03:54:29.727" v="710" actId="20577"/>
          <pc:sldLayoutMkLst>
            <pc:docMk/>
            <pc:sldMasterMk cId="3738601152" sldId="2147483648"/>
            <pc:sldLayoutMk cId="638774036" sldId="2147483682"/>
          </pc:sldLayoutMkLst>
          <pc:spChg chg="add mod">
            <ac:chgData name="Kathryn Elliott" userId="bc45aa3c-c0d0-4d6a-9128-0a543bb2ae02" providerId="ADAL" clId="{9D0A37B1-71B3-8043-A7B2-58BC55DC7574}" dt="2023-12-20T03:36:22.300" v="340"/>
            <ac:spMkLst>
              <pc:docMk/>
              <pc:sldMasterMk cId="3738601152" sldId="2147483648"/>
              <pc:sldLayoutMk cId="638774036" sldId="2147483682"/>
              <ac:spMk id="3" creationId="{E35F445B-F0BA-AFD1-47CE-C482408BAA73}"/>
            </ac:spMkLst>
          </pc:spChg>
          <pc:spChg chg="add mod">
            <ac:chgData name="Kathryn Elliott" userId="bc45aa3c-c0d0-4d6a-9128-0a543bb2ae02" providerId="ADAL" clId="{9D0A37B1-71B3-8043-A7B2-58BC55DC7574}" dt="2023-12-20T03:54:29.727" v="710" actId="20577"/>
            <ac:spMkLst>
              <pc:docMk/>
              <pc:sldMasterMk cId="3738601152" sldId="2147483648"/>
              <pc:sldLayoutMk cId="638774036" sldId="2147483682"/>
              <ac:spMk id="4" creationId="{33753616-CC3D-A7ED-A3B8-E9B79132C1C2}"/>
            </ac:spMkLst>
          </pc:spChg>
          <pc:spChg chg="add mod">
            <ac:chgData name="Kathryn Elliott" userId="bc45aa3c-c0d0-4d6a-9128-0a543bb2ae02" providerId="ADAL" clId="{9D0A37B1-71B3-8043-A7B2-58BC55DC7574}" dt="2023-12-20T03:52:35.916" v="644" actId="20577"/>
            <ac:spMkLst>
              <pc:docMk/>
              <pc:sldMasterMk cId="3738601152" sldId="2147483648"/>
              <pc:sldLayoutMk cId="638774036" sldId="2147483682"/>
              <ac:spMk id="5" creationId="{AE6CE44E-C03D-E0A1-40D9-9C987D43D4D0}"/>
            </ac:spMkLst>
          </pc:spChg>
          <pc:spChg chg="add del mod">
            <ac:chgData name="Kathryn Elliott" userId="bc45aa3c-c0d0-4d6a-9128-0a543bb2ae02" providerId="ADAL" clId="{9D0A37B1-71B3-8043-A7B2-58BC55DC7574}" dt="2023-12-20T03:46:45.902" v="567" actId="478"/>
            <ac:spMkLst>
              <pc:docMk/>
              <pc:sldMasterMk cId="3738601152" sldId="2147483648"/>
              <pc:sldLayoutMk cId="638774036" sldId="2147483682"/>
              <ac:spMk id="6" creationId="{F2FF37E6-0B5A-D9D2-2334-CD338E24A263}"/>
            </ac:spMkLst>
          </pc:spChg>
          <pc:picChg chg="mod">
            <ac:chgData name="Kathryn Elliott" userId="bc45aa3c-c0d0-4d6a-9128-0a543bb2ae02" providerId="ADAL" clId="{9D0A37B1-71B3-8043-A7B2-58BC55DC7574}" dt="2023-12-20T02:57:26.838" v="253" actId="1076"/>
            <ac:picMkLst>
              <pc:docMk/>
              <pc:sldMasterMk cId="3738601152" sldId="2147483648"/>
              <pc:sldLayoutMk cId="638774036" sldId="2147483682"/>
              <ac:picMk id="2" creationId="{1C36A07C-B98B-1718-4C94-FF0AEFA16C33}"/>
            </ac:picMkLst>
          </pc:picChg>
        </pc:sldLayoutChg>
        <pc:sldLayoutChg chg="addSp delSp modSp mod">
          <pc:chgData name="Kathryn Elliott" userId="bc45aa3c-c0d0-4d6a-9128-0a543bb2ae02" providerId="ADAL" clId="{9D0A37B1-71B3-8043-A7B2-58BC55DC7574}" dt="2024-01-17T05:16:00.554" v="747" actId="21"/>
          <pc:sldLayoutMkLst>
            <pc:docMk/>
            <pc:sldMasterMk cId="3738601152" sldId="2147483648"/>
            <pc:sldLayoutMk cId="765390822" sldId="2147483688"/>
          </pc:sldLayoutMkLst>
          <pc:spChg chg="mod">
            <ac:chgData name="Kathryn Elliott" userId="bc45aa3c-c0d0-4d6a-9128-0a543bb2ae02" providerId="ADAL" clId="{9D0A37B1-71B3-8043-A7B2-58BC55DC7574}" dt="2024-01-17T05:15:30.279" v="745" actId="20577"/>
            <ac:spMkLst>
              <pc:docMk/>
              <pc:sldMasterMk cId="3738601152" sldId="2147483648"/>
              <pc:sldLayoutMk cId="765390822" sldId="2147483688"/>
              <ac:spMk id="5" creationId="{1AAC4997-1B01-B79F-C17C-A4B1A578D23F}"/>
            </ac:spMkLst>
          </pc:spChg>
          <pc:graphicFrameChg chg="add del mod">
            <ac:chgData name="Kathryn Elliott" userId="bc45aa3c-c0d0-4d6a-9128-0a543bb2ae02" providerId="ADAL" clId="{9D0A37B1-71B3-8043-A7B2-58BC55DC7574}" dt="2024-01-17T05:16:00.554" v="747" actId="21"/>
            <ac:graphicFrameMkLst>
              <pc:docMk/>
              <pc:sldMasterMk cId="3738601152" sldId="2147483648"/>
              <pc:sldLayoutMk cId="765390822" sldId="2147483688"/>
              <ac:graphicFrameMk id="2" creationId="{0F018A7A-8ACA-46C6-8398-4D030DBE2C6A}"/>
            </ac:graphicFrameMkLst>
          </pc:graphicFrameChg>
          <pc:picChg chg="del mod">
            <ac:chgData name="Kathryn Elliott" userId="bc45aa3c-c0d0-4d6a-9128-0a543bb2ae02" providerId="ADAL" clId="{9D0A37B1-71B3-8043-A7B2-58BC55DC7574}" dt="2024-01-17T05:15:14.133" v="728" actId="478"/>
            <ac:picMkLst>
              <pc:docMk/>
              <pc:sldMasterMk cId="3738601152" sldId="2147483648"/>
              <pc:sldLayoutMk cId="765390822" sldId="2147483688"/>
              <ac:picMk id="4" creationId="{12870B8E-FAE4-270F-55C5-E7D4E5F6CC3E}"/>
            </ac:picMkLst>
          </pc:picChg>
        </pc:sldLayoutChg>
      </pc:sldMasterChg>
    </pc:docChg>
  </pc:docChgLst>
  <pc:docChgLst>
    <pc:chgData name="Kathryn Elliott" userId="bc45aa3c-c0d0-4d6a-9128-0a543bb2ae02" providerId="ADAL" clId="{44D0E9EC-FDCD-B24F-804D-C4E027B8B9E0}"/>
    <pc:docChg chg="custSel modSld modMainMaster">
      <pc:chgData name="Kathryn Elliott" userId="bc45aa3c-c0d0-4d6a-9128-0a543bb2ae02" providerId="ADAL" clId="{44D0E9EC-FDCD-B24F-804D-C4E027B8B9E0}" dt="2024-02-15T03:26:58.185" v="16" actId="167"/>
      <pc:docMkLst>
        <pc:docMk/>
      </pc:docMkLst>
      <pc:sldChg chg="setBg">
        <pc:chgData name="Kathryn Elliott" userId="bc45aa3c-c0d0-4d6a-9128-0a543bb2ae02" providerId="ADAL" clId="{44D0E9EC-FDCD-B24F-804D-C4E027B8B9E0}" dt="2024-02-15T03:22:49.889" v="3"/>
        <pc:sldMkLst>
          <pc:docMk/>
          <pc:sldMk cId="1715613217" sldId="266"/>
        </pc:sldMkLst>
      </pc:sldChg>
      <pc:sldChg chg="setBg">
        <pc:chgData name="Kathryn Elliott" userId="bc45aa3c-c0d0-4d6a-9128-0a543bb2ae02" providerId="ADAL" clId="{44D0E9EC-FDCD-B24F-804D-C4E027B8B9E0}" dt="2024-02-15T03:22:49.889" v="3"/>
        <pc:sldMkLst>
          <pc:docMk/>
          <pc:sldMk cId="2822180594" sldId="270"/>
        </pc:sldMkLst>
      </pc:sldChg>
      <pc:sldChg chg="addSp delSp modSp mod setBg">
        <pc:chgData name="Kathryn Elliott" userId="bc45aa3c-c0d0-4d6a-9128-0a543bb2ae02" providerId="ADAL" clId="{44D0E9EC-FDCD-B24F-804D-C4E027B8B9E0}" dt="2024-02-15T03:23:48.523" v="6"/>
        <pc:sldMkLst>
          <pc:docMk/>
          <pc:sldMk cId="3708485851" sldId="298"/>
        </pc:sldMkLst>
        <pc:picChg chg="add mod">
          <ac:chgData name="Kathryn Elliott" userId="bc45aa3c-c0d0-4d6a-9128-0a543bb2ae02" providerId="ADAL" clId="{44D0E9EC-FDCD-B24F-804D-C4E027B8B9E0}" dt="2024-02-15T03:23:48.523" v="6"/>
          <ac:picMkLst>
            <pc:docMk/>
            <pc:sldMk cId="3708485851" sldId="298"/>
            <ac:picMk id="2" creationId="{D5BE2A81-27B8-8B59-6D9C-422905923D8C}"/>
          </ac:picMkLst>
        </pc:picChg>
        <pc:picChg chg="del">
          <ac:chgData name="Kathryn Elliott" userId="bc45aa3c-c0d0-4d6a-9128-0a543bb2ae02" providerId="ADAL" clId="{44D0E9EC-FDCD-B24F-804D-C4E027B8B9E0}" dt="2024-02-15T03:23:47.821" v="5" actId="478"/>
          <ac:picMkLst>
            <pc:docMk/>
            <pc:sldMk cId="3708485851" sldId="298"/>
            <ac:picMk id="12" creationId="{EB25AB29-F568-99D2-6774-D08ADB2A03B6}"/>
          </ac:picMkLst>
        </pc:picChg>
      </pc:sldChg>
      <pc:sldChg chg="addSp delSp modSp mod setBg">
        <pc:chgData name="Kathryn Elliott" userId="bc45aa3c-c0d0-4d6a-9128-0a543bb2ae02" providerId="ADAL" clId="{44D0E9EC-FDCD-B24F-804D-C4E027B8B9E0}" dt="2024-02-15T03:22:53.954" v="4"/>
        <pc:sldMkLst>
          <pc:docMk/>
          <pc:sldMk cId="410934329" sldId="306"/>
        </pc:sldMkLst>
        <pc:picChg chg="add mod">
          <ac:chgData name="Kathryn Elliott" userId="bc45aa3c-c0d0-4d6a-9128-0a543bb2ae02" providerId="ADAL" clId="{44D0E9EC-FDCD-B24F-804D-C4E027B8B9E0}" dt="2024-02-15T03:22:53.954" v="4"/>
          <ac:picMkLst>
            <pc:docMk/>
            <pc:sldMk cId="410934329" sldId="306"/>
            <ac:picMk id="2" creationId="{41D0FF01-71E4-283E-9812-D5FD31093B73}"/>
          </ac:picMkLst>
        </pc:picChg>
        <pc:picChg chg="del">
          <ac:chgData name="Kathryn Elliott" userId="bc45aa3c-c0d0-4d6a-9128-0a543bb2ae02" providerId="ADAL" clId="{44D0E9EC-FDCD-B24F-804D-C4E027B8B9E0}" dt="2024-02-15T03:22:36.410" v="1" actId="478"/>
          <ac:picMkLst>
            <pc:docMk/>
            <pc:sldMk cId="410934329" sldId="306"/>
            <ac:picMk id="10" creationId="{809E2D0E-2883-BC51-1EA2-57FCEAD15791}"/>
          </ac:picMkLst>
        </pc:picChg>
        <pc:picChg chg="del">
          <ac:chgData name="Kathryn Elliott" userId="bc45aa3c-c0d0-4d6a-9128-0a543bb2ae02" providerId="ADAL" clId="{44D0E9EC-FDCD-B24F-804D-C4E027B8B9E0}" dt="2024-02-15T03:22:34.659" v="0" actId="478"/>
          <ac:picMkLst>
            <pc:docMk/>
            <pc:sldMk cId="410934329" sldId="306"/>
            <ac:picMk id="14" creationId="{29BE7480-C259-330E-2B6C-E0F93A43B905}"/>
          </ac:picMkLst>
        </pc:picChg>
      </pc:sldChg>
      <pc:sldChg chg="setBg">
        <pc:chgData name="Kathryn Elliott" userId="bc45aa3c-c0d0-4d6a-9128-0a543bb2ae02" providerId="ADAL" clId="{44D0E9EC-FDCD-B24F-804D-C4E027B8B9E0}" dt="2024-02-15T03:22:49.889" v="3"/>
        <pc:sldMkLst>
          <pc:docMk/>
          <pc:sldMk cId="2796417732" sldId="315"/>
        </pc:sldMkLst>
      </pc:sldChg>
      <pc:sldChg chg="setBg">
        <pc:chgData name="Kathryn Elliott" userId="bc45aa3c-c0d0-4d6a-9128-0a543bb2ae02" providerId="ADAL" clId="{44D0E9EC-FDCD-B24F-804D-C4E027B8B9E0}" dt="2024-02-15T03:22:49.889" v="3"/>
        <pc:sldMkLst>
          <pc:docMk/>
          <pc:sldMk cId="2223176855" sldId="324"/>
        </pc:sldMkLst>
      </pc:sldChg>
      <pc:sldMasterChg chg="modSldLayout">
        <pc:chgData name="Kathryn Elliott" userId="bc45aa3c-c0d0-4d6a-9128-0a543bb2ae02" providerId="ADAL" clId="{44D0E9EC-FDCD-B24F-804D-C4E027B8B9E0}" dt="2024-02-15T03:26:58.185" v="16" actId="167"/>
        <pc:sldMasterMkLst>
          <pc:docMk/>
          <pc:sldMasterMk cId="3738601152" sldId="2147483648"/>
        </pc:sldMasterMkLst>
        <pc:sldLayoutChg chg="addSp delSp modSp mod">
          <pc:chgData name="Kathryn Elliott" userId="bc45aa3c-c0d0-4d6a-9128-0a543bb2ae02" providerId="ADAL" clId="{44D0E9EC-FDCD-B24F-804D-C4E027B8B9E0}" dt="2024-02-15T03:26:58.185" v="16" actId="167"/>
          <pc:sldLayoutMkLst>
            <pc:docMk/>
            <pc:sldMasterMk cId="3738601152" sldId="2147483648"/>
            <pc:sldLayoutMk cId="3893736456" sldId="2147483672"/>
          </pc:sldLayoutMkLst>
          <pc:picChg chg="add mod">
            <ac:chgData name="Kathryn Elliott" userId="bc45aa3c-c0d0-4d6a-9128-0a543bb2ae02" providerId="ADAL" clId="{44D0E9EC-FDCD-B24F-804D-C4E027B8B9E0}" dt="2024-02-15T03:26:58.185" v="16" actId="167"/>
            <ac:picMkLst>
              <pc:docMk/>
              <pc:sldMasterMk cId="3738601152" sldId="2147483648"/>
              <pc:sldLayoutMk cId="3893736456" sldId="2147483672"/>
              <ac:picMk id="8" creationId="{752CB2EB-ED39-1B21-2127-ED2733E8F713}"/>
            </ac:picMkLst>
          </pc:picChg>
          <pc:picChg chg="del">
            <ac:chgData name="Kathryn Elliott" userId="bc45aa3c-c0d0-4d6a-9128-0a543bb2ae02" providerId="ADAL" clId="{44D0E9EC-FDCD-B24F-804D-C4E027B8B9E0}" dt="2024-02-15T03:26:44.098" v="11" actId="478"/>
            <ac:picMkLst>
              <pc:docMk/>
              <pc:sldMasterMk cId="3738601152" sldId="2147483648"/>
              <pc:sldLayoutMk cId="3893736456" sldId="2147483672"/>
              <ac:picMk id="11" creationId="{D41A4E43-E86B-1647-58ED-9F6D4F076E6D}"/>
            </ac:picMkLst>
          </pc:picChg>
        </pc:sldLayoutChg>
        <pc:sldLayoutChg chg="addSp delSp modSp mod">
          <pc:chgData name="Kathryn Elliott" userId="bc45aa3c-c0d0-4d6a-9128-0a543bb2ae02" providerId="ADAL" clId="{44D0E9EC-FDCD-B24F-804D-C4E027B8B9E0}" dt="2024-02-15T03:24:17.079" v="10"/>
          <pc:sldLayoutMkLst>
            <pc:docMk/>
            <pc:sldMasterMk cId="3738601152" sldId="2147483648"/>
            <pc:sldLayoutMk cId="3443308798" sldId="2147483675"/>
          </pc:sldLayoutMkLst>
          <pc:picChg chg="add mod">
            <ac:chgData name="Kathryn Elliott" userId="bc45aa3c-c0d0-4d6a-9128-0a543bb2ae02" providerId="ADAL" clId="{44D0E9EC-FDCD-B24F-804D-C4E027B8B9E0}" dt="2024-02-15T03:24:17.079" v="10"/>
            <ac:picMkLst>
              <pc:docMk/>
              <pc:sldMasterMk cId="3738601152" sldId="2147483648"/>
              <pc:sldLayoutMk cId="3443308798" sldId="2147483675"/>
              <ac:picMk id="2" creationId="{7732F912-7C4A-3506-C725-7078ED7F918E}"/>
            </ac:picMkLst>
          </pc:picChg>
          <pc:picChg chg="del">
            <ac:chgData name="Kathryn Elliott" userId="bc45aa3c-c0d0-4d6a-9128-0a543bb2ae02" providerId="ADAL" clId="{44D0E9EC-FDCD-B24F-804D-C4E027B8B9E0}" dt="2024-02-15T03:24:16.397" v="9" actId="478"/>
            <ac:picMkLst>
              <pc:docMk/>
              <pc:sldMasterMk cId="3738601152" sldId="2147483648"/>
              <pc:sldLayoutMk cId="3443308798" sldId="2147483675"/>
              <ac:picMk id="11" creationId="{D5598803-B405-29D6-A426-A3F390EC290E}"/>
            </ac:picMkLst>
          </pc:picChg>
        </pc:sldLayoutChg>
        <pc:sldLayoutChg chg="addSp delSp modSp mod">
          <pc:chgData name="Kathryn Elliott" userId="bc45aa3c-c0d0-4d6a-9128-0a543bb2ae02" providerId="ADAL" clId="{44D0E9EC-FDCD-B24F-804D-C4E027B8B9E0}" dt="2024-02-15T03:24:05.292" v="8"/>
          <pc:sldLayoutMkLst>
            <pc:docMk/>
            <pc:sldMasterMk cId="3738601152" sldId="2147483648"/>
            <pc:sldLayoutMk cId="3640132701" sldId="2147483676"/>
          </pc:sldLayoutMkLst>
          <pc:picChg chg="add mod">
            <ac:chgData name="Kathryn Elliott" userId="bc45aa3c-c0d0-4d6a-9128-0a543bb2ae02" providerId="ADAL" clId="{44D0E9EC-FDCD-B24F-804D-C4E027B8B9E0}" dt="2024-02-15T03:24:05.292" v="8"/>
            <ac:picMkLst>
              <pc:docMk/>
              <pc:sldMasterMk cId="3738601152" sldId="2147483648"/>
              <pc:sldLayoutMk cId="3640132701" sldId="2147483676"/>
              <ac:picMk id="2" creationId="{432ED1A0-424B-4C35-F1E2-D4521AB0F4EC}"/>
            </ac:picMkLst>
          </pc:picChg>
          <pc:picChg chg="del">
            <ac:chgData name="Kathryn Elliott" userId="bc45aa3c-c0d0-4d6a-9128-0a543bb2ae02" providerId="ADAL" clId="{44D0E9EC-FDCD-B24F-804D-C4E027B8B9E0}" dt="2024-02-15T03:23:56.953" v="7" actId="478"/>
            <ac:picMkLst>
              <pc:docMk/>
              <pc:sldMasterMk cId="3738601152" sldId="2147483648"/>
              <pc:sldLayoutMk cId="3640132701" sldId="2147483676"/>
              <ac:picMk id="4" creationId="{12870B8E-FAE4-270F-55C5-E7D4E5F6CC3E}"/>
            </ac:picMkLst>
          </pc:picChg>
        </pc:sldLayoutChg>
      </pc:sldMasterChg>
    </pc:docChg>
  </pc:docChgLst>
  <pc:docChgLst>
    <pc:chgData name="Leonie Davis" userId="8d335422-bb91-42d8-a2af-1d27d066df8e" providerId="ADAL" clId="{0C853F2F-5640-4885-AF0A-7A0085FE1236}"/>
    <pc:docChg chg="custSel modSld">
      <pc:chgData name="Leonie Davis" userId="8d335422-bb91-42d8-a2af-1d27d066df8e" providerId="ADAL" clId="{0C853F2F-5640-4885-AF0A-7A0085FE1236}" dt="2024-01-17T01:34:57.551" v="51" actId="478"/>
      <pc:docMkLst>
        <pc:docMk/>
      </pc:docMkLst>
      <pc:sldChg chg="addSp delSp modSp mod">
        <pc:chgData name="Leonie Davis" userId="8d335422-bb91-42d8-a2af-1d27d066df8e" providerId="ADAL" clId="{0C853F2F-5640-4885-AF0A-7A0085FE1236}" dt="2024-01-17T01:34:57.551" v="51" actId="478"/>
        <pc:sldMkLst>
          <pc:docMk/>
          <pc:sldMk cId="2796417732" sldId="315"/>
        </pc:sldMkLst>
        <pc:spChg chg="add del mod">
          <ac:chgData name="Leonie Davis" userId="8d335422-bb91-42d8-a2af-1d27d066df8e" providerId="ADAL" clId="{0C853F2F-5640-4885-AF0A-7A0085FE1236}" dt="2024-01-17T01:34:57.551" v="51" actId="478"/>
          <ac:spMkLst>
            <pc:docMk/>
            <pc:sldMk cId="2796417732" sldId="315"/>
            <ac:spMk id="2" creationId="{74ED8B0A-CE9F-60AA-DC94-01DBEDCC5B43}"/>
          </ac:spMkLst>
        </pc:spChg>
      </pc:sldChg>
    </pc:docChg>
  </pc:docChgLst>
  <pc:docChgLst>
    <pc:chgData name="Errin" userId="bef58557-9c58-4505-b2ff-b8783dc84649" providerId="ADAL" clId="{48E99612-77DA-424A-9803-A3616F58A06B}"/>
    <pc:docChg chg="undo custSel addSld delSld modSld sldOrd">
      <pc:chgData name="Errin" userId="bef58557-9c58-4505-b2ff-b8783dc84649" providerId="ADAL" clId="{48E99612-77DA-424A-9803-A3616F58A06B}" dt="2024-02-08T00:44:32.217" v="187" actId="2696"/>
      <pc:docMkLst>
        <pc:docMk/>
      </pc:docMkLst>
      <pc:sldChg chg="addSp delSp modSp mod ord modAnim">
        <pc:chgData name="Errin" userId="bef58557-9c58-4505-b2ff-b8783dc84649" providerId="ADAL" clId="{48E99612-77DA-424A-9803-A3616F58A06B}" dt="2024-02-02T03:35:03.639" v="176"/>
        <pc:sldMkLst>
          <pc:docMk/>
          <pc:sldMk cId="1715613217" sldId="266"/>
        </pc:sldMkLst>
        <pc:spChg chg="mod ord">
          <ac:chgData name="Errin" userId="bef58557-9c58-4505-b2ff-b8783dc84649" providerId="ADAL" clId="{48E99612-77DA-424A-9803-A3616F58A06B}" dt="2024-01-09T01:14:20.518" v="147" actId="14100"/>
          <ac:spMkLst>
            <pc:docMk/>
            <pc:sldMk cId="1715613217" sldId="266"/>
            <ac:spMk id="15" creationId="{CF0ABC54-CF30-E3EE-FF79-0AFC4634271B}"/>
          </ac:spMkLst>
        </pc:spChg>
        <pc:spChg chg="mod ord">
          <ac:chgData name="Errin" userId="bef58557-9c58-4505-b2ff-b8783dc84649" providerId="ADAL" clId="{48E99612-77DA-424A-9803-A3616F58A06B}" dt="2024-01-09T01:12:24.958" v="98" actId="14100"/>
          <ac:spMkLst>
            <pc:docMk/>
            <pc:sldMk cId="1715613217" sldId="266"/>
            <ac:spMk id="18" creationId="{4A214F9C-5079-D4AC-7857-55550646D3A4}"/>
          </ac:spMkLst>
        </pc:spChg>
        <pc:spChg chg="mod ord">
          <ac:chgData name="Errin" userId="bef58557-9c58-4505-b2ff-b8783dc84649" providerId="ADAL" clId="{48E99612-77DA-424A-9803-A3616F58A06B}" dt="2024-01-09T01:14:13.174" v="145" actId="14100"/>
          <ac:spMkLst>
            <pc:docMk/>
            <pc:sldMk cId="1715613217" sldId="266"/>
            <ac:spMk id="19" creationId="{B1FB2278-8692-1138-E6B5-5F84EA540AB5}"/>
          </ac:spMkLst>
        </pc:spChg>
        <pc:spChg chg="mod ord">
          <ac:chgData name="Errin" userId="bef58557-9c58-4505-b2ff-b8783dc84649" providerId="ADAL" clId="{48E99612-77DA-424A-9803-A3616F58A06B}" dt="2024-01-09T01:14:01.694" v="142" actId="14100"/>
          <ac:spMkLst>
            <pc:docMk/>
            <pc:sldMk cId="1715613217" sldId="266"/>
            <ac:spMk id="21" creationId="{3459D265-1F20-54DF-97B3-F838C0866664}"/>
          </ac:spMkLst>
        </pc:spChg>
        <pc:spChg chg="mod ord">
          <ac:chgData name="Errin" userId="bef58557-9c58-4505-b2ff-b8783dc84649" providerId="ADAL" clId="{48E99612-77DA-424A-9803-A3616F58A06B}" dt="2024-01-09T01:14:17.094" v="146" actId="14100"/>
          <ac:spMkLst>
            <pc:docMk/>
            <pc:sldMk cId="1715613217" sldId="266"/>
            <ac:spMk id="24" creationId="{D58E1984-0360-F5ED-D9A5-EEB0C7C5E73F}"/>
          </ac:spMkLst>
        </pc:spChg>
        <pc:picChg chg="add del mod">
          <ac:chgData name="Errin" userId="bef58557-9c58-4505-b2ff-b8783dc84649" providerId="ADAL" clId="{48E99612-77DA-424A-9803-A3616F58A06B}" dt="2024-01-09T01:09:04.950" v="53" actId="478"/>
          <ac:picMkLst>
            <pc:docMk/>
            <pc:sldMk cId="1715613217" sldId="266"/>
            <ac:picMk id="4" creationId="{6228DF3C-9DC4-0E64-0276-84F4A7B6472E}"/>
          </ac:picMkLst>
        </pc:picChg>
        <pc:picChg chg="add mod ord">
          <ac:chgData name="Errin" userId="bef58557-9c58-4505-b2ff-b8783dc84649" providerId="ADAL" clId="{48E99612-77DA-424A-9803-A3616F58A06B}" dt="2024-01-09T01:12:08.430" v="96" actId="1076"/>
          <ac:picMkLst>
            <pc:docMk/>
            <pc:sldMk cId="1715613217" sldId="266"/>
            <ac:picMk id="5" creationId="{08A336F8-575B-3F8E-BA33-82727506422A}"/>
          </ac:picMkLst>
        </pc:picChg>
        <pc:picChg chg="add mod">
          <ac:chgData name="Errin" userId="bef58557-9c58-4505-b2ff-b8783dc84649" providerId="ADAL" clId="{48E99612-77DA-424A-9803-A3616F58A06B}" dt="2024-01-09T01:10:52.302" v="73" actId="14100"/>
          <ac:picMkLst>
            <pc:docMk/>
            <pc:sldMk cId="1715613217" sldId="266"/>
            <ac:picMk id="7" creationId="{EB8CC1B4-E8C6-D2A6-F2A0-02EAC4106DA2}"/>
          </ac:picMkLst>
        </pc:picChg>
        <pc:picChg chg="add del">
          <ac:chgData name="Errin" userId="bef58557-9c58-4505-b2ff-b8783dc84649" providerId="ADAL" clId="{48E99612-77DA-424A-9803-A3616F58A06B}" dt="2024-01-09T01:07:16.783" v="9" actId="478"/>
          <ac:picMkLst>
            <pc:docMk/>
            <pc:sldMk cId="1715613217" sldId="266"/>
            <ac:picMk id="14" creationId="{66AD4064-CEE6-6C98-8527-2AE8B30C407E}"/>
          </ac:picMkLst>
        </pc:picChg>
        <pc:picChg chg="mod ord">
          <ac:chgData name="Errin" userId="bef58557-9c58-4505-b2ff-b8783dc84649" providerId="ADAL" clId="{48E99612-77DA-424A-9803-A3616F58A06B}" dt="2024-01-09T01:11:24.014" v="84" actId="1076"/>
          <ac:picMkLst>
            <pc:docMk/>
            <pc:sldMk cId="1715613217" sldId="266"/>
            <ac:picMk id="20" creationId="{AD8A41E2-F783-9F15-EF59-580C82BA1FA2}"/>
          </ac:picMkLst>
        </pc:picChg>
        <pc:picChg chg="del mod">
          <ac:chgData name="Errin" userId="bef58557-9c58-4505-b2ff-b8783dc84649" providerId="ADAL" clId="{48E99612-77DA-424A-9803-A3616F58A06B}" dt="2024-01-09T01:14:05.985" v="144" actId="478"/>
          <ac:picMkLst>
            <pc:docMk/>
            <pc:sldMk cId="1715613217" sldId="266"/>
            <ac:picMk id="22" creationId="{2B05125A-C0CC-112A-116E-2080F3ABFFDF}"/>
          </ac:picMkLst>
        </pc:picChg>
        <pc:picChg chg="del mod">
          <ac:chgData name="Errin" userId="bef58557-9c58-4505-b2ff-b8783dc84649" providerId="ADAL" clId="{48E99612-77DA-424A-9803-A3616F58A06B}" dt="2024-01-09T01:14:04.848" v="143" actId="478"/>
          <ac:picMkLst>
            <pc:docMk/>
            <pc:sldMk cId="1715613217" sldId="266"/>
            <ac:picMk id="23" creationId="{0BEB561F-D8C9-CB8B-75CE-AC3839C5EC84}"/>
          </ac:picMkLst>
        </pc:picChg>
      </pc:sldChg>
      <pc:sldChg chg="del">
        <pc:chgData name="Errin" userId="bef58557-9c58-4505-b2ff-b8783dc84649" providerId="ADAL" clId="{48E99612-77DA-424A-9803-A3616F58A06B}" dt="2024-02-08T00:44:32.217" v="187" actId="2696"/>
        <pc:sldMkLst>
          <pc:docMk/>
          <pc:sldMk cId="622404563" sldId="314"/>
        </pc:sldMkLst>
      </pc:sldChg>
      <pc:sldChg chg="addSp delSp modSp new del">
        <pc:chgData name="Errin" userId="bef58557-9c58-4505-b2ff-b8783dc84649" providerId="ADAL" clId="{48E99612-77DA-424A-9803-A3616F58A06B}" dt="2024-01-09T01:08:29.141" v="32" actId="680"/>
        <pc:sldMkLst>
          <pc:docMk/>
          <pc:sldMk cId="4015805409" sldId="325"/>
        </pc:sldMkLst>
        <pc:picChg chg="add del mod">
          <ac:chgData name="Errin" userId="bef58557-9c58-4505-b2ff-b8783dc84649" providerId="ADAL" clId="{48E99612-77DA-424A-9803-A3616F58A06B}" dt="2024-01-09T01:08:28.825" v="31"/>
          <ac:picMkLst>
            <pc:docMk/>
            <pc:sldMk cId="4015805409" sldId="325"/>
            <ac:picMk id="2" creationId="{EFFA12B7-76E9-B792-B9DA-2CC27CEB280C}"/>
          </ac:picMkLst>
        </pc:picChg>
      </pc:sldChg>
      <pc:sldChg chg="addSp delSp modSp add mod ord">
        <pc:chgData name="Errin" userId="bef58557-9c58-4505-b2ff-b8783dc84649" providerId="ADAL" clId="{48E99612-77DA-424A-9803-A3616F58A06B}" dt="2024-02-02T03:35:21.857" v="182" actId="478"/>
        <pc:sldMkLst>
          <pc:docMk/>
          <pc:sldMk cId="970871265" sldId="326"/>
        </pc:sldMkLst>
        <pc:spChg chg="add del mod">
          <ac:chgData name="Errin" userId="bef58557-9c58-4505-b2ff-b8783dc84649" providerId="ADAL" clId="{48E99612-77DA-424A-9803-A3616F58A06B}" dt="2024-02-02T03:35:21.857" v="182" actId="478"/>
          <ac:spMkLst>
            <pc:docMk/>
            <pc:sldMk cId="970871265" sldId="326"/>
            <ac:spMk id="4" creationId="{B3609227-50D1-E291-7322-61FAF4D58439}"/>
          </ac:spMkLst>
        </pc:spChg>
        <pc:spChg chg="del">
          <ac:chgData name="Errin" userId="bef58557-9c58-4505-b2ff-b8783dc84649" providerId="ADAL" clId="{48E99612-77DA-424A-9803-A3616F58A06B}" dt="2024-02-02T03:35:19.608" v="181" actId="478"/>
          <ac:spMkLst>
            <pc:docMk/>
            <pc:sldMk cId="970871265" sldId="326"/>
            <ac:spMk id="5" creationId="{9597CAB1-CEAE-F01C-1259-0B35049516E0}"/>
          </ac:spMkLst>
        </pc:spChg>
      </pc:sldChg>
      <pc:sldChg chg="del">
        <pc:chgData name="Errin" userId="bef58557-9c58-4505-b2ff-b8783dc84649" providerId="ADAL" clId="{48E99612-77DA-424A-9803-A3616F58A06B}" dt="2024-02-02T03:35:12.622" v="177" actId="2696"/>
        <pc:sldMkLst>
          <pc:docMk/>
          <pc:sldMk cId="1428748559" sldId="326"/>
        </pc:sldMkLst>
      </pc:sldChg>
      <pc:sldChg chg="addSp delSp modSp new mod modClrScheme modAnim chgLayout">
        <pc:chgData name="Errin" userId="bef58557-9c58-4505-b2ff-b8783dc84649" providerId="ADAL" clId="{48E99612-77DA-424A-9803-A3616F58A06B}" dt="2024-02-08T00:43:35.100" v="186"/>
        <pc:sldMkLst>
          <pc:docMk/>
          <pc:sldMk cId="3280011147" sldId="327"/>
        </pc:sldMkLst>
        <pc:spChg chg="del">
          <ac:chgData name="Errin" userId="bef58557-9c58-4505-b2ff-b8783dc84649" providerId="ADAL" clId="{48E99612-77DA-424A-9803-A3616F58A06B}" dt="2024-02-08T00:41:55.767" v="184" actId="700"/>
          <ac:spMkLst>
            <pc:docMk/>
            <pc:sldMk cId="3280011147" sldId="327"/>
            <ac:spMk id="2" creationId="{1F80F234-225E-C70C-1CC7-44B78E2C13C0}"/>
          </ac:spMkLst>
        </pc:spChg>
        <pc:spChg chg="del">
          <ac:chgData name="Errin" userId="bef58557-9c58-4505-b2ff-b8783dc84649" providerId="ADAL" clId="{48E99612-77DA-424A-9803-A3616F58A06B}" dt="2024-02-08T00:41:55.767" v="184" actId="700"/>
          <ac:spMkLst>
            <pc:docMk/>
            <pc:sldMk cId="3280011147" sldId="327"/>
            <ac:spMk id="3" creationId="{C45D707D-46A7-3D06-B699-1205EF763A47}"/>
          </ac:spMkLst>
        </pc:spChg>
        <pc:spChg chg="del">
          <ac:chgData name="Errin" userId="bef58557-9c58-4505-b2ff-b8783dc84649" providerId="ADAL" clId="{48E99612-77DA-424A-9803-A3616F58A06B}" dt="2024-02-08T00:41:55.767" v="184" actId="700"/>
          <ac:spMkLst>
            <pc:docMk/>
            <pc:sldMk cId="3280011147" sldId="327"/>
            <ac:spMk id="4" creationId="{69FE2438-CD49-2707-0138-A923A82976A9}"/>
          </ac:spMkLst>
        </pc:spChg>
        <pc:picChg chg="add mod">
          <ac:chgData name="Errin" userId="bef58557-9c58-4505-b2ff-b8783dc84649" providerId="ADAL" clId="{48E99612-77DA-424A-9803-A3616F58A06B}" dt="2024-02-08T00:42:53.006" v="185"/>
          <ac:picMkLst>
            <pc:docMk/>
            <pc:sldMk cId="3280011147" sldId="327"/>
            <ac:picMk id="5" creationId="{09AF5960-1916-973F-E633-D5316A5C11F9}"/>
          </ac:picMkLst>
        </pc:picChg>
      </pc:sldChg>
    </pc:docChg>
  </pc:docChgLst>
  <pc:docChgLst>
    <pc:chgData name="Scott Hynd" userId="f08bcafb-bfb6-47b5-ad47-fb5ae6c5126b" providerId="ADAL" clId="{95D63D02-FC35-9C4D-A847-A7A04671977A}"/>
    <pc:docChg chg="undo custSel modSld">
      <pc:chgData name="Scott Hynd" userId="f08bcafb-bfb6-47b5-ad47-fb5ae6c5126b" providerId="ADAL" clId="{95D63D02-FC35-9C4D-A847-A7A04671977A}" dt="2023-12-20T00:46:34.716" v="101"/>
      <pc:docMkLst>
        <pc:docMk/>
      </pc:docMkLst>
      <pc:sldChg chg="modSp">
        <pc:chgData name="Scott Hynd" userId="f08bcafb-bfb6-47b5-ad47-fb5ae6c5126b" providerId="ADAL" clId="{95D63D02-FC35-9C4D-A847-A7A04671977A}" dt="2023-12-20T00:46:34.716" v="101"/>
        <pc:sldMkLst>
          <pc:docMk/>
          <pc:sldMk cId="4031725428" sldId="268"/>
        </pc:sldMkLst>
        <pc:graphicFrameChg chg="mod">
          <ac:chgData name="Scott Hynd" userId="f08bcafb-bfb6-47b5-ad47-fb5ae6c5126b" providerId="ADAL" clId="{95D63D02-FC35-9C4D-A847-A7A04671977A}" dt="2023-12-20T00:46:34.716" v="101"/>
          <ac:graphicFrameMkLst>
            <pc:docMk/>
            <pc:sldMk cId="4031725428" sldId="268"/>
            <ac:graphicFrameMk id="5" creationId="{F3ED9404-EF37-1607-AD32-D6AE50476A88}"/>
          </ac:graphicFrameMkLst>
        </pc:graphicFrameChg>
      </pc:sldChg>
      <pc:sldChg chg="modSp mod">
        <pc:chgData name="Scott Hynd" userId="f08bcafb-bfb6-47b5-ad47-fb5ae6c5126b" providerId="ADAL" clId="{95D63D02-FC35-9C4D-A847-A7A04671977A}" dt="2023-12-20T00:45:54.831" v="1" actId="1076"/>
        <pc:sldMkLst>
          <pc:docMk/>
          <pc:sldMk cId="622404563" sldId="314"/>
        </pc:sldMkLst>
        <pc:picChg chg="mod">
          <ac:chgData name="Scott Hynd" userId="f08bcafb-bfb6-47b5-ad47-fb5ae6c5126b" providerId="ADAL" clId="{95D63D02-FC35-9C4D-A847-A7A04671977A}" dt="2023-12-20T00:45:54.831" v="1" actId="1076"/>
          <ac:picMkLst>
            <pc:docMk/>
            <pc:sldMk cId="622404563" sldId="314"/>
            <ac:picMk id="6" creationId="{E9A2F111-19E6-E532-B670-7AF9D25FA9B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1]</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p>
      </dgm:t>
    </dgm:pt>
    <dgm:pt modelId="{F80A7550-F0CB-5740-8398-BD15D3792464}">
      <dgm:prSet phldrT="[Text]" custT="1"/>
      <dgm:spPr>
        <a:xfrm>
          <a:off x="7488078" y="1038821"/>
          <a:ext cx="1733351" cy="2080021"/>
        </a:xfrm>
        <a:prstGeom prst="rect">
          <a:avLst/>
        </a:prstGeom>
        <a:solidFill>
          <a:srgbClr val="3BBAE2"/>
        </a:solidFill>
        <a:ln w="12700" cap="flat" cmpd="sng" algn="ctr">
          <a:solidFill>
            <a:srgbClr val="3BBAE2"/>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5]</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05</a:t>
          </a:r>
        </a:p>
      </dgm:t>
    </dgm:pt>
    <dgm:pt modelId="{D7378DA9-6A5F-B143-A5F9-C3AC8918BCF0}">
      <dgm:prSet phldrT="[Text]" custT="1"/>
      <dgm: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6]</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06</a:t>
          </a: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2]</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3]</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4]</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6"/>
      <dgm:spPr/>
    </dgm:pt>
    <dgm:pt modelId="{00C475A1-DF0B-7749-B75D-A48BF9CA3763}" type="pres">
      <dgm:prSet presAssocID="{40BB061F-2EBC-2446-8231-B768E7F6AB8B}" presName="sibTransNodeRect" presStyleLbl="alignNode1" presStyleIdx="0" presStyleCnt="6">
        <dgm:presLayoutVars>
          <dgm:chMax val="0"/>
          <dgm:bulletEnabled val="1"/>
        </dgm:presLayoutVars>
      </dgm:prSet>
      <dgm:spPr/>
    </dgm:pt>
    <dgm:pt modelId="{32E4BDBD-3BA5-3C42-9088-3A61C8B3D418}" type="pres">
      <dgm:prSet presAssocID="{E918B759-45AD-F04D-B208-FBE08E4F09AD}" presName="nodeRect" presStyleLbl="alignNode1" presStyleIdx="0" presStyleCnt="6">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6"/>
      <dgm:spPr/>
    </dgm:pt>
    <dgm:pt modelId="{8EFDAFDD-89E7-D943-909A-A7FD5F369CB5}" type="pres">
      <dgm:prSet presAssocID="{2A31F224-367D-F44C-B9A9-4C0D88D14E40}" presName="sibTransNodeRect" presStyleLbl="alignNode1" presStyleIdx="1" presStyleCnt="6">
        <dgm:presLayoutVars>
          <dgm:chMax val="0"/>
          <dgm:bulletEnabled val="1"/>
        </dgm:presLayoutVars>
      </dgm:prSet>
      <dgm:spPr/>
    </dgm:pt>
    <dgm:pt modelId="{E09509C4-1358-7141-BFC1-942DFBA357A9}" type="pres">
      <dgm:prSet presAssocID="{79E3F80A-FD84-7645-99FD-E031CE009825}" presName="nodeRect" presStyleLbl="alignNode1" presStyleIdx="1" presStyleCnt="6">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6"/>
      <dgm:spPr/>
    </dgm:pt>
    <dgm:pt modelId="{BF0A5FFC-EB65-9348-A055-3412B0E09A06}" type="pres">
      <dgm:prSet presAssocID="{E1C2F718-DE49-1B42-9445-D116CE732655}" presName="sibTransNodeRect" presStyleLbl="alignNode1" presStyleIdx="2" presStyleCnt="6">
        <dgm:presLayoutVars>
          <dgm:chMax val="0"/>
          <dgm:bulletEnabled val="1"/>
        </dgm:presLayoutVars>
      </dgm:prSet>
      <dgm:spPr/>
    </dgm:pt>
    <dgm:pt modelId="{AD4BB19D-293D-5B45-9C08-39C6C80D4F5E}" type="pres">
      <dgm:prSet presAssocID="{02E96577-ADC0-C649-987B-F662A9D71845}" presName="nodeRect" presStyleLbl="alignNode1" presStyleIdx="2" presStyleCnt="6">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6"/>
      <dgm:spPr/>
    </dgm:pt>
    <dgm:pt modelId="{1E8A9A65-3BE0-9D4C-9049-2B82C414CD2D}" type="pres">
      <dgm:prSet presAssocID="{9274155C-0B43-B04E-B2C3-43A17EB45526}" presName="sibTransNodeRect" presStyleLbl="alignNode1" presStyleIdx="3" presStyleCnt="6">
        <dgm:presLayoutVars>
          <dgm:chMax val="0"/>
          <dgm:bulletEnabled val="1"/>
        </dgm:presLayoutVars>
      </dgm:prSet>
      <dgm:spPr/>
    </dgm:pt>
    <dgm:pt modelId="{B321A2E0-B9EB-634F-A99E-69427917E20D}" type="pres">
      <dgm:prSet presAssocID="{B0974DF0-AA8D-114A-BCB0-EF1F46CF1C83}" presName="nodeRect" presStyleLbl="alignNode1" presStyleIdx="3" presStyleCnt="6">
        <dgm:presLayoutVars>
          <dgm:bulletEnabled val="1"/>
        </dgm:presLayoutVars>
      </dgm:prSet>
      <dgm:spPr/>
    </dgm:pt>
    <dgm:pt modelId="{320163AC-5EFF-5E4D-9467-A2511BC34014}" type="pres">
      <dgm:prSet presAssocID="{9274155C-0B43-B04E-B2C3-43A17EB45526}" presName="sibTrans" presStyleCnt="0"/>
      <dgm:spPr/>
    </dgm:pt>
    <dgm:pt modelId="{AB14A9D8-5B03-DA4F-8117-975B09F077B3}" type="pres">
      <dgm:prSet presAssocID="{F80A7550-F0CB-5740-8398-BD15D3792464}" presName="compositeNode" presStyleCnt="0">
        <dgm:presLayoutVars>
          <dgm:bulletEnabled val="1"/>
        </dgm:presLayoutVars>
      </dgm:prSet>
      <dgm:spPr/>
    </dgm:pt>
    <dgm:pt modelId="{8E6063FE-B1C7-4746-A316-86934EE85DC2}" type="pres">
      <dgm:prSet presAssocID="{F80A7550-F0CB-5740-8398-BD15D3792464}" presName="bgRect" presStyleLbl="alignNode1" presStyleIdx="4" presStyleCnt="6"/>
      <dgm:spPr/>
    </dgm:pt>
    <dgm:pt modelId="{6CDC8993-87DD-5047-A69A-C135740E06F1}" type="pres">
      <dgm:prSet presAssocID="{130BA829-C26E-574B-BED4-186393092289}" presName="sibTransNodeRect" presStyleLbl="alignNode1" presStyleIdx="4" presStyleCnt="6">
        <dgm:presLayoutVars>
          <dgm:chMax val="0"/>
          <dgm:bulletEnabled val="1"/>
        </dgm:presLayoutVars>
      </dgm:prSet>
      <dgm:spPr/>
    </dgm:pt>
    <dgm:pt modelId="{B92186C4-6C79-7447-AD7D-5E0205AF0328}" type="pres">
      <dgm:prSet presAssocID="{F80A7550-F0CB-5740-8398-BD15D3792464}" presName="nodeRect" presStyleLbl="alignNode1" presStyleIdx="4" presStyleCnt="6">
        <dgm:presLayoutVars>
          <dgm:bulletEnabled val="1"/>
        </dgm:presLayoutVars>
      </dgm:prSet>
      <dgm:spPr/>
    </dgm:pt>
    <dgm:pt modelId="{FCB7B34F-96B1-7242-ACA6-8F5E6A414328}" type="pres">
      <dgm:prSet presAssocID="{130BA829-C26E-574B-BED4-186393092289}" presName="sibTrans" presStyleCnt="0"/>
      <dgm:spPr/>
    </dgm:pt>
    <dgm:pt modelId="{AEF27860-86B5-3445-BB1A-D2530459AD41}" type="pres">
      <dgm:prSet presAssocID="{D7378DA9-6A5F-B143-A5F9-C3AC8918BCF0}" presName="compositeNode" presStyleCnt="0">
        <dgm:presLayoutVars>
          <dgm:bulletEnabled val="1"/>
        </dgm:presLayoutVars>
      </dgm:prSet>
      <dgm:spPr/>
    </dgm:pt>
    <dgm:pt modelId="{F379FE5E-B37A-494E-9659-FD628890CCD7}" type="pres">
      <dgm:prSet presAssocID="{D7378DA9-6A5F-B143-A5F9-C3AC8918BCF0}" presName="bgRect" presStyleLbl="alignNode1" presStyleIdx="5" presStyleCnt="6"/>
      <dgm:spPr/>
    </dgm:pt>
    <dgm:pt modelId="{C0A7E887-CCCC-E344-8F66-7D896B8FD901}" type="pres">
      <dgm:prSet presAssocID="{3619CF75-5DD4-3243-9030-F37070C05FC8}" presName="sibTransNodeRect" presStyleLbl="alignNode1" presStyleIdx="5" presStyleCnt="6">
        <dgm:presLayoutVars>
          <dgm:chMax val="0"/>
          <dgm:bulletEnabled val="1"/>
        </dgm:presLayoutVars>
      </dgm:prSet>
      <dgm:spPr/>
    </dgm:pt>
    <dgm:pt modelId="{F3B135ED-34D7-1F42-A32E-5079514766AA}" type="pres">
      <dgm:prSet presAssocID="{D7378DA9-6A5F-B143-A5F9-C3AC8918BCF0}" presName="nodeRect" presStyleLbl="alignNode1" presStyleIdx="5" presStyleCnt="6">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536E7406-63D6-3F4A-9473-580E04EAA945}" srcId="{3B94786A-FAAB-9E46-AC9F-1A3ABBEC7D1B}" destId="{D7378DA9-6A5F-B143-A5F9-C3AC8918BCF0}" srcOrd="5" destOrd="0" parTransId="{B68D23FA-E4A1-7F46-BDBD-BC14A8600D96}" sibTransId="{3619CF75-5DD4-3243-9030-F37070C05FC8}"/>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E6904D0F-869F-764F-AFA4-2B94D47F0C0B}" type="presOf" srcId="{130BA829-C26E-574B-BED4-186393092289}" destId="{6CDC8993-87DD-5047-A69A-C135740E06F1}" srcOrd="0" destOrd="0" presId="urn:microsoft.com/office/officeart/2016/7/layout/LinearBlockProcessNumbered"/>
    <dgm:cxn modelId="{7C1F361B-6173-5140-A377-D4C9164869F4}" type="presOf" srcId="{D7378DA9-6A5F-B143-A5F9-C3AC8918BCF0}" destId="{F3B135ED-34D7-1F42-A32E-5079514766AA}" srcOrd="1"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D209C143-AC89-9E48-B140-EAC2B2B90CAA}" type="presOf" srcId="{D7378DA9-6A5F-B143-A5F9-C3AC8918BCF0}" destId="{F379FE5E-B37A-494E-9659-FD628890CCD7}"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BDCE1F58-5B83-C84B-9BD2-01E9AD7B3B10}" type="presOf" srcId="{F80A7550-F0CB-5740-8398-BD15D3792464}" destId="{8E6063FE-B1C7-4746-A316-86934EE85DC2}" srcOrd="0"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9398CB65-0A5A-1E4A-BF29-C48B3F56FEF2}" srcId="{3B94786A-FAAB-9E46-AC9F-1A3ABBEC7D1B}" destId="{F80A7550-F0CB-5740-8398-BD15D3792464}" srcOrd="4" destOrd="0" parTransId="{4F003A31-84F1-7C45-B737-A702B8CF59A3}" sibTransId="{130BA829-C26E-574B-BED4-186393092289}"/>
    <dgm:cxn modelId="{2ECEBB8D-0B76-144D-8422-61FDA571CDC8}" type="presOf" srcId="{02E96577-ADC0-C649-987B-F662A9D71845}" destId="{AD4BB19D-293D-5B45-9C08-39C6C80D4F5E}" srcOrd="1" destOrd="0" presId="urn:microsoft.com/office/officeart/2016/7/layout/LinearBlockProcessNumbered"/>
    <dgm:cxn modelId="{BF6DDC91-5E98-4B4B-BEE4-725394FC9C2E}" type="presOf" srcId="{F80A7550-F0CB-5740-8398-BD15D3792464}" destId="{B92186C4-6C79-7447-AD7D-5E0205AF0328}"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816C98C2-F6BB-314C-AE82-178758A7FDCB}" type="presOf" srcId="{3619CF75-5DD4-3243-9030-F37070C05FC8}" destId="{C0A7E887-CCCC-E344-8F66-7D896B8FD901}" srcOrd="0" destOrd="0" presId="urn:microsoft.com/office/officeart/2016/7/layout/LinearBlockProcessNumbered"/>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 modelId="{192BF597-69F7-494D-A6FF-A10F397B1E42}" type="presParOf" srcId="{0A230030-DB1A-9E4C-A5C2-14F2C9441FD4}" destId="{320163AC-5EFF-5E4D-9467-A2511BC34014}" srcOrd="7" destOrd="0" presId="urn:microsoft.com/office/officeart/2016/7/layout/LinearBlockProcessNumbered"/>
    <dgm:cxn modelId="{9B04BEFC-30B7-B741-B9C8-A6F5BAD395F6}" type="presParOf" srcId="{0A230030-DB1A-9E4C-A5C2-14F2C9441FD4}" destId="{AB14A9D8-5B03-DA4F-8117-975B09F077B3}" srcOrd="8" destOrd="0" presId="urn:microsoft.com/office/officeart/2016/7/layout/LinearBlockProcessNumbered"/>
    <dgm:cxn modelId="{FB037CEE-D411-F841-8F85-65604B708C1E}" type="presParOf" srcId="{AB14A9D8-5B03-DA4F-8117-975B09F077B3}" destId="{8E6063FE-B1C7-4746-A316-86934EE85DC2}" srcOrd="0" destOrd="0" presId="urn:microsoft.com/office/officeart/2016/7/layout/LinearBlockProcessNumbered"/>
    <dgm:cxn modelId="{BD134255-098C-DD4A-951D-4C7B5FBBD5A9}" type="presParOf" srcId="{AB14A9D8-5B03-DA4F-8117-975B09F077B3}" destId="{6CDC8993-87DD-5047-A69A-C135740E06F1}" srcOrd="1" destOrd="0" presId="urn:microsoft.com/office/officeart/2016/7/layout/LinearBlockProcessNumbered"/>
    <dgm:cxn modelId="{0EDF3E5F-FAB3-1444-B493-C2666F4537D2}" type="presParOf" srcId="{AB14A9D8-5B03-DA4F-8117-975B09F077B3}" destId="{B92186C4-6C79-7447-AD7D-5E0205AF0328}" srcOrd="2" destOrd="0" presId="urn:microsoft.com/office/officeart/2016/7/layout/LinearBlockProcessNumbered"/>
    <dgm:cxn modelId="{BB1927DE-B4DE-994F-B09C-CF0E39F97AA3}" type="presParOf" srcId="{0A230030-DB1A-9E4C-A5C2-14F2C9441FD4}" destId="{FCB7B34F-96B1-7242-ACA6-8F5E6A414328}" srcOrd="9" destOrd="0" presId="urn:microsoft.com/office/officeart/2016/7/layout/LinearBlockProcessNumbered"/>
    <dgm:cxn modelId="{1DAC0618-2BA4-8D4E-BC39-C46D0448714A}" type="presParOf" srcId="{0A230030-DB1A-9E4C-A5C2-14F2C9441FD4}" destId="{AEF27860-86B5-3445-BB1A-D2530459AD41}" srcOrd="10" destOrd="0" presId="urn:microsoft.com/office/officeart/2016/7/layout/LinearBlockProcessNumbered"/>
    <dgm:cxn modelId="{C781125F-FA3D-8A4E-BA2D-0EE9B346389C}" type="presParOf" srcId="{AEF27860-86B5-3445-BB1A-D2530459AD41}" destId="{F379FE5E-B37A-494E-9659-FD628890CCD7}" srcOrd="0" destOrd="0" presId="urn:microsoft.com/office/officeart/2016/7/layout/LinearBlockProcessNumbered"/>
    <dgm:cxn modelId="{2AA9F09E-3EA5-4149-9B2D-79889DD652E3}" type="presParOf" srcId="{AEF27860-86B5-3445-BB1A-D2530459AD41}" destId="{C0A7E887-CCCC-E344-8F66-7D896B8FD901}" srcOrd="1" destOrd="0" presId="urn:microsoft.com/office/officeart/2016/7/layout/LinearBlockProcessNumbered"/>
    <dgm:cxn modelId="{34621791-E9B3-5247-9C35-6FB1C9FEC14E}" type="presParOf" srcId="{AEF27860-86B5-3445-BB1A-D2530459AD41}" destId="{F3B135ED-34D7-1F42-A32E-5079514766A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1]</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p>
      </dgm:t>
    </dgm:pt>
    <dgm:pt modelId="{F80A7550-F0CB-5740-8398-BD15D3792464}">
      <dgm:prSet phldrT="[Text]" custT="1"/>
      <dgm:spPr>
        <a:xfrm>
          <a:off x="7488078" y="1038821"/>
          <a:ext cx="1733351" cy="2080021"/>
        </a:xfrm>
        <a:prstGeom prst="rect">
          <a:avLst/>
        </a:prstGeom>
        <a:solidFill>
          <a:srgbClr val="3BBAE2"/>
        </a:solidFill>
        <a:ln w="12700" cap="flat" cmpd="sng" algn="ctr">
          <a:solidFill>
            <a:srgbClr val="3BBAE2"/>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5]</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05</a:t>
          </a:r>
        </a:p>
      </dgm:t>
    </dgm:pt>
    <dgm:pt modelId="{D7378DA9-6A5F-B143-A5F9-C3AC8918BCF0}">
      <dgm:prSet phldrT="[Text]" custT="1"/>
      <dgm: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6]</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06</a:t>
          </a: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2]</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3]</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4]</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6"/>
      <dgm:spPr/>
    </dgm:pt>
    <dgm:pt modelId="{00C475A1-DF0B-7749-B75D-A48BF9CA3763}" type="pres">
      <dgm:prSet presAssocID="{40BB061F-2EBC-2446-8231-B768E7F6AB8B}" presName="sibTransNodeRect" presStyleLbl="alignNode1" presStyleIdx="0" presStyleCnt="6">
        <dgm:presLayoutVars>
          <dgm:chMax val="0"/>
          <dgm:bulletEnabled val="1"/>
        </dgm:presLayoutVars>
      </dgm:prSet>
      <dgm:spPr/>
    </dgm:pt>
    <dgm:pt modelId="{32E4BDBD-3BA5-3C42-9088-3A61C8B3D418}" type="pres">
      <dgm:prSet presAssocID="{E918B759-45AD-F04D-B208-FBE08E4F09AD}" presName="nodeRect" presStyleLbl="alignNode1" presStyleIdx="0" presStyleCnt="6">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6"/>
      <dgm:spPr/>
    </dgm:pt>
    <dgm:pt modelId="{8EFDAFDD-89E7-D943-909A-A7FD5F369CB5}" type="pres">
      <dgm:prSet presAssocID="{2A31F224-367D-F44C-B9A9-4C0D88D14E40}" presName="sibTransNodeRect" presStyleLbl="alignNode1" presStyleIdx="1" presStyleCnt="6">
        <dgm:presLayoutVars>
          <dgm:chMax val="0"/>
          <dgm:bulletEnabled val="1"/>
        </dgm:presLayoutVars>
      </dgm:prSet>
      <dgm:spPr/>
    </dgm:pt>
    <dgm:pt modelId="{E09509C4-1358-7141-BFC1-942DFBA357A9}" type="pres">
      <dgm:prSet presAssocID="{79E3F80A-FD84-7645-99FD-E031CE009825}" presName="nodeRect" presStyleLbl="alignNode1" presStyleIdx="1" presStyleCnt="6">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6"/>
      <dgm:spPr/>
    </dgm:pt>
    <dgm:pt modelId="{BF0A5FFC-EB65-9348-A055-3412B0E09A06}" type="pres">
      <dgm:prSet presAssocID="{E1C2F718-DE49-1B42-9445-D116CE732655}" presName="sibTransNodeRect" presStyleLbl="alignNode1" presStyleIdx="2" presStyleCnt="6">
        <dgm:presLayoutVars>
          <dgm:chMax val="0"/>
          <dgm:bulletEnabled val="1"/>
        </dgm:presLayoutVars>
      </dgm:prSet>
      <dgm:spPr/>
    </dgm:pt>
    <dgm:pt modelId="{AD4BB19D-293D-5B45-9C08-39C6C80D4F5E}" type="pres">
      <dgm:prSet presAssocID="{02E96577-ADC0-C649-987B-F662A9D71845}" presName="nodeRect" presStyleLbl="alignNode1" presStyleIdx="2" presStyleCnt="6">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6"/>
      <dgm:spPr/>
    </dgm:pt>
    <dgm:pt modelId="{1E8A9A65-3BE0-9D4C-9049-2B82C414CD2D}" type="pres">
      <dgm:prSet presAssocID="{9274155C-0B43-B04E-B2C3-43A17EB45526}" presName="sibTransNodeRect" presStyleLbl="alignNode1" presStyleIdx="3" presStyleCnt="6">
        <dgm:presLayoutVars>
          <dgm:chMax val="0"/>
          <dgm:bulletEnabled val="1"/>
        </dgm:presLayoutVars>
      </dgm:prSet>
      <dgm:spPr/>
    </dgm:pt>
    <dgm:pt modelId="{B321A2E0-B9EB-634F-A99E-69427917E20D}" type="pres">
      <dgm:prSet presAssocID="{B0974DF0-AA8D-114A-BCB0-EF1F46CF1C83}" presName="nodeRect" presStyleLbl="alignNode1" presStyleIdx="3" presStyleCnt="6">
        <dgm:presLayoutVars>
          <dgm:bulletEnabled val="1"/>
        </dgm:presLayoutVars>
      </dgm:prSet>
      <dgm:spPr/>
    </dgm:pt>
    <dgm:pt modelId="{320163AC-5EFF-5E4D-9467-A2511BC34014}" type="pres">
      <dgm:prSet presAssocID="{9274155C-0B43-B04E-B2C3-43A17EB45526}" presName="sibTrans" presStyleCnt="0"/>
      <dgm:spPr/>
    </dgm:pt>
    <dgm:pt modelId="{AB14A9D8-5B03-DA4F-8117-975B09F077B3}" type="pres">
      <dgm:prSet presAssocID="{F80A7550-F0CB-5740-8398-BD15D3792464}" presName="compositeNode" presStyleCnt="0">
        <dgm:presLayoutVars>
          <dgm:bulletEnabled val="1"/>
        </dgm:presLayoutVars>
      </dgm:prSet>
      <dgm:spPr/>
    </dgm:pt>
    <dgm:pt modelId="{8E6063FE-B1C7-4746-A316-86934EE85DC2}" type="pres">
      <dgm:prSet presAssocID="{F80A7550-F0CB-5740-8398-BD15D3792464}" presName="bgRect" presStyleLbl="alignNode1" presStyleIdx="4" presStyleCnt="6"/>
      <dgm:spPr/>
    </dgm:pt>
    <dgm:pt modelId="{6CDC8993-87DD-5047-A69A-C135740E06F1}" type="pres">
      <dgm:prSet presAssocID="{130BA829-C26E-574B-BED4-186393092289}" presName="sibTransNodeRect" presStyleLbl="alignNode1" presStyleIdx="4" presStyleCnt="6">
        <dgm:presLayoutVars>
          <dgm:chMax val="0"/>
          <dgm:bulletEnabled val="1"/>
        </dgm:presLayoutVars>
      </dgm:prSet>
      <dgm:spPr/>
    </dgm:pt>
    <dgm:pt modelId="{B92186C4-6C79-7447-AD7D-5E0205AF0328}" type="pres">
      <dgm:prSet presAssocID="{F80A7550-F0CB-5740-8398-BD15D3792464}" presName="nodeRect" presStyleLbl="alignNode1" presStyleIdx="4" presStyleCnt="6">
        <dgm:presLayoutVars>
          <dgm:bulletEnabled val="1"/>
        </dgm:presLayoutVars>
      </dgm:prSet>
      <dgm:spPr/>
    </dgm:pt>
    <dgm:pt modelId="{FCB7B34F-96B1-7242-ACA6-8F5E6A414328}" type="pres">
      <dgm:prSet presAssocID="{130BA829-C26E-574B-BED4-186393092289}" presName="sibTrans" presStyleCnt="0"/>
      <dgm:spPr/>
    </dgm:pt>
    <dgm:pt modelId="{AEF27860-86B5-3445-BB1A-D2530459AD41}" type="pres">
      <dgm:prSet presAssocID="{D7378DA9-6A5F-B143-A5F9-C3AC8918BCF0}" presName="compositeNode" presStyleCnt="0">
        <dgm:presLayoutVars>
          <dgm:bulletEnabled val="1"/>
        </dgm:presLayoutVars>
      </dgm:prSet>
      <dgm:spPr/>
    </dgm:pt>
    <dgm:pt modelId="{F379FE5E-B37A-494E-9659-FD628890CCD7}" type="pres">
      <dgm:prSet presAssocID="{D7378DA9-6A5F-B143-A5F9-C3AC8918BCF0}" presName="bgRect" presStyleLbl="alignNode1" presStyleIdx="5" presStyleCnt="6"/>
      <dgm:spPr/>
    </dgm:pt>
    <dgm:pt modelId="{C0A7E887-CCCC-E344-8F66-7D896B8FD901}" type="pres">
      <dgm:prSet presAssocID="{3619CF75-5DD4-3243-9030-F37070C05FC8}" presName="sibTransNodeRect" presStyleLbl="alignNode1" presStyleIdx="5" presStyleCnt="6">
        <dgm:presLayoutVars>
          <dgm:chMax val="0"/>
          <dgm:bulletEnabled val="1"/>
        </dgm:presLayoutVars>
      </dgm:prSet>
      <dgm:spPr/>
    </dgm:pt>
    <dgm:pt modelId="{F3B135ED-34D7-1F42-A32E-5079514766AA}" type="pres">
      <dgm:prSet presAssocID="{D7378DA9-6A5F-B143-A5F9-C3AC8918BCF0}" presName="nodeRect" presStyleLbl="alignNode1" presStyleIdx="5" presStyleCnt="6">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536E7406-63D6-3F4A-9473-580E04EAA945}" srcId="{3B94786A-FAAB-9E46-AC9F-1A3ABBEC7D1B}" destId="{D7378DA9-6A5F-B143-A5F9-C3AC8918BCF0}" srcOrd="5" destOrd="0" parTransId="{B68D23FA-E4A1-7F46-BDBD-BC14A8600D96}" sibTransId="{3619CF75-5DD4-3243-9030-F37070C05FC8}"/>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E6904D0F-869F-764F-AFA4-2B94D47F0C0B}" type="presOf" srcId="{130BA829-C26E-574B-BED4-186393092289}" destId="{6CDC8993-87DD-5047-A69A-C135740E06F1}" srcOrd="0" destOrd="0" presId="urn:microsoft.com/office/officeart/2016/7/layout/LinearBlockProcessNumbered"/>
    <dgm:cxn modelId="{7C1F361B-6173-5140-A377-D4C9164869F4}" type="presOf" srcId="{D7378DA9-6A5F-B143-A5F9-C3AC8918BCF0}" destId="{F3B135ED-34D7-1F42-A32E-5079514766AA}" srcOrd="1"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D209C143-AC89-9E48-B140-EAC2B2B90CAA}" type="presOf" srcId="{D7378DA9-6A5F-B143-A5F9-C3AC8918BCF0}" destId="{F379FE5E-B37A-494E-9659-FD628890CCD7}"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BDCE1F58-5B83-C84B-9BD2-01E9AD7B3B10}" type="presOf" srcId="{F80A7550-F0CB-5740-8398-BD15D3792464}" destId="{8E6063FE-B1C7-4746-A316-86934EE85DC2}" srcOrd="0"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9398CB65-0A5A-1E4A-BF29-C48B3F56FEF2}" srcId="{3B94786A-FAAB-9E46-AC9F-1A3ABBEC7D1B}" destId="{F80A7550-F0CB-5740-8398-BD15D3792464}" srcOrd="4" destOrd="0" parTransId="{4F003A31-84F1-7C45-B737-A702B8CF59A3}" sibTransId="{130BA829-C26E-574B-BED4-186393092289}"/>
    <dgm:cxn modelId="{2ECEBB8D-0B76-144D-8422-61FDA571CDC8}" type="presOf" srcId="{02E96577-ADC0-C649-987B-F662A9D71845}" destId="{AD4BB19D-293D-5B45-9C08-39C6C80D4F5E}" srcOrd="1" destOrd="0" presId="urn:microsoft.com/office/officeart/2016/7/layout/LinearBlockProcessNumbered"/>
    <dgm:cxn modelId="{BF6DDC91-5E98-4B4B-BEE4-725394FC9C2E}" type="presOf" srcId="{F80A7550-F0CB-5740-8398-BD15D3792464}" destId="{B92186C4-6C79-7447-AD7D-5E0205AF0328}"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816C98C2-F6BB-314C-AE82-178758A7FDCB}" type="presOf" srcId="{3619CF75-5DD4-3243-9030-F37070C05FC8}" destId="{C0A7E887-CCCC-E344-8F66-7D896B8FD901}" srcOrd="0" destOrd="0" presId="urn:microsoft.com/office/officeart/2016/7/layout/LinearBlockProcessNumbered"/>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 modelId="{192BF597-69F7-494D-A6FF-A10F397B1E42}" type="presParOf" srcId="{0A230030-DB1A-9E4C-A5C2-14F2C9441FD4}" destId="{320163AC-5EFF-5E4D-9467-A2511BC34014}" srcOrd="7" destOrd="0" presId="urn:microsoft.com/office/officeart/2016/7/layout/LinearBlockProcessNumbered"/>
    <dgm:cxn modelId="{9B04BEFC-30B7-B741-B9C8-A6F5BAD395F6}" type="presParOf" srcId="{0A230030-DB1A-9E4C-A5C2-14F2C9441FD4}" destId="{AB14A9D8-5B03-DA4F-8117-975B09F077B3}" srcOrd="8" destOrd="0" presId="urn:microsoft.com/office/officeart/2016/7/layout/LinearBlockProcessNumbered"/>
    <dgm:cxn modelId="{FB037CEE-D411-F841-8F85-65604B708C1E}" type="presParOf" srcId="{AB14A9D8-5B03-DA4F-8117-975B09F077B3}" destId="{8E6063FE-B1C7-4746-A316-86934EE85DC2}" srcOrd="0" destOrd="0" presId="urn:microsoft.com/office/officeart/2016/7/layout/LinearBlockProcessNumbered"/>
    <dgm:cxn modelId="{BD134255-098C-DD4A-951D-4C7B5FBBD5A9}" type="presParOf" srcId="{AB14A9D8-5B03-DA4F-8117-975B09F077B3}" destId="{6CDC8993-87DD-5047-A69A-C135740E06F1}" srcOrd="1" destOrd="0" presId="urn:microsoft.com/office/officeart/2016/7/layout/LinearBlockProcessNumbered"/>
    <dgm:cxn modelId="{0EDF3E5F-FAB3-1444-B493-C2666F4537D2}" type="presParOf" srcId="{AB14A9D8-5B03-DA4F-8117-975B09F077B3}" destId="{B92186C4-6C79-7447-AD7D-5E0205AF0328}" srcOrd="2" destOrd="0" presId="urn:microsoft.com/office/officeart/2016/7/layout/LinearBlockProcessNumbered"/>
    <dgm:cxn modelId="{BB1927DE-B4DE-994F-B09C-CF0E39F97AA3}" type="presParOf" srcId="{0A230030-DB1A-9E4C-A5C2-14F2C9441FD4}" destId="{FCB7B34F-96B1-7242-ACA6-8F5E6A414328}" srcOrd="9" destOrd="0" presId="urn:microsoft.com/office/officeart/2016/7/layout/LinearBlockProcessNumbered"/>
    <dgm:cxn modelId="{1DAC0618-2BA4-8D4E-BC39-C46D0448714A}" type="presParOf" srcId="{0A230030-DB1A-9E4C-A5C2-14F2C9441FD4}" destId="{AEF27860-86B5-3445-BB1A-D2530459AD41}" srcOrd="10" destOrd="0" presId="urn:microsoft.com/office/officeart/2016/7/layout/LinearBlockProcessNumbered"/>
    <dgm:cxn modelId="{C781125F-FA3D-8A4E-BA2D-0EE9B346389C}" type="presParOf" srcId="{AEF27860-86B5-3445-BB1A-D2530459AD41}" destId="{F379FE5E-B37A-494E-9659-FD628890CCD7}" srcOrd="0" destOrd="0" presId="urn:microsoft.com/office/officeart/2016/7/layout/LinearBlockProcessNumbered"/>
    <dgm:cxn modelId="{2AA9F09E-3EA5-4149-9B2D-79889DD652E3}" type="presParOf" srcId="{AEF27860-86B5-3445-BB1A-D2530459AD41}" destId="{C0A7E887-CCCC-E344-8F66-7D896B8FD901}" srcOrd="1" destOrd="0" presId="urn:microsoft.com/office/officeart/2016/7/layout/LinearBlockProcessNumbered"/>
    <dgm:cxn modelId="{34621791-E9B3-5247-9C35-6FB1C9FEC14E}" type="presParOf" srcId="{AEF27860-86B5-3445-BB1A-D2530459AD41}" destId="{F3B135ED-34D7-1F42-A32E-5079514766A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3B94786A-FAAB-9E46-AC9F-1A3ABBEC7D1B}"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600">
              <a:solidFill>
                <a:srgbClr val="FFFFFF"/>
              </a:solidFill>
              <a:latin typeface="Arial" panose="020B0604020202020204"/>
              <a:ea typeface="+mn-ea"/>
              <a:cs typeface="+mn-cs"/>
            </a:rPr>
            <a:t>[Date]: [Event Type]</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F80A7550-F0CB-5740-8398-BD15D3792464}">
      <dgm:prSet phldrT="[Text]" custT="1"/>
      <dgm:spPr>
        <a:xfrm>
          <a:off x="7488078" y="1038821"/>
          <a:ext cx="1733351" cy="2080021"/>
        </a:xfrm>
        <a:solidFill>
          <a:srgbClr val="3BBAE2"/>
        </a:solidFill>
        <a:ln w="12700" cap="flat" cmpd="sng" algn="ctr">
          <a:solidFill>
            <a:srgbClr val="3BBAE2"/>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D7378DA9-6A5F-B143-A5F9-C3AC8918BCF0}">
      <dgm:prSet phldrT="[Text]" custT="1"/>
      <dgm:spPr>
        <a:xfrm>
          <a:off x="9360098" y="1038821"/>
          <a:ext cx="1733351" cy="2080021"/>
        </a:xfrm>
        <a:solidFill>
          <a:srgbClr val="36BBA5"/>
        </a:solidFill>
        <a:ln w="12700" cap="flat" cmpd="sng" algn="ctr">
          <a:solidFill>
            <a:srgbClr val="36BBA5">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79E3F80A-FD84-7645-99FD-E031CE009825}">
      <dgm:prSet custT="1"/>
      <dgm:spPr>
        <a:xfrm>
          <a:off x="1872019" y="1038821"/>
          <a:ext cx="1733351" cy="2080021"/>
        </a:xfr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02E96577-ADC0-C649-987B-F662A9D71845}">
      <dgm:prSet custT="1"/>
      <dgm:spPr>
        <a:xfrm>
          <a:off x="3744039" y="1038821"/>
          <a:ext cx="1733351" cy="2080021"/>
        </a:xfr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B0974DF0-AA8D-114A-BCB0-EF1F46CF1C83}">
      <dgm:prSet custT="1"/>
      <dgm:spPr>
        <a:xfrm>
          <a:off x="5616059" y="1038821"/>
          <a:ext cx="1733351" cy="2080021"/>
        </a:xfr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lnSpc>
              <a:spcPct val="150000"/>
            </a:lnSpc>
            <a:spcBef>
              <a:spcPts val="0"/>
            </a:spcBef>
            <a:spcAft>
              <a:spcPts val="0"/>
            </a:spcAft>
            <a:buNone/>
          </a:pPr>
          <a:r>
            <a:rPr lang="en-US" sz="1800">
              <a:solidFill>
                <a:srgbClr val="FFFFFF"/>
              </a:solidFill>
              <a:latin typeface="Arial" panose="020B0604020202020204"/>
              <a:ea typeface="+mn-ea"/>
              <a:cs typeface="+mn-cs"/>
            </a:rPr>
            <a:t>[Event Name and Link]</a:t>
          </a:r>
        </a:p>
        <a:p>
          <a:pPr>
            <a:lnSpc>
              <a:spcPct val="150000"/>
            </a:lnSpc>
            <a:spcBef>
              <a:spcPts val="0"/>
            </a:spcBef>
            <a:spcAft>
              <a:spcPts val="0"/>
            </a:spcAft>
            <a:buNone/>
          </a:pPr>
          <a:r>
            <a:rPr lang="en-US" sz="1800">
              <a:solidFill>
                <a:srgbClr val="FFFFFF"/>
              </a:solidFill>
              <a:latin typeface="Arial" panose="020B0604020202020204"/>
              <a:ea typeface="+mn-ea"/>
              <a:cs typeface="+mn-cs"/>
            </a:rPr>
            <a:t>[Date]: [Event Type]</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endParaRPr lang="en-US">
            <a:solidFill>
              <a:srgbClr val="FFFFFF"/>
            </a:solidFill>
            <a:latin typeface="Arial" panose="020B0604020202020204"/>
            <a:ea typeface="+mn-ea"/>
            <a:cs typeface="+mn-cs"/>
          </a:endParaRPr>
        </a:p>
      </dgm:t>
    </dgm:pt>
    <dgm:pt modelId="{18DC3CF4-6546-E74A-AFD0-8D1E1A6FB889}" type="pres">
      <dgm:prSet presAssocID="{3B94786A-FAAB-9E46-AC9F-1A3ABBEC7D1B}" presName="diagram" presStyleCnt="0">
        <dgm:presLayoutVars>
          <dgm:dir/>
          <dgm:resizeHandles val="exact"/>
        </dgm:presLayoutVars>
      </dgm:prSet>
      <dgm:spPr/>
    </dgm:pt>
    <dgm:pt modelId="{40B1ED67-552F-BB43-ABDA-553B2BE41A47}" type="pres">
      <dgm:prSet presAssocID="{E918B759-45AD-F04D-B208-FBE08E4F09AD}" presName="node" presStyleLbl="node1" presStyleIdx="0" presStyleCnt="6">
        <dgm:presLayoutVars>
          <dgm:bulletEnabled val="1"/>
        </dgm:presLayoutVars>
      </dgm:prSet>
      <dgm:spPr>
        <a:prstGeom prst="rect">
          <a:avLst/>
        </a:prstGeom>
      </dgm:spPr>
    </dgm:pt>
    <dgm:pt modelId="{0E9E88F4-065A-4043-B5B0-8FCC0FE27B5F}" type="pres">
      <dgm:prSet presAssocID="{40BB061F-2EBC-2446-8231-B768E7F6AB8B}" presName="sibTrans" presStyleCnt="0"/>
      <dgm:spPr/>
    </dgm:pt>
    <dgm:pt modelId="{DB89AF82-DF2D-064D-B025-D3F0D428AC7B}" type="pres">
      <dgm:prSet presAssocID="{79E3F80A-FD84-7645-99FD-E031CE009825}" presName="node" presStyleLbl="node1" presStyleIdx="1" presStyleCnt="6">
        <dgm:presLayoutVars>
          <dgm:bulletEnabled val="1"/>
        </dgm:presLayoutVars>
      </dgm:prSet>
      <dgm:spPr>
        <a:prstGeom prst="rect">
          <a:avLst/>
        </a:prstGeom>
      </dgm:spPr>
    </dgm:pt>
    <dgm:pt modelId="{F7F54FC2-D5A4-804F-8CE5-C0B886C83A1D}" type="pres">
      <dgm:prSet presAssocID="{2A31F224-367D-F44C-B9A9-4C0D88D14E40}" presName="sibTrans" presStyleCnt="0"/>
      <dgm:spPr/>
    </dgm:pt>
    <dgm:pt modelId="{971794E1-38FD-9B41-A64D-047732207485}" type="pres">
      <dgm:prSet presAssocID="{02E96577-ADC0-C649-987B-F662A9D71845}" presName="node" presStyleLbl="node1" presStyleIdx="2" presStyleCnt="6">
        <dgm:presLayoutVars>
          <dgm:bulletEnabled val="1"/>
        </dgm:presLayoutVars>
      </dgm:prSet>
      <dgm:spPr>
        <a:prstGeom prst="rect">
          <a:avLst/>
        </a:prstGeom>
      </dgm:spPr>
    </dgm:pt>
    <dgm:pt modelId="{94A46266-96A3-AD4D-A292-7EE057980D9C}" type="pres">
      <dgm:prSet presAssocID="{E1C2F718-DE49-1B42-9445-D116CE732655}" presName="sibTrans" presStyleCnt="0"/>
      <dgm:spPr/>
    </dgm:pt>
    <dgm:pt modelId="{5950CB04-CE40-4B4F-8857-903A721F08AF}" type="pres">
      <dgm:prSet presAssocID="{B0974DF0-AA8D-114A-BCB0-EF1F46CF1C83}" presName="node" presStyleLbl="node1" presStyleIdx="3" presStyleCnt="6">
        <dgm:presLayoutVars>
          <dgm:bulletEnabled val="1"/>
        </dgm:presLayoutVars>
      </dgm:prSet>
      <dgm:spPr>
        <a:prstGeom prst="rect">
          <a:avLst/>
        </a:prstGeom>
      </dgm:spPr>
    </dgm:pt>
    <dgm:pt modelId="{187BA053-C868-1444-9C0E-E51C57EC8002}" type="pres">
      <dgm:prSet presAssocID="{9274155C-0B43-B04E-B2C3-43A17EB45526}" presName="sibTrans" presStyleCnt="0"/>
      <dgm:spPr/>
    </dgm:pt>
    <dgm:pt modelId="{92DD7B10-C7E6-1349-ABDD-40FB535F3C91}" type="pres">
      <dgm:prSet presAssocID="{F80A7550-F0CB-5740-8398-BD15D3792464}" presName="node" presStyleLbl="node1" presStyleIdx="4" presStyleCnt="6">
        <dgm:presLayoutVars>
          <dgm:bulletEnabled val="1"/>
        </dgm:presLayoutVars>
      </dgm:prSet>
      <dgm:spPr>
        <a:prstGeom prst="rect">
          <a:avLst/>
        </a:prstGeom>
      </dgm:spPr>
    </dgm:pt>
    <dgm:pt modelId="{0F69C1D6-E8BD-4343-A73C-935B22BBCD07}" type="pres">
      <dgm:prSet presAssocID="{130BA829-C26E-574B-BED4-186393092289}" presName="sibTrans" presStyleCnt="0"/>
      <dgm:spPr/>
    </dgm:pt>
    <dgm:pt modelId="{D75F9935-E3A4-2C40-A89C-2C3878B71E35}" type="pres">
      <dgm:prSet presAssocID="{D7378DA9-6A5F-B143-A5F9-C3AC8918BCF0}" presName="node" presStyleLbl="node1" presStyleIdx="5" presStyleCnt="6">
        <dgm:presLayoutVars>
          <dgm:bulletEnabled val="1"/>
        </dgm:presLayoutVars>
      </dgm:prSet>
      <dgm:spPr>
        <a:prstGeom prst="rect">
          <a:avLst/>
        </a:prstGeom>
      </dgm:spPr>
    </dgm:pt>
  </dgm:ptLst>
  <dgm:cxnLst>
    <dgm:cxn modelId="{536E7406-63D6-3F4A-9473-580E04EAA945}" srcId="{3B94786A-FAAB-9E46-AC9F-1A3ABBEC7D1B}" destId="{D7378DA9-6A5F-B143-A5F9-C3AC8918BCF0}" srcOrd="5" destOrd="0" parTransId="{B68D23FA-E4A1-7F46-BDBD-BC14A8600D96}" sibTransId="{3619CF75-5DD4-3243-9030-F37070C05FC8}"/>
    <dgm:cxn modelId="{DD85A445-3172-D345-97A8-A145BF18B9C9}" srcId="{3B94786A-FAAB-9E46-AC9F-1A3ABBEC7D1B}" destId="{02E96577-ADC0-C649-987B-F662A9D71845}" srcOrd="2" destOrd="0" parTransId="{1F6F3B8B-815B-FC42-BEBE-05BEFD1A97BE}" sibTransId="{E1C2F718-DE49-1B42-9445-D116CE732655}"/>
    <dgm:cxn modelId="{4AB06F57-A305-0F42-92AD-F1B65A0908C8}" srcId="{3B94786A-FAAB-9E46-AC9F-1A3ABBEC7D1B}" destId="{B0974DF0-AA8D-114A-BCB0-EF1F46CF1C83}" srcOrd="3" destOrd="0" parTransId="{0AA8317F-E6C8-594B-8004-21BCBC7008C6}" sibTransId="{9274155C-0B43-B04E-B2C3-43A17EB45526}"/>
    <dgm:cxn modelId="{50397064-3309-E042-9516-AB9F0925825E}" type="presOf" srcId="{02E96577-ADC0-C649-987B-F662A9D71845}" destId="{971794E1-38FD-9B41-A64D-047732207485}" srcOrd="0" destOrd="0" presId="urn:microsoft.com/office/officeart/2005/8/layout/default"/>
    <dgm:cxn modelId="{9398CB65-0A5A-1E4A-BF29-C48B3F56FEF2}" srcId="{3B94786A-FAAB-9E46-AC9F-1A3ABBEC7D1B}" destId="{F80A7550-F0CB-5740-8398-BD15D3792464}" srcOrd="4" destOrd="0" parTransId="{4F003A31-84F1-7C45-B737-A702B8CF59A3}" sibTransId="{130BA829-C26E-574B-BED4-186393092289}"/>
    <dgm:cxn modelId="{2758A16C-C18D-9847-8D34-71ACF2650FC6}" type="presOf" srcId="{3B94786A-FAAB-9E46-AC9F-1A3ABBEC7D1B}" destId="{18DC3CF4-6546-E74A-AFD0-8D1E1A6FB889}" srcOrd="0" destOrd="0" presId="urn:microsoft.com/office/officeart/2005/8/layout/default"/>
    <dgm:cxn modelId="{2AE46174-65B3-BD46-8AA0-F216339C8564}" type="presOf" srcId="{79E3F80A-FD84-7645-99FD-E031CE009825}" destId="{DB89AF82-DF2D-064D-B025-D3F0D428AC7B}" srcOrd="0" destOrd="0" presId="urn:microsoft.com/office/officeart/2005/8/layout/default"/>
    <dgm:cxn modelId="{C522E38B-F8C4-E746-93D4-9D568E9E9C0D}" type="presOf" srcId="{D7378DA9-6A5F-B143-A5F9-C3AC8918BCF0}" destId="{D75F9935-E3A4-2C40-A89C-2C3878B71E35}" srcOrd="0" destOrd="0" presId="urn:microsoft.com/office/officeart/2005/8/layout/default"/>
    <dgm:cxn modelId="{040C56AB-8034-EC4B-AB3A-1F557CDFAC91}" type="presOf" srcId="{E918B759-45AD-F04D-B208-FBE08E4F09AD}" destId="{40B1ED67-552F-BB43-ABDA-553B2BE41A47}" srcOrd="0" destOrd="0" presId="urn:microsoft.com/office/officeart/2005/8/layout/default"/>
    <dgm:cxn modelId="{451BDAB7-DCD2-9940-8030-6FA7CBDDECD7}" srcId="{3B94786A-FAAB-9E46-AC9F-1A3ABBEC7D1B}" destId="{79E3F80A-FD84-7645-99FD-E031CE009825}" srcOrd="1" destOrd="0" parTransId="{EE755568-D077-5C4B-9505-B6DFE7060A84}" sibTransId="{2A31F224-367D-F44C-B9A9-4C0D88D14E40}"/>
    <dgm:cxn modelId="{D67A1FD4-7AD1-2441-B8C3-292B9223AD96}" srcId="{3B94786A-FAAB-9E46-AC9F-1A3ABBEC7D1B}" destId="{E918B759-45AD-F04D-B208-FBE08E4F09AD}" srcOrd="0" destOrd="0" parTransId="{7CC45005-B259-C64B-8E86-7A33134B9F68}" sibTransId="{40BB061F-2EBC-2446-8231-B768E7F6AB8B}"/>
    <dgm:cxn modelId="{F323DEF8-5C7F-2543-B2D0-C0F424FF0900}" type="presOf" srcId="{F80A7550-F0CB-5740-8398-BD15D3792464}" destId="{92DD7B10-C7E6-1349-ABDD-40FB535F3C91}" srcOrd="0" destOrd="0" presId="urn:microsoft.com/office/officeart/2005/8/layout/default"/>
    <dgm:cxn modelId="{0486FAF9-266B-CA47-A686-FA572AE0059F}" type="presOf" srcId="{B0974DF0-AA8D-114A-BCB0-EF1F46CF1C83}" destId="{5950CB04-CE40-4B4F-8857-903A721F08AF}" srcOrd="0" destOrd="0" presId="urn:microsoft.com/office/officeart/2005/8/layout/default"/>
    <dgm:cxn modelId="{F07DC142-E8D0-B64C-831A-98354FB9623D}" type="presParOf" srcId="{18DC3CF4-6546-E74A-AFD0-8D1E1A6FB889}" destId="{40B1ED67-552F-BB43-ABDA-553B2BE41A47}" srcOrd="0" destOrd="0" presId="urn:microsoft.com/office/officeart/2005/8/layout/default"/>
    <dgm:cxn modelId="{4D537A10-A896-CC42-A3A8-395A48916713}" type="presParOf" srcId="{18DC3CF4-6546-E74A-AFD0-8D1E1A6FB889}" destId="{0E9E88F4-065A-4043-B5B0-8FCC0FE27B5F}" srcOrd="1" destOrd="0" presId="urn:microsoft.com/office/officeart/2005/8/layout/default"/>
    <dgm:cxn modelId="{EBE0AEF0-50C8-0A43-B086-BE26AD336328}" type="presParOf" srcId="{18DC3CF4-6546-E74A-AFD0-8D1E1A6FB889}" destId="{DB89AF82-DF2D-064D-B025-D3F0D428AC7B}" srcOrd="2" destOrd="0" presId="urn:microsoft.com/office/officeart/2005/8/layout/default"/>
    <dgm:cxn modelId="{EDB93FB5-D111-D544-922F-15E9A78A6946}" type="presParOf" srcId="{18DC3CF4-6546-E74A-AFD0-8D1E1A6FB889}" destId="{F7F54FC2-D5A4-804F-8CE5-C0B886C83A1D}" srcOrd="3" destOrd="0" presId="urn:microsoft.com/office/officeart/2005/8/layout/default"/>
    <dgm:cxn modelId="{88E6D42B-451F-9E45-851F-16D46E873ACE}" type="presParOf" srcId="{18DC3CF4-6546-E74A-AFD0-8D1E1A6FB889}" destId="{971794E1-38FD-9B41-A64D-047732207485}" srcOrd="4" destOrd="0" presId="urn:microsoft.com/office/officeart/2005/8/layout/default"/>
    <dgm:cxn modelId="{92F24756-404D-114C-B592-4092814F36DE}" type="presParOf" srcId="{18DC3CF4-6546-E74A-AFD0-8D1E1A6FB889}" destId="{94A46266-96A3-AD4D-A292-7EE057980D9C}" srcOrd="5" destOrd="0" presId="urn:microsoft.com/office/officeart/2005/8/layout/default"/>
    <dgm:cxn modelId="{23FE848D-676F-1640-90F2-E6BED6EA40B3}" type="presParOf" srcId="{18DC3CF4-6546-E74A-AFD0-8D1E1A6FB889}" destId="{5950CB04-CE40-4B4F-8857-903A721F08AF}" srcOrd="6" destOrd="0" presId="urn:microsoft.com/office/officeart/2005/8/layout/default"/>
    <dgm:cxn modelId="{33B9BA0A-7183-E148-B552-935A7EB26610}" type="presParOf" srcId="{18DC3CF4-6546-E74A-AFD0-8D1E1A6FB889}" destId="{187BA053-C868-1444-9C0E-E51C57EC8002}" srcOrd="7" destOrd="0" presId="urn:microsoft.com/office/officeart/2005/8/layout/default"/>
    <dgm:cxn modelId="{4D129DAA-202F-994B-9412-16F5A30D3343}" type="presParOf" srcId="{18DC3CF4-6546-E74A-AFD0-8D1E1A6FB889}" destId="{92DD7B10-C7E6-1349-ABDD-40FB535F3C91}" srcOrd="8" destOrd="0" presId="urn:microsoft.com/office/officeart/2005/8/layout/default"/>
    <dgm:cxn modelId="{F626EFFF-63D9-834F-9761-29C7A53CA427}" type="presParOf" srcId="{18DC3CF4-6546-E74A-AFD0-8D1E1A6FB889}" destId="{0F69C1D6-E8BD-4343-A73C-935B22BBCD07}" srcOrd="9" destOrd="0" presId="urn:microsoft.com/office/officeart/2005/8/layout/default"/>
    <dgm:cxn modelId="{2B1B89B0-E64F-9049-B47F-88C5269AB35E}" type="presParOf" srcId="{18DC3CF4-6546-E74A-AFD0-8D1E1A6FB889}" destId="{D75F9935-E3A4-2C40-A89C-2C3878B71E3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1]</a:t>
          </a:r>
        </a:p>
      </dsp:txBody>
      <dsp:txXfrm>
        <a:off x="0" y="1870829"/>
        <a:ext cx="1733351" cy="1248013"/>
      </dsp:txXfrm>
    </dsp:sp>
    <dsp:sp modelId="{00C475A1-DF0B-7749-B75D-A48BF9CA3763}">
      <dsp:nvSpPr>
        <dsp:cNvPr id="0" name=""/>
        <dsp:cNvSpPr/>
      </dsp:nvSpPr>
      <dsp:spPr>
        <a:xfrm>
          <a:off x="0"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01</a:t>
          </a:r>
        </a:p>
      </dsp:txBody>
      <dsp:txXfrm>
        <a:off x="0" y="1038821"/>
        <a:ext cx="1733351" cy="832008"/>
      </dsp:txXfrm>
    </dsp:sp>
    <dsp:sp modelId="{6A40CBD5-AD09-A84C-956F-13CD5B930799}">
      <dsp:nvSpPr>
        <dsp:cNvPr id="0" name=""/>
        <dsp:cNvSpPr/>
      </dsp:nvSpPr>
      <dsp: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2]</a:t>
          </a:r>
        </a:p>
      </dsp:txBody>
      <dsp:txXfrm>
        <a:off x="1872019" y="1870829"/>
        <a:ext cx="1733351" cy="1248013"/>
      </dsp:txXfrm>
    </dsp:sp>
    <dsp:sp modelId="{8EFDAFDD-89E7-D943-909A-A7FD5F369CB5}">
      <dsp:nvSpPr>
        <dsp:cNvPr id="0" name=""/>
        <dsp:cNvSpPr/>
      </dsp:nvSpPr>
      <dsp:spPr>
        <a:xfrm>
          <a:off x="187201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02</a:t>
          </a:r>
        </a:p>
      </dsp:txBody>
      <dsp:txXfrm>
        <a:off x="1872019" y="1038821"/>
        <a:ext cx="1733351" cy="832008"/>
      </dsp:txXfrm>
    </dsp:sp>
    <dsp:sp modelId="{84936DC9-F858-B841-84DF-2A517B5C3692}">
      <dsp:nvSpPr>
        <dsp:cNvPr id="0" name=""/>
        <dsp:cNvSpPr/>
      </dsp:nvSpPr>
      <dsp: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3]</a:t>
          </a:r>
        </a:p>
      </dsp:txBody>
      <dsp:txXfrm>
        <a:off x="3744039" y="1870829"/>
        <a:ext cx="1733351" cy="1248013"/>
      </dsp:txXfrm>
    </dsp:sp>
    <dsp:sp modelId="{BF0A5FFC-EB65-9348-A055-3412B0E09A06}">
      <dsp:nvSpPr>
        <dsp:cNvPr id="0" name=""/>
        <dsp:cNvSpPr/>
      </dsp:nvSpPr>
      <dsp:spPr>
        <a:xfrm>
          <a:off x="374403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03</a:t>
          </a:r>
        </a:p>
      </dsp:txBody>
      <dsp:txXfrm>
        <a:off x="3744039" y="1038821"/>
        <a:ext cx="1733351" cy="832008"/>
      </dsp:txXfrm>
    </dsp:sp>
    <dsp:sp modelId="{6EEB9067-D20C-D844-A344-53CFC546D846}">
      <dsp:nvSpPr>
        <dsp:cNvPr id="0" name=""/>
        <dsp:cNvSpPr/>
      </dsp:nvSpPr>
      <dsp: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4]</a:t>
          </a:r>
        </a:p>
      </dsp:txBody>
      <dsp:txXfrm>
        <a:off x="5616059" y="1870829"/>
        <a:ext cx="1733351" cy="1248013"/>
      </dsp:txXfrm>
    </dsp:sp>
    <dsp:sp modelId="{1E8A9A65-3BE0-9D4C-9049-2B82C414CD2D}">
      <dsp:nvSpPr>
        <dsp:cNvPr id="0" name=""/>
        <dsp:cNvSpPr/>
      </dsp:nvSpPr>
      <dsp:spPr>
        <a:xfrm>
          <a:off x="561605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04</a:t>
          </a:r>
        </a:p>
      </dsp:txBody>
      <dsp:txXfrm>
        <a:off x="5616059" y="1038821"/>
        <a:ext cx="1733351" cy="832008"/>
      </dsp:txXfrm>
    </dsp:sp>
    <dsp:sp modelId="{8E6063FE-B1C7-4746-A316-86934EE85DC2}">
      <dsp:nvSpPr>
        <dsp:cNvPr id="0" name=""/>
        <dsp:cNvSpPr/>
      </dsp:nvSpPr>
      <dsp:spPr>
        <a:xfrm>
          <a:off x="7488078" y="1038821"/>
          <a:ext cx="1733351" cy="2080021"/>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5]</a:t>
          </a:r>
        </a:p>
      </dsp:txBody>
      <dsp:txXfrm>
        <a:off x="7488078" y="1870829"/>
        <a:ext cx="1733351" cy="1248013"/>
      </dsp:txXfrm>
    </dsp:sp>
    <dsp:sp modelId="{6CDC8993-87DD-5047-A69A-C135740E06F1}">
      <dsp:nvSpPr>
        <dsp:cNvPr id="0" name=""/>
        <dsp:cNvSpPr/>
      </dsp:nvSpPr>
      <dsp:spPr>
        <a:xfrm>
          <a:off x="748807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05</a:t>
          </a:r>
        </a:p>
      </dsp:txBody>
      <dsp:txXfrm>
        <a:off x="7488078" y="1038821"/>
        <a:ext cx="1733351" cy="832008"/>
      </dsp:txXfrm>
    </dsp:sp>
    <dsp:sp modelId="{F379FE5E-B37A-494E-9659-FD628890CCD7}">
      <dsp:nvSpPr>
        <dsp:cNvPr id="0" name=""/>
        <dsp:cNvSpPr/>
      </dsp:nvSpPr>
      <dsp: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6]</a:t>
          </a:r>
        </a:p>
      </dsp:txBody>
      <dsp:txXfrm>
        <a:off x="9360098" y="1870829"/>
        <a:ext cx="1733351" cy="1248013"/>
      </dsp:txXfrm>
    </dsp:sp>
    <dsp:sp modelId="{C0A7E887-CCCC-E344-8F66-7D896B8FD901}">
      <dsp:nvSpPr>
        <dsp:cNvPr id="0" name=""/>
        <dsp:cNvSpPr/>
      </dsp:nvSpPr>
      <dsp:spPr>
        <a:xfrm>
          <a:off x="936009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06</a:t>
          </a:r>
        </a:p>
      </dsp:txBody>
      <dsp:txXfrm>
        <a:off x="9360098" y="1038821"/>
        <a:ext cx="1733351" cy="832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1]</a:t>
          </a:r>
        </a:p>
      </dsp:txBody>
      <dsp:txXfrm>
        <a:off x="0" y="1870829"/>
        <a:ext cx="1733351" cy="1248013"/>
      </dsp:txXfrm>
    </dsp:sp>
    <dsp:sp modelId="{00C475A1-DF0B-7749-B75D-A48BF9CA3763}">
      <dsp:nvSpPr>
        <dsp:cNvPr id="0" name=""/>
        <dsp:cNvSpPr/>
      </dsp:nvSpPr>
      <dsp:spPr>
        <a:xfrm>
          <a:off x="0"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01</a:t>
          </a:r>
        </a:p>
      </dsp:txBody>
      <dsp:txXfrm>
        <a:off x="0" y="1038821"/>
        <a:ext cx="1733351" cy="832008"/>
      </dsp:txXfrm>
    </dsp:sp>
    <dsp:sp modelId="{6A40CBD5-AD09-A84C-956F-13CD5B930799}">
      <dsp:nvSpPr>
        <dsp:cNvPr id="0" name=""/>
        <dsp:cNvSpPr/>
      </dsp:nvSpPr>
      <dsp: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2]</a:t>
          </a:r>
        </a:p>
      </dsp:txBody>
      <dsp:txXfrm>
        <a:off x="1872019" y="1870829"/>
        <a:ext cx="1733351" cy="1248013"/>
      </dsp:txXfrm>
    </dsp:sp>
    <dsp:sp modelId="{8EFDAFDD-89E7-D943-909A-A7FD5F369CB5}">
      <dsp:nvSpPr>
        <dsp:cNvPr id="0" name=""/>
        <dsp:cNvSpPr/>
      </dsp:nvSpPr>
      <dsp:spPr>
        <a:xfrm>
          <a:off x="187201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02</a:t>
          </a:r>
        </a:p>
      </dsp:txBody>
      <dsp:txXfrm>
        <a:off x="1872019" y="1038821"/>
        <a:ext cx="1733351" cy="832008"/>
      </dsp:txXfrm>
    </dsp:sp>
    <dsp:sp modelId="{84936DC9-F858-B841-84DF-2A517B5C3692}">
      <dsp:nvSpPr>
        <dsp:cNvPr id="0" name=""/>
        <dsp:cNvSpPr/>
      </dsp:nvSpPr>
      <dsp: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3]</a:t>
          </a:r>
        </a:p>
      </dsp:txBody>
      <dsp:txXfrm>
        <a:off x="3744039" y="1870829"/>
        <a:ext cx="1733351" cy="1248013"/>
      </dsp:txXfrm>
    </dsp:sp>
    <dsp:sp modelId="{BF0A5FFC-EB65-9348-A055-3412B0E09A06}">
      <dsp:nvSpPr>
        <dsp:cNvPr id="0" name=""/>
        <dsp:cNvSpPr/>
      </dsp:nvSpPr>
      <dsp:spPr>
        <a:xfrm>
          <a:off x="374403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03</a:t>
          </a:r>
        </a:p>
      </dsp:txBody>
      <dsp:txXfrm>
        <a:off x="3744039" y="1038821"/>
        <a:ext cx="1733351" cy="832008"/>
      </dsp:txXfrm>
    </dsp:sp>
    <dsp:sp modelId="{6EEB9067-D20C-D844-A344-53CFC546D846}">
      <dsp:nvSpPr>
        <dsp:cNvPr id="0" name=""/>
        <dsp:cNvSpPr/>
      </dsp:nvSpPr>
      <dsp: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4]</a:t>
          </a:r>
        </a:p>
      </dsp:txBody>
      <dsp:txXfrm>
        <a:off x="5616059" y="1870829"/>
        <a:ext cx="1733351" cy="1248013"/>
      </dsp:txXfrm>
    </dsp:sp>
    <dsp:sp modelId="{1E8A9A65-3BE0-9D4C-9049-2B82C414CD2D}">
      <dsp:nvSpPr>
        <dsp:cNvPr id="0" name=""/>
        <dsp:cNvSpPr/>
      </dsp:nvSpPr>
      <dsp:spPr>
        <a:xfrm>
          <a:off x="561605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04</a:t>
          </a:r>
        </a:p>
      </dsp:txBody>
      <dsp:txXfrm>
        <a:off x="5616059" y="1038821"/>
        <a:ext cx="1733351" cy="832008"/>
      </dsp:txXfrm>
    </dsp:sp>
    <dsp:sp modelId="{8E6063FE-B1C7-4746-A316-86934EE85DC2}">
      <dsp:nvSpPr>
        <dsp:cNvPr id="0" name=""/>
        <dsp:cNvSpPr/>
      </dsp:nvSpPr>
      <dsp:spPr>
        <a:xfrm>
          <a:off x="7488078" y="1038821"/>
          <a:ext cx="1733351" cy="2080021"/>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5]</a:t>
          </a:r>
        </a:p>
      </dsp:txBody>
      <dsp:txXfrm>
        <a:off x="7488078" y="1870829"/>
        <a:ext cx="1733351" cy="1248013"/>
      </dsp:txXfrm>
    </dsp:sp>
    <dsp:sp modelId="{6CDC8993-87DD-5047-A69A-C135740E06F1}">
      <dsp:nvSpPr>
        <dsp:cNvPr id="0" name=""/>
        <dsp:cNvSpPr/>
      </dsp:nvSpPr>
      <dsp:spPr>
        <a:xfrm>
          <a:off x="748807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05</a:t>
          </a:r>
        </a:p>
      </dsp:txBody>
      <dsp:txXfrm>
        <a:off x="7488078" y="1038821"/>
        <a:ext cx="1733351" cy="832008"/>
      </dsp:txXfrm>
    </dsp:sp>
    <dsp:sp modelId="{F379FE5E-B37A-494E-9659-FD628890CCD7}">
      <dsp:nvSpPr>
        <dsp:cNvPr id="0" name=""/>
        <dsp:cNvSpPr/>
      </dsp:nvSpPr>
      <dsp: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6]</a:t>
          </a:r>
        </a:p>
      </dsp:txBody>
      <dsp:txXfrm>
        <a:off x="9360098" y="1870829"/>
        <a:ext cx="1733351" cy="1248013"/>
      </dsp:txXfrm>
    </dsp:sp>
    <dsp:sp modelId="{C0A7E887-CCCC-E344-8F66-7D896B8FD901}">
      <dsp:nvSpPr>
        <dsp:cNvPr id="0" name=""/>
        <dsp:cNvSpPr/>
      </dsp:nvSpPr>
      <dsp:spPr>
        <a:xfrm>
          <a:off x="936009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06</a:t>
          </a:r>
        </a:p>
      </dsp:txBody>
      <dsp:txXfrm>
        <a:off x="9360098" y="1038821"/>
        <a:ext cx="1733351" cy="8320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1ED67-552F-BB43-ABDA-553B2BE41A47}">
      <dsp:nvSpPr>
        <dsp:cNvPr id="0" name=""/>
        <dsp:cNvSpPr/>
      </dsp:nvSpPr>
      <dsp:spPr>
        <a:xfrm>
          <a:off x="433337" y="1518"/>
          <a:ext cx="3195866" cy="1917520"/>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600" kern="1200">
              <a:solidFill>
                <a:srgbClr val="FFFFFF"/>
              </a:solidFill>
              <a:latin typeface="Arial" panose="020B0604020202020204"/>
              <a:ea typeface="+mn-ea"/>
              <a:cs typeface="+mn-cs"/>
            </a:rPr>
            <a:t>[Date]: [Event Type]</a:t>
          </a:r>
        </a:p>
      </dsp:txBody>
      <dsp:txXfrm>
        <a:off x="433337" y="1518"/>
        <a:ext cx="3195866" cy="1917520"/>
      </dsp:txXfrm>
    </dsp:sp>
    <dsp:sp modelId="{DB89AF82-DF2D-064D-B025-D3F0D428AC7B}">
      <dsp:nvSpPr>
        <dsp:cNvPr id="0" name=""/>
        <dsp:cNvSpPr/>
      </dsp:nvSpPr>
      <dsp:spPr>
        <a:xfrm>
          <a:off x="3948791" y="1518"/>
          <a:ext cx="3195866" cy="1917520"/>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3948791" y="1518"/>
        <a:ext cx="3195866" cy="1917520"/>
      </dsp:txXfrm>
    </dsp:sp>
    <dsp:sp modelId="{971794E1-38FD-9B41-A64D-047732207485}">
      <dsp:nvSpPr>
        <dsp:cNvPr id="0" name=""/>
        <dsp:cNvSpPr/>
      </dsp:nvSpPr>
      <dsp:spPr>
        <a:xfrm>
          <a:off x="7464245" y="1518"/>
          <a:ext cx="3195866" cy="1917520"/>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7464245" y="1518"/>
        <a:ext cx="3195866" cy="1917520"/>
      </dsp:txXfrm>
    </dsp:sp>
    <dsp:sp modelId="{5950CB04-CE40-4B4F-8857-903A721F08AF}">
      <dsp:nvSpPr>
        <dsp:cNvPr id="0" name=""/>
        <dsp:cNvSpPr/>
      </dsp:nvSpPr>
      <dsp:spPr>
        <a:xfrm>
          <a:off x="433337" y="2238625"/>
          <a:ext cx="3195866" cy="1917520"/>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433337" y="2238625"/>
        <a:ext cx="3195866" cy="1917520"/>
      </dsp:txXfrm>
    </dsp:sp>
    <dsp:sp modelId="{92DD7B10-C7E6-1349-ABDD-40FB535F3C91}">
      <dsp:nvSpPr>
        <dsp:cNvPr id="0" name=""/>
        <dsp:cNvSpPr/>
      </dsp:nvSpPr>
      <dsp:spPr>
        <a:xfrm>
          <a:off x="3948791" y="2238625"/>
          <a:ext cx="3195866" cy="1917520"/>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3948791" y="2238625"/>
        <a:ext cx="3195866" cy="1917520"/>
      </dsp:txXfrm>
    </dsp:sp>
    <dsp:sp modelId="{D75F9935-E3A4-2C40-A89C-2C3878B71E35}">
      <dsp:nvSpPr>
        <dsp:cNvPr id="0" name=""/>
        <dsp:cNvSpPr/>
      </dsp:nvSpPr>
      <dsp:spPr>
        <a:xfrm>
          <a:off x="7464245" y="2238625"/>
          <a:ext cx="3195866" cy="1917520"/>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[Event Name and Link]</a:t>
          </a:r>
        </a:p>
        <a:p>
          <a:pPr marL="0" lvl="0" indent="0" algn="ctr" defTabSz="800100">
            <a:lnSpc>
              <a:spcPct val="150000"/>
            </a:lnSpc>
            <a:spcBef>
              <a:spcPct val="0"/>
            </a:spcBef>
            <a:spcAft>
              <a:spcPts val="0"/>
            </a:spcAft>
            <a:buNone/>
          </a:pPr>
          <a:r>
            <a:rPr lang="en-US" sz="1800" kern="1200">
              <a:solidFill>
                <a:srgbClr val="FFFFFF"/>
              </a:solidFill>
              <a:latin typeface="Arial" panose="020B0604020202020204"/>
              <a:ea typeface="+mn-ea"/>
              <a:cs typeface="+mn-cs"/>
            </a:rPr>
            <a:t>[Date]: [Event Type]</a:t>
          </a:r>
        </a:p>
      </dsp:txBody>
      <dsp:txXfrm>
        <a:off x="7464245" y="2238625"/>
        <a:ext cx="3195866" cy="191752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E346B-39E6-2D4C-ACB2-DAA7819E8933}" type="datetimeFigureOut">
              <a:rPr lang="en-US" smtClean="0"/>
              <a:t>2/15/24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A3318D-2EA8-DB47-A650-25634AD1592A}" type="slidenum">
              <a:rPr lang="en-US" smtClean="0"/>
              <a:t>‹#›</a:t>
            </a:fld>
            <a:endParaRPr lang="en-US"/>
          </a:p>
        </p:txBody>
      </p:sp>
    </p:spTree>
    <p:extLst>
      <p:ext uri="{BB962C8B-B14F-4D97-AF65-F5344CB8AC3E}">
        <p14:creationId xmlns:p14="http://schemas.microsoft.com/office/powerpoint/2010/main" val="1725173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A3318D-2EA8-DB47-A650-25634AD1592A}" type="slidenum">
              <a:rPr lang="en-US" smtClean="0"/>
              <a:t>7</a:t>
            </a:fld>
            <a:endParaRPr lang="en-US"/>
          </a:p>
        </p:txBody>
      </p:sp>
    </p:spTree>
    <p:extLst>
      <p:ext uri="{BB962C8B-B14F-4D97-AF65-F5344CB8AC3E}">
        <p14:creationId xmlns:p14="http://schemas.microsoft.com/office/powerpoint/2010/main" val="3382945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A3318D-2EA8-DB47-A650-25634AD1592A}" type="slidenum">
              <a:rPr lang="en-US" smtClean="0"/>
              <a:t>16</a:t>
            </a:fld>
            <a:endParaRPr lang="en-US"/>
          </a:p>
        </p:txBody>
      </p:sp>
    </p:spTree>
    <p:extLst>
      <p:ext uri="{BB962C8B-B14F-4D97-AF65-F5344CB8AC3E}">
        <p14:creationId xmlns:p14="http://schemas.microsoft.com/office/powerpoint/2010/main" val="791517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Webinar Slide">
    <p:spTree>
      <p:nvGrpSpPr>
        <p:cNvPr id="1" name=""/>
        <p:cNvGrpSpPr/>
        <p:nvPr/>
      </p:nvGrpSpPr>
      <p:grpSpPr>
        <a:xfrm>
          <a:off x="0" y="0"/>
          <a:ext cx="0" cy="0"/>
          <a:chOff x="0" y="0"/>
          <a:chExt cx="0" cy="0"/>
        </a:xfrm>
      </p:grpSpPr>
      <p:pic>
        <p:nvPicPr>
          <p:cNvPr id="8" name="Picture 7" descr="A white desk with a computer and a phone&#10;&#10;Description automatically generated">
            <a:extLst>
              <a:ext uri="{FF2B5EF4-FFF2-40B4-BE49-F238E27FC236}">
                <a16:creationId xmlns:a16="http://schemas.microsoft.com/office/drawing/2014/main" id="{752CB2EB-ED39-1B21-2127-ED2733E8F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8A39F3-44A8-006F-C99A-557D706ADB34}"/>
              </a:ext>
            </a:extLst>
          </p:cNvPr>
          <p:cNvSpPr>
            <a:spLocks noGrp="1"/>
          </p:cNvSpPr>
          <p:nvPr>
            <p:ph type="ctrTitle" hasCustomPrompt="1"/>
          </p:nvPr>
        </p:nvSpPr>
        <p:spPr>
          <a:xfrm>
            <a:off x="4363278" y="2684112"/>
            <a:ext cx="6990522" cy="1384601"/>
          </a:xfrm>
        </p:spPr>
        <p:txBody>
          <a:bodyPr anchor="b"/>
          <a:lstStyle>
            <a:lvl1pPr algn="r">
              <a:defRPr sz="4000" b="1" i="0">
                <a:solidFill>
                  <a:schemeClr val="tx1"/>
                </a:solidFill>
                <a:latin typeface="Arial Black" panose="020B0604020202020204" pitchFamily="34" charset="0"/>
                <a:cs typeface="Arial Black" panose="020B0604020202020204" pitchFamily="34" charset="0"/>
              </a:defRPr>
            </a:lvl1pPr>
          </a:lstStyle>
          <a:p>
            <a:r>
              <a:rPr lang="en-GB"/>
              <a:t>YOUR WEBINAR WILL BEGIN SHORTLY</a:t>
            </a:r>
            <a:endParaRPr lang="en-US"/>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9" name="Subtitle 2">
            <a:extLst>
              <a:ext uri="{FF2B5EF4-FFF2-40B4-BE49-F238E27FC236}">
                <a16:creationId xmlns:a16="http://schemas.microsoft.com/office/drawing/2014/main" id="{01DA4916-D4AA-1423-BCB2-7F1EFD4E60EE}"/>
              </a:ext>
            </a:extLst>
          </p:cNvPr>
          <p:cNvSpPr>
            <a:spLocks noGrp="1"/>
          </p:cNvSpPr>
          <p:nvPr>
            <p:ph type="subTitle" idx="1" hasCustomPrompt="1"/>
          </p:nvPr>
        </p:nvSpPr>
        <p:spPr>
          <a:xfrm>
            <a:off x="4363278" y="4183958"/>
            <a:ext cx="6990522" cy="365125"/>
          </a:xfrm>
        </p:spPr>
        <p:txBody>
          <a:bodyPr/>
          <a:lstStyle>
            <a:lvl1pPr marL="0" indent="0" algn="r">
              <a:buNone/>
              <a:defRPr sz="16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Audio test may occur during this period</a:t>
            </a:r>
            <a:endParaRPr lang="en-US"/>
          </a:p>
        </p:txBody>
      </p:sp>
      <p:pic>
        <p:nvPicPr>
          <p:cNvPr id="3" name="Picture 2" descr="A logo with a black background&#10;&#10;Description automatically generated">
            <a:extLst>
              <a:ext uri="{FF2B5EF4-FFF2-40B4-BE49-F238E27FC236}">
                <a16:creationId xmlns:a16="http://schemas.microsoft.com/office/drawing/2014/main" id="{993C29B6-DF8A-091D-E621-D79DC2661169}"/>
              </a:ext>
            </a:extLst>
          </p:cNvPr>
          <p:cNvPicPr>
            <a:picLocks noChangeAspect="1"/>
          </p:cNvPicPr>
          <p:nvPr userDrawn="1"/>
        </p:nvPicPr>
        <p:blipFill>
          <a:blip r:embed="rId3"/>
          <a:stretch>
            <a:fillRect/>
          </a:stretch>
        </p:blipFill>
        <p:spPr>
          <a:xfrm>
            <a:off x="9842216" y="5247861"/>
            <a:ext cx="1352559" cy="759458"/>
          </a:xfrm>
          <a:prstGeom prst="rect">
            <a:avLst/>
          </a:prstGeom>
        </p:spPr>
      </p:pic>
    </p:spTree>
    <p:extLst>
      <p:ext uri="{BB962C8B-B14F-4D97-AF65-F5344CB8AC3E}">
        <p14:creationId xmlns:p14="http://schemas.microsoft.com/office/powerpoint/2010/main" val="3893736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838200" y="2393241"/>
            <a:ext cx="6160911" cy="1688107"/>
          </a:xfrm>
        </p:spPr>
        <p:txBody>
          <a:bodyPr anchor="b"/>
          <a:lstStyle>
            <a:lvl1pPr algn="l">
              <a:defRPr sz="5400" b="1" i="0">
                <a:solidFill>
                  <a:schemeClr val="tx1"/>
                </a:solidFill>
                <a:latin typeface="Arial Black" panose="020B0604020202020204" pitchFamily="34" charset="0"/>
                <a:cs typeface="Arial Black" panose="020B0604020202020204" pitchFamily="34" charset="0"/>
              </a:defRPr>
            </a:lvl1pPr>
          </a:lstStyle>
          <a:p>
            <a:r>
              <a:rPr lang="en-GB"/>
              <a:t>TITLE OF WEBINAR</a:t>
            </a:r>
            <a:endParaRPr lang="en-US"/>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838200" y="4173424"/>
            <a:ext cx="6160911" cy="841008"/>
          </a:xfrm>
        </p:spPr>
        <p:txBody>
          <a:bodyPr/>
          <a:lstStyle>
            <a:lvl1pPr marL="0" indent="0" algn="l">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Presenter Name</a:t>
            </a:r>
            <a:endParaRPr lang="en-US"/>
          </a:p>
        </p:txBody>
      </p:sp>
      <p:cxnSp>
        <p:nvCxnSpPr>
          <p:cNvPr id="8" name="Straight Connector 7">
            <a:extLst>
              <a:ext uri="{FF2B5EF4-FFF2-40B4-BE49-F238E27FC236}">
                <a16:creationId xmlns:a16="http://schemas.microsoft.com/office/drawing/2014/main" id="{7EDEA56B-36E8-6823-9EEF-A0B9B150B48B}"/>
              </a:ext>
            </a:extLst>
          </p:cNvPr>
          <p:cNvCxnSpPr/>
          <p:nvPr userDrawn="1"/>
        </p:nvCxnSpPr>
        <p:spPr>
          <a:xfrm>
            <a:off x="838200" y="2020709"/>
            <a:ext cx="1159933"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7473950" y="665163"/>
            <a:ext cx="4035425" cy="5119687"/>
          </a:xfrm>
        </p:spPr>
        <p:txBody>
          <a:bodyPr/>
          <a:lstStyle/>
          <a:p>
            <a:endParaRPr lang="en-US"/>
          </a:p>
        </p:txBody>
      </p:sp>
    </p:spTree>
    <p:extLst>
      <p:ext uri="{BB962C8B-B14F-4D97-AF65-F5344CB8AC3E}">
        <p14:creationId xmlns:p14="http://schemas.microsoft.com/office/powerpoint/2010/main" val="284781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0" y="0"/>
            <a:ext cx="12192000" cy="6857999"/>
          </a:xfrm>
        </p:spPr>
        <p:txBody>
          <a:bodyPr/>
          <a:lstStyle/>
          <a:p>
            <a:endParaRPr lang="en-US"/>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2089548" y="2055311"/>
            <a:ext cx="8012904" cy="1688107"/>
          </a:xfrm>
        </p:spPr>
        <p:txBody>
          <a:bodyPr anchor="b"/>
          <a:lstStyle>
            <a:lvl1pPr algn="ctr">
              <a:defRPr sz="5400" b="1" i="0">
                <a:solidFill>
                  <a:schemeClr val="tx1"/>
                </a:solidFill>
                <a:latin typeface="Arial Black" panose="020B0604020202020204" pitchFamily="34" charset="0"/>
                <a:cs typeface="Arial Black" panose="020B0604020202020204" pitchFamily="34" charset="0"/>
              </a:defRPr>
            </a:lvl1pPr>
          </a:lstStyle>
          <a:p>
            <a:r>
              <a:rPr lang="en-GB"/>
              <a:t>TITLE OF WEBINAR</a:t>
            </a:r>
            <a:endParaRPr lang="en-US"/>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2089548" y="3835494"/>
            <a:ext cx="8012904" cy="841008"/>
          </a:xfrm>
        </p:spPr>
        <p:txBody>
          <a:bodyPr/>
          <a:lstStyle>
            <a:lvl1pPr marL="0" indent="0" algn="ctr">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Presenter Name</a:t>
            </a:r>
            <a:endParaRPr lang="en-US"/>
          </a:p>
        </p:txBody>
      </p:sp>
    </p:spTree>
    <p:extLst>
      <p:ext uri="{BB962C8B-B14F-4D97-AF65-F5344CB8AC3E}">
        <p14:creationId xmlns:p14="http://schemas.microsoft.com/office/powerpoint/2010/main" val="161809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resenter Slid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670881" y="1119030"/>
            <a:ext cx="4619939" cy="4619939"/>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a:t>Insert Headshot</a:t>
            </a:r>
          </a:p>
        </p:txBody>
      </p:sp>
      <p:sp>
        <p:nvSpPr>
          <p:cNvPr id="9" name="Title 1">
            <a:extLst>
              <a:ext uri="{FF2B5EF4-FFF2-40B4-BE49-F238E27FC236}">
                <a16:creationId xmlns:a16="http://schemas.microsoft.com/office/drawing/2014/main" id="{4830C56B-89E1-C1B0-0631-D13AA51A9EC5}"/>
              </a:ext>
            </a:extLst>
          </p:cNvPr>
          <p:cNvSpPr>
            <a:spLocks noGrp="1"/>
          </p:cNvSpPr>
          <p:nvPr>
            <p:ph type="ctrTitle" hasCustomPrompt="1"/>
          </p:nvPr>
        </p:nvSpPr>
        <p:spPr>
          <a:xfrm>
            <a:off x="5985862" y="788836"/>
            <a:ext cx="5777160" cy="438094"/>
          </a:xfrm>
        </p:spPr>
        <p:txBody>
          <a:bodyPr anchor="b">
            <a:normAutofit/>
          </a:bodyPr>
          <a:lstStyle>
            <a:lvl1pPr algn="l">
              <a:defRPr sz="2000" b="1" i="0">
                <a:solidFill>
                  <a:schemeClr val="tx1"/>
                </a:solidFill>
                <a:latin typeface="Arial Black" panose="020B0604020202020204" pitchFamily="34" charset="0"/>
                <a:cs typeface="Arial Black" panose="020B0604020202020204" pitchFamily="34" charset="0"/>
              </a:defRPr>
            </a:lvl1pPr>
          </a:lstStyle>
          <a:p>
            <a:pPr marL="0" marR="0" lvl="0" indent="0" algn="l" defTabSz="82296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a:ln>
                  <a:noFill/>
                </a:ln>
                <a:solidFill>
                  <a:schemeClr val="tx1"/>
                </a:solidFill>
                <a:effectLst/>
                <a:uLnTx/>
                <a:uFillTx/>
                <a:latin typeface="Arial Black" panose="020B0A04020102020204"/>
                <a:ea typeface="+mj-ea"/>
                <a:cs typeface="+mj-cs"/>
              </a:rPr>
              <a:t>ABOUT: PRESENTER NAME</a:t>
            </a:r>
          </a:p>
        </p:txBody>
      </p:sp>
      <p:sp>
        <p:nvSpPr>
          <p:cNvPr id="10" name="Subtitle 2">
            <a:extLst>
              <a:ext uri="{FF2B5EF4-FFF2-40B4-BE49-F238E27FC236}">
                <a16:creationId xmlns:a16="http://schemas.microsoft.com/office/drawing/2014/main" id="{E2FEAC27-4B7F-241A-4765-72742BEFF49F}"/>
              </a:ext>
            </a:extLst>
          </p:cNvPr>
          <p:cNvSpPr>
            <a:spLocks noGrp="1"/>
          </p:cNvSpPr>
          <p:nvPr>
            <p:ph type="subTitle" idx="1" hasCustomPrompt="1"/>
          </p:nvPr>
        </p:nvSpPr>
        <p:spPr>
          <a:xfrm>
            <a:off x="5985861" y="1329083"/>
            <a:ext cx="5777161" cy="2524831"/>
          </a:xfrm>
        </p:spPr>
        <p:txBody>
          <a:bodyPr>
            <a:norm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2" name="TextBox 11">
            <a:extLst>
              <a:ext uri="{FF2B5EF4-FFF2-40B4-BE49-F238E27FC236}">
                <a16:creationId xmlns:a16="http://schemas.microsoft.com/office/drawing/2014/main" id="{899C0F6A-D133-1058-539B-5BEFB1643014}"/>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13" name="TextBox 12">
            <a:extLst>
              <a:ext uri="{FF2B5EF4-FFF2-40B4-BE49-F238E27FC236}">
                <a16:creationId xmlns:a16="http://schemas.microsoft.com/office/drawing/2014/main" id="{4CFD11E8-9184-04EA-4A30-7948C11D62B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Tree>
    <p:extLst>
      <p:ext uri="{BB962C8B-B14F-4D97-AF65-F5344CB8AC3E}">
        <p14:creationId xmlns:p14="http://schemas.microsoft.com/office/powerpoint/2010/main" val="24495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0" y="11"/>
            <a:ext cx="7094361" cy="6857989"/>
          </a:xfrm>
          <a:prstGeom prst="rect">
            <a:avLst/>
          </a:prstGeom>
        </p:spPr>
      </p:pic>
      <p:sp>
        <p:nvSpPr>
          <p:cNvPr id="3" name="Title 3">
            <a:extLst>
              <a:ext uri="{FF2B5EF4-FFF2-40B4-BE49-F238E27FC236}">
                <a16:creationId xmlns:a16="http://schemas.microsoft.com/office/drawing/2014/main" id="{E35F445B-F0BA-AFD1-47CE-C482408BAA73}"/>
              </a:ext>
            </a:extLst>
          </p:cNvPr>
          <p:cNvSpPr txBox="1">
            <a:spLocks/>
          </p:cNvSpPr>
          <p:nvPr userDrawn="1"/>
        </p:nvSpPr>
        <p:spPr>
          <a:xfrm>
            <a:off x="7553420" y="733163"/>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tx1"/>
                </a:solidFill>
                <a:effectLst/>
                <a:uLnTx/>
                <a:uFillTx/>
                <a:latin typeface="Arial Black" panose="020B0A04020102020204"/>
                <a:ea typeface="+mj-ea"/>
                <a:cs typeface="+mj-cs"/>
              </a:rPr>
              <a:t>poll…</a:t>
            </a:r>
            <a:endParaRPr kumimoji="0" lang="en-US" sz="4800" b="0" i="1" u="none" strike="noStrike" kern="1200" cap="none" spc="0" normalizeH="0" baseline="0" noProof="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33753616-CC3D-A7ED-A3B8-E9B79132C1C2}"/>
              </a:ext>
            </a:extLst>
          </p:cNvPr>
          <p:cNvSpPr/>
          <p:nvPr userDrawn="1"/>
        </p:nvSpPr>
        <p:spPr>
          <a:xfrm>
            <a:off x="7553420" y="5495349"/>
            <a:ext cx="4092524" cy="240066"/>
          </a:xfrm>
          <a:prstGeom prst="rect">
            <a:avLst/>
          </a:prstGeom>
        </p:spPr>
        <p:txBody>
          <a:bodyPr wrap="square">
            <a:spAutoFit/>
          </a:bodyPr>
          <a:lstStyle/>
          <a:p>
            <a:pPr defTabSz="548640">
              <a:spcAft>
                <a:spcPts val="600"/>
              </a:spcAft>
            </a:pPr>
            <a:r>
              <a:rPr lang="en-US" sz="960" i="1">
                <a:latin typeface="Arial" panose="020B0604020202020204"/>
              </a:rPr>
              <a:t>If you can’t see the poll please type your response in the chat window</a:t>
            </a:r>
            <a:endParaRPr lang="en-US" sz="1600">
              <a:latin typeface="Arial" panose="020B0604020202020204"/>
            </a:endParaRPr>
          </a:p>
        </p:txBody>
      </p:sp>
      <p:sp>
        <p:nvSpPr>
          <p:cNvPr id="5" name="Subtitle 2">
            <a:extLst>
              <a:ext uri="{FF2B5EF4-FFF2-40B4-BE49-F238E27FC236}">
                <a16:creationId xmlns:a16="http://schemas.microsoft.com/office/drawing/2014/main" id="{AE6CE44E-C03D-E0A1-40D9-9C987D43D4D0}"/>
              </a:ext>
            </a:extLst>
          </p:cNvPr>
          <p:cNvSpPr>
            <a:spLocks noGrp="1"/>
          </p:cNvSpPr>
          <p:nvPr>
            <p:ph type="subTitle" idx="1" hasCustomPrompt="1"/>
          </p:nvPr>
        </p:nvSpPr>
        <p:spPr>
          <a:xfrm>
            <a:off x="7553420" y="367674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63877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5101771" y="10"/>
            <a:ext cx="7094361" cy="6857989"/>
          </a:xfrm>
          <a:prstGeom prst="rect">
            <a:avLst/>
          </a:prstGeom>
        </p:spPr>
      </p:pic>
      <p:sp>
        <p:nvSpPr>
          <p:cNvPr id="3" name="Title 3">
            <a:extLst>
              <a:ext uri="{FF2B5EF4-FFF2-40B4-BE49-F238E27FC236}">
                <a16:creationId xmlns:a16="http://schemas.microsoft.com/office/drawing/2014/main" id="{DB1148F3-0E1A-773D-31C3-4159C8ACEF60}"/>
              </a:ext>
            </a:extLst>
          </p:cNvPr>
          <p:cNvSpPr txBox="1">
            <a:spLocks/>
          </p:cNvSpPr>
          <p:nvPr userDrawn="1"/>
        </p:nvSpPr>
        <p:spPr>
          <a:xfrm>
            <a:off x="643467" y="795509"/>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tx1"/>
                </a:solidFill>
                <a:effectLst/>
                <a:uLnTx/>
                <a:uFillTx/>
                <a:latin typeface="Arial Black" panose="020B0A04020102020204"/>
                <a:ea typeface="+mj-ea"/>
                <a:cs typeface="+mj-cs"/>
              </a:rPr>
              <a:t>question…</a:t>
            </a:r>
            <a:endParaRPr kumimoji="0" lang="en-US" sz="4800" b="0" i="1" u="none" strike="noStrike" kern="1200" cap="none" spc="0" normalizeH="0" baseline="0" noProof="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F67943A7-A520-EE17-EA14-BB766579FC1F}"/>
              </a:ext>
            </a:extLst>
          </p:cNvPr>
          <p:cNvSpPr/>
          <p:nvPr userDrawn="1"/>
        </p:nvSpPr>
        <p:spPr>
          <a:xfrm>
            <a:off x="643467" y="5495349"/>
            <a:ext cx="3193037" cy="240066"/>
          </a:xfrm>
          <a:prstGeom prst="rect">
            <a:avLst/>
          </a:prstGeom>
        </p:spPr>
        <p:txBody>
          <a:bodyPr wrap="square">
            <a:spAutoFit/>
          </a:bodyPr>
          <a:lstStyle/>
          <a:p>
            <a:pPr defTabSz="548640">
              <a:spcAft>
                <a:spcPts val="600"/>
              </a:spcAft>
            </a:pPr>
            <a:r>
              <a:rPr lang="en-US" sz="960" i="1">
                <a:latin typeface="Arial" panose="020B0604020202020204"/>
              </a:rPr>
              <a:t>Please type your response in the chat window</a:t>
            </a:r>
            <a:endParaRPr lang="en-US" sz="1600">
              <a:latin typeface="Arial" panose="020B0604020202020204"/>
            </a:endParaRPr>
          </a:p>
        </p:txBody>
      </p:sp>
      <p:sp>
        <p:nvSpPr>
          <p:cNvPr id="9" name="Subtitle 2">
            <a:extLst>
              <a:ext uri="{FF2B5EF4-FFF2-40B4-BE49-F238E27FC236}">
                <a16:creationId xmlns:a16="http://schemas.microsoft.com/office/drawing/2014/main" id="{A20B321E-3A4B-100F-545B-9AD82AD04D0E}"/>
              </a:ext>
            </a:extLst>
          </p:cNvPr>
          <p:cNvSpPr>
            <a:spLocks noGrp="1"/>
          </p:cNvSpPr>
          <p:nvPr>
            <p:ph type="subTitle" idx="1" hasCustomPrompt="1"/>
          </p:nvPr>
        </p:nvSpPr>
        <p:spPr>
          <a:xfrm>
            <a:off x="643467" y="369350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POSE A QUESTION FOR THE AUDIENCE TO ANSWER…</a:t>
            </a:r>
          </a:p>
        </p:txBody>
      </p:sp>
    </p:spTree>
    <p:extLst>
      <p:ext uri="{BB962C8B-B14F-4D97-AF65-F5344CB8AC3E}">
        <p14:creationId xmlns:p14="http://schemas.microsoft.com/office/powerpoint/2010/main" val="1796091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9" name="Title 1">
            <a:extLst>
              <a:ext uri="{FF2B5EF4-FFF2-40B4-BE49-F238E27FC236}">
                <a16:creationId xmlns:a16="http://schemas.microsoft.com/office/drawing/2014/main" id="{6CA3D3F1-66FF-6EF2-0DDA-B6073CBE5D76}"/>
              </a:ext>
            </a:extLst>
          </p:cNvPr>
          <p:cNvSpPr>
            <a:spLocks noGrp="1"/>
          </p:cNvSpPr>
          <p:nvPr>
            <p:ph type="ctrTitle" hasCustomPrompt="1"/>
          </p:nvPr>
        </p:nvSpPr>
        <p:spPr>
          <a:xfrm>
            <a:off x="550863" y="773072"/>
            <a:ext cx="11090273" cy="509667"/>
          </a:xfrm>
        </p:spPr>
        <p:txBody>
          <a:bodyPr anchor="t">
            <a:normAutofit/>
          </a:bodyPr>
          <a:lstStyle>
            <a:lvl1pPr algn="l">
              <a:defRPr sz="3000" b="1" i="0">
                <a:solidFill>
                  <a:schemeClr val="tx1"/>
                </a:solidFill>
                <a:latin typeface="Arial Black" panose="020B0604020202020204" pitchFamily="34" charset="0"/>
                <a:cs typeface="Arial Black" panose="020B0604020202020204" pitchFamily="34" charset="0"/>
              </a:defRPr>
            </a:lvl1pPr>
          </a:lstStyle>
          <a:p>
            <a:r>
              <a:rPr lang="en-GB"/>
              <a:t>TITLE OF SLIDE (ARIAL BLACK 30PT)</a:t>
            </a:r>
            <a:endParaRPr lang="en-US"/>
          </a:p>
        </p:txBody>
      </p:sp>
      <p:sp>
        <p:nvSpPr>
          <p:cNvPr id="10" name="Subtitle 2">
            <a:extLst>
              <a:ext uri="{FF2B5EF4-FFF2-40B4-BE49-F238E27FC236}">
                <a16:creationId xmlns:a16="http://schemas.microsoft.com/office/drawing/2014/main" id="{70D55DF3-3B43-A3D2-48A0-4027BFEA68E2}"/>
              </a:ext>
            </a:extLst>
          </p:cNvPr>
          <p:cNvSpPr>
            <a:spLocks noGrp="1"/>
          </p:cNvSpPr>
          <p:nvPr>
            <p:ph type="subTitle" idx="1" hasCustomPrompt="1"/>
          </p:nvPr>
        </p:nvSpPr>
        <p:spPr>
          <a:xfrm>
            <a:off x="550862" y="1669774"/>
            <a:ext cx="11090274" cy="4415154"/>
          </a:xfrm>
        </p:spPr>
        <p:txBody>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28266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6187686" y="376413"/>
            <a:ext cx="58553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WHAT HAPPENS NOW?</a:t>
            </a:r>
          </a:p>
        </p:txBody>
      </p:sp>
      <p:pic>
        <p:nvPicPr>
          <p:cNvPr id="2" name="Picture 1">
            <a:extLst>
              <a:ext uri="{FF2B5EF4-FFF2-40B4-BE49-F238E27FC236}">
                <a16:creationId xmlns:a16="http://schemas.microsoft.com/office/drawing/2014/main" id="{432ED1A0-424B-4C35-F1E2-D4521AB0F4EC}"/>
              </a:ext>
            </a:extLst>
          </p:cNvPr>
          <p:cNvPicPr>
            <a:picLocks noChangeAspect="1"/>
          </p:cNvPicPr>
          <p:nvPr userDrawn="1"/>
        </p:nvPicPr>
        <p:blipFill rotWithShape="1">
          <a:blip r:embed="rId2"/>
          <a:srcRect l="301" r="7263"/>
          <a:stretch/>
        </p:blipFill>
        <p:spPr>
          <a:xfrm>
            <a:off x="-649684" y="0"/>
            <a:ext cx="6339284" cy="6858000"/>
          </a:xfrm>
          <a:prstGeom prst="rect">
            <a:avLst/>
          </a:prstGeom>
        </p:spPr>
      </p:pic>
    </p:spTree>
    <p:extLst>
      <p:ext uri="{BB962C8B-B14F-4D97-AF65-F5344CB8AC3E}">
        <p14:creationId xmlns:p14="http://schemas.microsoft.com/office/powerpoint/2010/main" val="364013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556590" y="376413"/>
            <a:ext cx="1148647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UPCOMING EVENTS</a:t>
            </a:r>
          </a:p>
        </p:txBody>
      </p:sp>
    </p:spTree>
    <p:extLst>
      <p:ext uri="{BB962C8B-B14F-4D97-AF65-F5344CB8AC3E}">
        <p14:creationId xmlns:p14="http://schemas.microsoft.com/office/powerpoint/2010/main" val="76539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732114" y="4006707"/>
            <a:ext cx="1840965" cy="1840965"/>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a:t>Insert Headshot</a:t>
            </a:r>
          </a:p>
        </p:txBody>
      </p:sp>
      <p:sp>
        <p:nvSpPr>
          <p:cNvPr id="6" name="Title 1">
            <a:extLst>
              <a:ext uri="{FF2B5EF4-FFF2-40B4-BE49-F238E27FC236}">
                <a16:creationId xmlns:a16="http://schemas.microsoft.com/office/drawing/2014/main" id="{25C9A5A8-B0A8-4F0B-442D-A7D4029B4D68}"/>
              </a:ext>
            </a:extLst>
          </p:cNvPr>
          <p:cNvSpPr txBox="1">
            <a:spLocks/>
          </p:cNvSpPr>
          <p:nvPr userDrawn="1"/>
        </p:nvSpPr>
        <p:spPr>
          <a:xfrm>
            <a:off x="563151" y="708724"/>
            <a:ext cx="7156938" cy="603207"/>
          </a:xfrm>
          <a:prstGeom prst="rect">
            <a:avLst/>
          </a:prstGeom>
        </p:spPr>
        <p:txBody>
          <a:bodyPr vert="horz" lIns="91440" tIns="45720" rIns="91440" bIns="45720" numCol="1" rtlCol="0" anchor="ctr">
            <a:normAutofit/>
          </a:bodyPr>
          <a:lstStyle>
            <a:lvl1pPr algn="r" defTabSz="914400" rtl="0" eaLnBrk="1" latinLnBrk="0" hangingPunct="1">
              <a:lnSpc>
                <a:spcPct val="90000"/>
              </a:lnSpc>
              <a:spcBef>
                <a:spcPct val="0"/>
              </a:spcBef>
              <a:buNone/>
              <a:defRPr sz="5400" b="1" i="0" kern="1200">
                <a:solidFill>
                  <a:schemeClr val="tx1"/>
                </a:solidFill>
                <a:latin typeface="Arial Black" panose="020B0604020202020204" pitchFamily="34" charset="0"/>
                <a:ea typeface="+mj-ea"/>
                <a:cs typeface="Arial Black" panose="020B0604020202020204" pitchFamily="34" charset="0"/>
              </a:defRPr>
            </a:lvl1pPr>
          </a:lstStyle>
          <a:p>
            <a:pPr algn="l"/>
            <a:r>
              <a:rPr lang="en-GB" sz="2800"/>
              <a:t>THANK YOU FOR YOUR COMPANY</a:t>
            </a:r>
            <a:endParaRPr lang="en-US" sz="2800"/>
          </a:p>
        </p:txBody>
      </p:sp>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a:extLst>
              <a:ext uri="{FF2B5EF4-FFF2-40B4-BE49-F238E27FC236}">
                <a16:creationId xmlns:a16="http://schemas.microsoft.com/office/drawing/2014/main" id="{7732F912-7C4A-3506-C725-7078ED7F918E}"/>
              </a:ext>
            </a:extLst>
          </p:cNvPr>
          <p:cNvPicPr>
            <a:picLocks noChangeAspect="1"/>
          </p:cNvPicPr>
          <p:nvPr userDrawn="1"/>
        </p:nvPicPr>
        <p:blipFill rotWithShape="1">
          <a:blip r:embed="rId2"/>
          <a:srcRect l="30199" t="-335" r="21475" b="335"/>
          <a:stretch/>
        </p:blipFill>
        <p:spPr>
          <a:xfrm>
            <a:off x="7800624" y="-88312"/>
            <a:ext cx="5065350" cy="6987822"/>
          </a:xfrm>
          <a:prstGeom prst="rect">
            <a:avLst/>
          </a:prstGeom>
        </p:spPr>
      </p:pic>
    </p:spTree>
    <p:extLst>
      <p:ext uri="{BB962C8B-B14F-4D97-AF65-F5344CB8AC3E}">
        <p14:creationId xmlns:p14="http://schemas.microsoft.com/office/powerpoint/2010/main" val="3443308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Tree>
    <p:extLst>
      <p:ext uri="{BB962C8B-B14F-4D97-AF65-F5344CB8AC3E}">
        <p14:creationId xmlns:p14="http://schemas.microsoft.com/office/powerpoint/2010/main" val="136141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2"/>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2"/>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638618-4674-7D82-E2C1-6611D43BEB27}"/>
              </a:ext>
            </a:extLst>
          </p:cNvPr>
          <p:cNvSpPr txBox="1">
            <a:spLocks/>
          </p:cNvSpPr>
          <p:nvPr userDrawn="1"/>
        </p:nvSpPr>
        <p:spPr>
          <a:xfrm>
            <a:off x="2959760" y="2743616"/>
            <a:ext cx="6272479" cy="13707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3"/>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en-US">
                <a:solidFill>
                  <a:schemeClr val="bg1"/>
                </a:solidFill>
                <a:latin typeface="Arial Black" panose="020B0A04020102020204"/>
              </a:rPr>
              <a:t>ACKNOWLEDGEMENT OF COUNTRY</a:t>
            </a:r>
            <a:endParaRPr kumimoji="0" lang="en-US" b="0" i="0" u="none" strike="noStrike" kern="1200" cap="none" spc="0" normalizeH="0" baseline="0" noProof="0">
              <a:solidFill>
                <a:schemeClr val="bg1"/>
              </a:solidFill>
              <a:effectLst/>
              <a:uLnTx/>
              <a:uFillTx/>
              <a:latin typeface="Arial Black" panose="020B0A04020102020204"/>
              <a:ea typeface="+mj-ea"/>
              <a:cs typeface="+mj-cs"/>
            </a:endParaRPr>
          </a:p>
        </p:txBody>
      </p:sp>
    </p:spTree>
    <p:extLst>
      <p:ext uri="{BB962C8B-B14F-4D97-AF65-F5344CB8AC3E}">
        <p14:creationId xmlns:p14="http://schemas.microsoft.com/office/powerpoint/2010/main" val="1929422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Last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5" name="Picture 4" descr="A logo with a black background&#10;&#10;Description automatically generated">
            <a:extLst>
              <a:ext uri="{FF2B5EF4-FFF2-40B4-BE49-F238E27FC236}">
                <a16:creationId xmlns:a16="http://schemas.microsoft.com/office/drawing/2014/main" id="{3B9EAA48-07BA-D31C-3C22-D09D80601A7F}"/>
              </a:ext>
            </a:extLst>
          </p:cNvPr>
          <p:cNvPicPr>
            <a:picLocks noChangeAspect="1"/>
          </p:cNvPicPr>
          <p:nvPr userDrawn="1"/>
        </p:nvPicPr>
        <p:blipFill>
          <a:blip r:embed="rId2"/>
          <a:stretch>
            <a:fillRect/>
          </a:stretch>
        </p:blipFill>
        <p:spPr>
          <a:xfrm>
            <a:off x="6007674" y="2592531"/>
            <a:ext cx="2521265" cy="1415684"/>
          </a:xfrm>
          <a:prstGeom prst="rect">
            <a:avLst/>
          </a:prstGeom>
        </p:spPr>
      </p:pic>
      <p:sp>
        <p:nvSpPr>
          <p:cNvPr id="6" name="Subtitle 2">
            <a:extLst>
              <a:ext uri="{FF2B5EF4-FFF2-40B4-BE49-F238E27FC236}">
                <a16:creationId xmlns:a16="http://schemas.microsoft.com/office/drawing/2014/main" id="{32159C6F-AD76-7CCB-EDF1-4F47981A5A96}"/>
              </a:ext>
            </a:extLst>
          </p:cNvPr>
          <p:cNvSpPr txBox="1">
            <a:spLocks/>
          </p:cNvSpPr>
          <p:nvPr userDrawn="1"/>
        </p:nvSpPr>
        <p:spPr>
          <a:xfrm>
            <a:off x="3637212" y="3098755"/>
            <a:ext cx="5073036" cy="579216"/>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600" b="0" i="1">
                <a:solidFill>
                  <a:schemeClr val="tx1"/>
                </a:solidFill>
                <a:latin typeface="Omnes" pitchFamily="2" charset="77"/>
              </a:rPr>
              <a:t>Presentation template by</a:t>
            </a:r>
            <a:endParaRPr lang="en-US" sz="1600" b="0" i="1">
              <a:latin typeface="Omnes" pitchFamily="2" charset="77"/>
            </a:endParaRPr>
          </a:p>
        </p:txBody>
      </p:sp>
    </p:spTree>
    <p:extLst>
      <p:ext uri="{BB962C8B-B14F-4D97-AF65-F5344CB8AC3E}">
        <p14:creationId xmlns:p14="http://schemas.microsoft.com/office/powerpoint/2010/main" val="2230267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E61D-586A-3D0C-B1EE-372624D280E1}"/>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BAFAFD7-BB1F-80CF-8CA8-11D54611EA36}"/>
              </a:ext>
            </a:extLst>
          </p:cNvPr>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E8EE4F-1E02-A41B-8A16-7F9416B3888F}"/>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C6F895A1-DCE8-F8B8-9118-95039CAB4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FA35C-A983-3397-A567-A5F0A50C17F6}"/>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457199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23EE-AE98-93B0-E8DB-6B2208627357}"/>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7C3A47A-6430-B909-C922-09EDF7B0E8F0}"/>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E2D2E91-DD45-B810-C4F6-CD9A7D677C2C}"/>
              </a:ext>
            </a:extLst>
          </p:cNvPr>
          <p:cNvSpPr>
            <a:spLocks noGrp="1"/>
          </p:cNvSpPr>
          <p:nvPr>
            <p:ph sz="half" idx="2"/>
          </p:nvPr>
        </p:nvSpPr>
        <p:spPr>
          <a:xfrm>
            <a:off x="6172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3EDF7B8-BC20-A8EA-617B-6F8B9FE2C07A}"/>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6" name="Footer Placeholder 5">
            <a:extLst>
              <a:ext uri="{FF2B5EF4-FFF2-40B4-BE49-F238E27FC236}">
                <a16:creationId xmlns:a16="http://schemas.microsoft.com/office/drawing/2014/main" id="{78F709C6-41EA-3996-6839-22C89D1D3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E894C-D844-5EDE-442C-6A3EBFE884BC}"/>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58896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7CD-99C3-9599-D01C-D0AE4EC69FD9}"/>
              </a:ext>
            </a:extLst>
          </p:cNvPr>
          <p:cNvSpPr>
            <a:spLocks noGrp="1"/>
          </p:cNvSpPr>
          <p:nvPr>
            <p:ph type="title"/>
          </p:nvPr>
        </p:nvSpPr>
        <p:spPr>
          <a:xfrm>
            <a:off x="839788" y="365125"/>
            <a:ext cx="10515600" cy="1325563"/>
          </a:xfrm>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F4F902D-DC4A-E830-B0FF-6B23BEF74096}"/>
              </a:ext>
            </a:extLst>
          </p:cNvPr>
          <p:cNvSpPr>
            <a:spLocks noGrp="1"/>
          </p:cNvSpPr>
          <p:nvPr>
            <p:ph type="body" idx="1"/>
          </p:nvPr>
        </p:nvSpPr>
        <p:spPr>
          <a:xfrm>
            <a:off x="839788" y="1681163"/>
            <a:ext cx="5157787"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8C45A5-93EA-368F-2520-F3B429001282}"/>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B925E9A-099A-4BDB-B4E1-3D0288EDD13D}"/>
              </a:ext>
            </a:extLst>
          </p:cNvPr>
          <p:cNvSpPr>
            <a:spLocks noGrp="1"/>
          </p:cNvSpPr>
          <p:nvPr>
            <p:ph type="body" sz="quarter" idx="3"/>
          </p:nvPr>
        </p:nvSpPr>
        <p:spPr>
          <a:xfrm>
            <a:off x="6172200" y="1681163"/>
            <a:ext cx="5183188"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7516CC1-23DD-E26E-2BDF-1B4496780CF8}"/>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ADC0BDA-009D-8316-4B79-E53688B61903}"/>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8" name="Footer Placeholder 7">
            <a:extLst>
              <a:ext uri="{FF2B5EF4-FFF2-40B4-BE49-F238E27FC236}">
                <a16:creationId xmlns:a16="http://schemas.microsoft.com/office/drawing/2014/main" id="{FAE36658-AEE3-4E92-4A61-CEAB6A70E5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C29CC5-BC6F-B908-B7B6-EF567C069520}"/>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106313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39634-7529-853C-626C-9D8C20336644}"/>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203FC51-A6EC-FE2A-26BD-829B93F59067}"/>
              </a:ext>
            </a:extLst>
          </p:cNvPr>
          <p:cNvSpPr>
            <a:spLocks noGrp="1"/>
          </p:cNvSpPr>
          <p:nvPr>
            <p:ph idx="1"/>
          </p:nvPr>
        </p:nvSpPr>
        <p:spPr>
          <a:xfrm>
            <a:off x="5183188" y="987425"/>
            <a:ext cx="6172200" cy="4873625"/>
          </a:xfrm>
        </p:spPr>
        <p:txBody>
          <a:bodyPr/>
          <a:lstStyle>
            <a:lvl1pPr>
              <a:defRPr sz="3200" b="0" i="0">
                <a:latin typeface="Arial" panose="020B0604020202020204" pitchFamily="34" charset="0"/>
                <a:cs typeface="Arial" panose="020B0604020202020204" pitchFamily="34" charset="0"/>
              </a:defRPr>
            </a:lvl1pPr>
            <a:lvl2pPr>
              <a:defRPr sz="2800" b="0" i="0">
                <a:latin typeface="Arial" panose="020B0604020202020204" pitchFamily="34" charset="0"/>
                <a:cs typeface="Arial" panose="020B0604020202020204" pitchFamily="34" charset="0"/>
              </a:defRPr>
            </a:lvl2pPr>
            <a:lvl3pPr>
              <a:defRPr sz="2400" b="0" i="0">
                <a:latin typeface="Arial" panose="020B0604020202020204" pitchFamily="34" charset="0"/>
                <a:cs typeface="Arial" panose="020B0604020202020204" pitchFamily="34" charset="0"/>
              </a:defRPr>
            </a:lvl3pPr>
            <a:lvl4pPr>
              <a:defRPr sz="2000" b="0" i="0">
                <a:latin typeface="Arial" panose="020B0604020202020204" pitchFamily="34" charset="0"/>
                <a:cs typeface="Arial" panose="020B0604020202020204" pitchFamily="34" charset="0"/>
              </a:defRPr>
            </a:lvl4pPr>
            <a:lvl5pPr>
              <a:defRPr sz="20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A0FAF9A-DF6E-40B7-6C26-F02A3AA158E5}"/>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39CA6C-2BF2-BEEF-1715-ADC7758D9969}"/>
              </a:ext>
            </a:extLst>
          </p:cNvPr>
          <p:cNvSpPr>
            <a:spLocks noGrp="1"/>
          </p:cNvSpPr>
          <p:nvPr>
            <p:ph type="dt" sz="half" idx="10"/>
          </p:nvPr>
        </p:nvSpPr>
        <p:spPr/>
        <p:txBody>
          <a:bodyPr/>
          <a:lstStyle/>
          <a:p>
            <a:fld id="{C66D17DB-4DC9-B048-8CF6-4813F3B98A39}" type="datetimeFigureOut">
              <a:rPr lang="en-US" smtClean="0"/>
              <a:t>2/15/24</a:t>
            </a:fld>
            <a:endParaRPr lang="en-US"/>
          </a:p>
        </p:txBody>
      </p:sp>
      <p:sp>
        <p:nvSpPr>
          <p:cNvPr id="6" name="Footer Placeholder 5">
            <a:extLst>
              <a:ext uri="{FF2B5EF4-FFF2-40B4-BE49-F238E27FC236}">
                <a16:creationId xmlns:a16="http://schemas.microsoft.com/office/drawing/2014/main" id="{0F1EF66B-84CC-2448-08C3-7ABA2F4EB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93942-5304-EC6D-FB68-2AEE579996E8}"/>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1661688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AC43-51EA-5898-32B8-C7B608BE2222}"/>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864438F-86D5-5B6E-EF58-1F49A5A2494D}"/>
              </a:ext>
            </a:extLst>
          </p:cNvPr>
          <p:cNvSpPr>
            <a:spLocks noGrp="1"/>
          </p:cNvSpPr>
          <p:nvPr>
            <p:ph type="pic" idx="1"/>
          </p:nvPr>
        </p:nvSpPr>
        <p:spPr>
          <a:xfrm>
            <a:off x="5183188" y="987425"/>
            <a:ext cx="6172200" cy="4873625"/>
          </a:xfrm>
        </p:spPr>
        <p:txBody>
          <a:bodyPr/>
          <a:lstStyle>
            <a:lvl1pPr marL="0" indent="0">
              <a:buNone/>
              <a:defRPr sz="3200" b="0" i="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2344B9-8EBE-7047-F398-D29CE992D02D}"/>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A41E9D-9F69-7FE6-2F0A-E768F3191288}"/>
              </a:ext>
            </a:extLst>
          </p:cNvPr>
          <p:cNvSpPr>
            <a:spLocks noGrp="1"/>
          </p:cNvSpPr>
          <p:nvPr>
            <p:ph type="dt" sz="half" idx="10"/>
          </p:nvPr>
        </p:nvSpPr>
        <p:spPr>
          <a:xfrm>
            <a:off x="838200" y="6356350"/>
            <a:ext cx="2743200" cy="365125"/>
          </a:xfrm>
        </p:spPr>
        <p:txBody>
          <a:bodyPr/>
          <a:lstStyle/>
          <a:p>
            <a:fld id="{C66D17DB-4DC9-B048-8CF6-4813F3B98A39}" type="datetimeFigureOut">
              <a:rPr lang="en-US" smtClean="0"/>
              <a:t>2/15/24</a:t>
            </a:fld>
            <a:endParaRPr lang="en-US"/>
          </a:p>
        </p:txBody>
      </p:sp>
      <p:sp>
        <p:nvSpPr>
          <p:cNvPr id="6" name="Footer Placeholder 5">
            <a:extLst>
              <a:ext uri="{FF2B5EF4-FFF2-40B4-BE49-F238E27FC236}">
                <a16:creationId xmlns:a16="http://schemas.microsoft.com/office/drawing/2014/main" id="{BEC78B54-C0A0-333A-5B31-0159626825E7}"/>
              </a:ext>
            </a:extLst>
          </p:cNvPr>
          <p:cNvSpPr>
            <a:spLocks noGrp="1"/>
          </p:cNvSpPr>
          <p:nvPr>
            <p:ph type="ftr" sz="quarter" idx="11"/>
          </p:nvPr>
        </p:nvSpPr>
        <p:spPr>
          <a:xfrm>
            <a:off x="4038600" y="6356350"/>
            <a:ext cx="4114800" cy="365125"/>
          </a:xfrm>
        </p:spPr>
        <p:txBody>
          <a:bodyPr/>
          <a:lstStyle/>
          <a:p>
            <a:endParaRPr lang="en-US"/>
          </a:p>
        </p:txBody>
      </p:sp>
      <p:sp>
        <p:nvSpPr>
          <p:cNvPr id="7" name="Slide Number Placeholder 6">
            <a:extLst>
              <a:ext uri="{FF2B5EF4-FFF2-40B4-BE49-F238E27FC236}">
                <a16:creationId xmlns:a16="http://schemas.microsoft.com/office/drawing/2014/main" id="{DD50871D-BF49-7A6D-D8FB-E88CCFC3A86E}"/>
              </a:ext>
            </a:extLst>
          </p:cNvPr>
          <p:cNvSpPr>
            <a:spLocks noGrp="1"/>
          </p:cNvSpPr>
          <p:nvPr>
            <p:ph type="sldNum" sz="quarter" idx="12"/>
          </p:nvPr>
        </p:nvSpPr>
        <p:spPr>
          <a:xfrm>
            <a:off x="8610600" y="6356350"/>
            <a:ext cx="2743200" cy="365125"/>
          </a:xfrm>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4271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B89042-2611-1213-C7A6-A1AE3CF85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89A698-17EF-6F8A-B9BE-8B4D16912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2BEACFC-E4D3-6863-5D86-50024978A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D17DB-4DC9-B048-8CF6-4813F3B98A39}" type="datetimeFigureOut">
              <a:rPr lang="en-US" smtClean="0"/>
              <a:t>2/15/24</a:t>
            </a:fld>
            <a:endParaRPr lang="en-US"/>
          </a:p>
        </p:txBody>
      </p:sp>
      <p:sp>
        <p:nvSpPr>
          <p:cNvPr id="5" name="Footer Placeholder 4">
            <a:extLst>
              <a:ext uri="{FF2B5EF4-FFF2-40B4-BE49-F238E27FC236}">
                <a16:creationId xmlns:a16="http://schemas.microsoft.com/office/drawing/2014/main" id="{DDBE7DA4-2822-C029-6A50-DDDDDD396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6503F5-150A-10BE-8B80-619DEC3EE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AC75C-F857-5642-87B5-8EC41AD2ADCB}" type="slidenum">
              <a:rPr lang="en-US" smtClean="0"/>
              <a:t>‹#›</a:t>
            </a:fld>
            <a:endParaRPr lang="en-US"/>
          </a:p>
        </p:txBody>
      </p:sp>
    </p:spTree>
    <p:extLst>
      <p:ext uri="{BB962C8B-B14F-4D97-AF65-F5344CB8AC3E}">
        <p14:creationId xmlns:p14="http://schemas.microsoft.com/office/powerpoint/2010/main" val="373860115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9" r:id="rId3"/>
    <p:sldLayoutId id="2147483651" r:id="rId4"/>
    <p:sldLayoutId id="2147483682" r:id="rId5"/>
    <p:sldLayoutId id="2147483677" r:id="rId6"/>
    <p:sldLayoutId id="2147483678" r:id="rId7"/>
    <p:sldLayoutId id="2147483676" r:id="rId8"/>
    <p:sldLayoutId id="2147483688" r:id="rId9"/>
    <p:sldLayoutId id="2147483675" r:id="rId10"/>
    <p:sldLayoutId id="2147483659" r:id="rId11"/>
    <p:sldLayoutId id="2147483681" r:id="rId12"/>
    <p:sldLayoutId id="2147483687" r:id="rId13"/>
    <p:sldLayoutId id="2147483680" r:id="rId14"/>
    <p:sldLayoutId id="2147483666" r:id="rId15"/>
    <p:sldLayoutId id="2147483650" r:id="rId16"/>
    <p:sldLayoutId id="2147483652" r:id="rId17"/>
    <p:sldLayoutId id="2147483653" r:id="rId18"/>
    <p:sldLayoutId id="2147483656" r:id="rId19"/>
    <p:sldLayoutId id="214748366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p:txBody>
          <a:bodyPr/>
          <a:lstStyle/>
          <a:p>
            <a:r>
              <a:rPr lang="en-US"/>
              <a:t>YOUR WEBINAR WILL BEGIN SHORTLY</a:t>
            </a:r>
          </a:p>
        </p:txBody>
      </p:sp>
      <p:sp>
        <p:nvSpPr>
          <p:cNvPr id="5" name="Subtitle 4">
            <a:extLst>
              <a:ext uri="{FF2B5EF4-FFF2-40B4-BE49-F238E27FC236}">
                <a16:creationId xmlns:a16="http://schemas.microsoft.com/office/drawing/2014/main" id="{9597CAB1-CEAE-F01C-1259-0B35049516E0}"/>
              </a:ext>
            </a:extLst>
          </p:cNvPr>
          <p:cNvSpPr>
            <a:spLocks noGrp="1"/>
          </p:cNvSpPr>
          <p:nvPr>
            <p:ph type="subTitle" idx="1"/>
          </p:nvPr>
        </p:nvSpPr>
        <p:spPr/>
        <p:txBody>
          <a:bodyPr/>
          <a:lstStyle/>
          <a:p>
            <a:r>
              <a:rPr lang="en-GB"/>
              <a:t>Audio test may occur during this period</a:t>
            </a:r>
            <a:endParaRPr lang="en-US"/>
          </a:p>
          <a:p>
            <a:endParaRPr lang="en-US"/>
          </a:p>
        </p:txBody>
      </p:sp>
    </p:spTree>
    <p:extLst>
      <p:ext uri="{BB962C8B-B14F-4D97-AF65-F5344CB8AC3E}">
        <p14:creationId xmlns:p14="http://schemas.microsoft.com/office/powerpoint/2010/main" val="697788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raising their hand up&#10;&#10;Description automatically generated">
            <a:extLst>
              <a:ext uri="{FF2B5EF4-FFF2-40B4-BE49-F238E27FC236}">
                <a16:creationId xmlns:a16="http://schemas.microsoft.com/office/drawing/2014/main" id="{41D0FF01-71E4-283E-9812-D5FD31093B7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0934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E6578689-6CFD-94BD-AF75-F0370DF4E3D8}"/>
              </a:ext>
            </a:extLst>
          </p:cNvPr>
          <p:cNvSpPr txBox="1">
            <a:spLocks/>
          </p:cNvSpPr>
          <p:nvPr/>
        </p:nvSpPr>
        <p:spPr>
          <a:xfrm>
            <a:off x="397565" y="249318"/>
            <a:ext cx="10452763" cy="8513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NAVIGATING ZOOM</a:t>
            </a:r>
          </a:p>
        </p:txBody>
      </p:sp>
      <p:pic>
        <p:nvPicPr>
          <p:cNvPr id="7" name="Picture 6">
            <a:extLst>
              <a:ext uri="{FF2B5EF4-FFF2-40B4-BE49-F238E27FC236}">
                <a16:creationId xmlns:a16="http://schemas.microsoft.com/office/drawing/2014/main" id="{EB8CC1B4-E8C6-D2A6-F2A0-02EAC4106DA2}"/>
              </a:ext>
            </a:extLst>
          </p:cNvPr>
          <p:cNvPicPr>
            <a:picLocks noChangeAspect="1"/>
          </p:cNvPicPr>
          <p:nvPr/>
        </p:nvPicPr>
        <p:blipFill>
          <a:blip r:embed="rId2"/>
          <a:stretch>
            <a:fillRect/>
          </a:stretch>
        </p:blipFill>
        <p:spPr>
          <a:xfrm>
            <a:off x="2184081" y="1198476"/>
            <a:ext cx="7938036" cy="4690369"/>
          </a:xfrm>
          <a:prstGeom prst="rect">
            <a:avLst/>
          </a:prstGeom>
        </p:spPr>
      </p:pic>
      <p:pic>
        <p:nvPicPr>
          <p:cNvPr id="20" name="Picture 19" descr="Graphical user interface, text, application&#10;&#10;Description automatically generated">
            <a:extLst>
              <a:ext uri="{FF2B5EF4-FFF2-40B4-BE49-F238E27FC236}">
                <a16:creationId xmlns:a16="http://schemas.microsoft.com/office/drawing/2014/main" id="{AD8A41E2-F783-9F15-EF59-580C82BA1FA2}"/>
              </a:ext>
            </a:extLst>
          </p:cNvPr>
          <p:cNvPicPr>
            <a:picLocks noChangeAspect="1"/>
          </p:cNvPicPr>
          <p:nvPr/>
        </p:nvPicPr>
        <p:blipFill>
          <a:blip r:embed="rId3"/>
          <a:stretch>
            <a:fillRect/>
          </a:stretch>
        </p:blipFill>
        <p:spPr>
          <a:xfrm>
            <a:off x="4346340" y="3810669"/>
            <a:ext cx="1749660" cy="1872530"/>
          </a:xfrm>
          <a:prstGeom prst="rect">
            <a:avLst/>
          </a:prstGeom>
        </p:spPr>
      </p:pic>
      <p:pic>
        <p:nvPicPr>
          <p:cNvPr id="5" name="Picture 4">
            <a:extLst>
              <a:ext uri="{FF2B5EF4-FFF2-40B4-BE49-F238E27FC236}">
                <a16:creationId xmlns:a16="http://schemas.microsoft.com/office/drawing/2014/main" id="{08A336F8-575B-3F8E-BA33-82727506422A}"/>
              </a:ext>
            </a:extLst>
          </p:cNvPr>
          <p:cNvPicPr>
            <a:picLocks noChangeAspect="1"/>
          </p:cNvPicPr>
          <p:nvPr/>
        </p:nvPicPr>
        <p:blipFill>
          <a:blip r:embed="rId4"/>
          <a:stretch>
            <a:fillRect/>
          </a:stretch>
        </p:blipFill>
        <p:spPr>
          <a:xfrm>
            <a:off x="2184081" y="5682416"/>
            <a:ext cx="7938036" cy="214805"/>
          </a:xfrm>
          <a:prstGeom prst="rect">
            <a:avLst/>
          </a:prstGeom>
        </p:spPr>
      </p:pic>
      <p:sp>
        <p:nvSpPr>
          <p:cNvPr id="18" name="Rectangle: Rounded Corners 10">
            <a:extLst>
              <a:ext uri="{FF2B5EF4-FFF2-40B4-BE49-F238E27FC236}">
                <a16:creationId xmlns:a16="http://schemas.microsoft.com/office/drawing/2014/main" id="{4A214F9C-5079-D4AC-7857-55550646D3A4}"/>
              </a:ext>
            </a:extLst>
          </p:cNvPr>
          <p:cNvSpPr/>
          <p:nvPr/>
        </p:nvSpPr>
        <p:spPr>
          <a:xfrm>
            <a:off x="5885233" y="5659524"/>
            <a:ext cx="217251" cy="237697"/>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 name="Rectangle: Rounded Corners 13">
            <a:extLst>
              <a:ext uri="{FF2B5EF4-FFF2-40B4-BE49-F238E27FC236}">
                <a16:creationId xmlns:a16="http://schemas.microsoft.com/office/drawing/2014/main" id="{3459D265-1F20-54DF-97B3-F838C0866664}"/>
              </a:ext>
            </a:extLst>
          </p:cNvPr>
          <p:cNvSpPr/>
          <p:nvPr/>
        </p:nvSpPr>
        <p:spPr>
          <a:xfrm>
            <a:off x="9649838" y="5682416"/>
            <a:ext cx="472279" cy="206429"/>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 name="Rectangle: Rounded Corners 9">
            <a:extLst>
              <a:ext uri="{FF2B5EF4-FFF2-40B4-BE49-F238E27FC236}">
                <a16:creationId xmlns:a16="http://schemas.microsoft.com/office/drawing/2014/main" id="{CF0ABC54-CF30-E3EE-FF79-0AFC4634271B}"/>
              </a:ext>
            </a:extLst>
          </p:cNvPr>
          <p:cNvSpPr/>
          <p:nvPr/>
        </p:nvSpPr>
        <p:spPr>
          <a:xfrm>
            <a:off x="4346341" y="5074135"/>
            <a:ext cx="634222" cy="214806"/>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Rectangle: Rounded Corners 11">
            <a:extLst>
              <a:ext uri="{FF2B5EF4-FFF2-40B4-BE49-F238E27FC236}">
                <a16:creationId xmlns:a16="http://schemas.microsoft.com/office/drawing/2014/main" id="{B1FB2278-8692-1138-E6B5-5F84EA540AB5}"/>
              </a:ext>
            </a:extLst>
          </p:cNvPr>
          <p:cNvSpPr/>
          <p:nvPr/>
        </p:nvSpPr>
        <p:spPr>
          <a:xfrm>
            <a:off x="6153099" y="5681005"/>
            <a:ext cx="351501" cy="214805"/>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4" name="Rectangle: Rounded Corners 16">
            <a:extLst>
              <a:ext uri="{FF2B5EF4-FFF2-40B4-BE49-F238E27FC236}">
                <a16:creationId xmlns:a16="http://schemas.microsoft.com/office/drawing/2014/main" id="{D58E1984-0360-F5ED-D9A5-EEB0C7C5E73F}"/>
              </a:ext>
            </a:extLst>
          </p:cNvPr>
          <p:cNvSpPr/>
          <p:nvPr/>
        </p:nvSpPr>
        <p:spPr>
          <a:xfrm>
            <a:off x="2159188" y="5679203"/>
            <a:ext cx="613195" cy="214806"/>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1561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15" grpId="0" animBg="1"/>
      <p:bldP spid="19"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p:txBody>
          <a:bodyPr/>
          <a:lstStyle/>
          <a:p>
            <a:r>
              <a:rPr lang="en-US"/>
              <a:t>YOUR WEBINAR WILL BEGIN SHORTLY</a:t>
            </a:r>
          </a:p>
        </p:txBody>
      </p:sp>
    </p:spTree>
    <p:extLst>
      <p:ext uri="{BB962C8B-B14F-4D97-AF65-F5344CB8AC3E}">
        <p14:creationId xmlns:p14="http://schemas.microsoft.com/office/powerpoint/2010/main" val="970871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2406481625">
            <a:hlinkClick r:id="" action="ppaction://media"/>
            <a:extLst>
              <a:ext uri="{FF2B5EF4-FFF2-40B4-BE49-F238E27FC236}">
                <a16:creationId xmlns:a16="http://schemas.microsoft.com/office/drawing/2014/main" id="{09AF5960-1916-973F-E633-D5316A5C11F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8001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357AF9D-8002-9374-4BF2-20D4EBB63A41}"/>
              </a:ext>
            </a:extLst>
          </p:cNvPr>
          <p:cNvSpPr>
            <a:spLocks noGrp="1"/>
          </p:cNvSpPr>
          <p:nvPr>
            <p:ph type="pic" sz="quarter" idx="13"/>
          </p:nvPr>
        </p:nvSpPr>
        <p:spPr/>
        <p:txBody>
          <a:bodyPr/>
          <a:lstStyle/>
          <a:p>
            <a:endParaRPr lang="en-US"/>
          </a:p>
        </p:txBody>
      </p:sp>
      <p:sp>
        <p:nvSpPr>
          <p:cNvPr id="7" name="Title 6">
            <a:extLst>
              <a:ext uri="{FF2B5EF4-FFF2-40B4-BE49-F238E27FC236}">
                <a16:creationId xmlns:a16="http://schemas.microsoft.com/office/drawing/2014/main" id="{3A82F739-4D51-61E2-308F-B181C9882903}"/>
              </a:ext>
            </a:extLst>
          </p:cNvPr>
          <p:cNvSpPr>
            <a:spLocks noGrp="1"/>
          </p:cNvSpPr>
          <p:nvPr>
            <p:ph type="ctrTitle"/>
          </p:nvPr>
        </p:nvSpPr>
        <p:spPr/>
        <p:txBody>
          <a:bodyPr/>
          <a:lstStyle/>
          <a:p>
            <a:r>
              <a:rPr lang="en-US"/>
              <a:t>TITLE OF WEBINAR</a:t>
            </a:r>
          </a:p>
        </p:txBody>
      </p:sp>
      <p:sp>
        <p:nvSpPr>
          <p:cNvPr id="9" name="Subtitle 8">
            <a:extLst>
              <a:ext uri="{FF2B5EF4-FFF2-40B4-BE49-F238E27FC236}">
                <a16:creationId xmlns:a16="http://schemas.microsoft.com/office/drawing/2014/main" id="{90DA6512-2A39-BA93-DADB-E9061D304C25}"/>
              </a:ext>
            </a:extLst>
          </p:cNvPr>
          <p:cNvSpPr>
            <a:spLocks noGrp="1"/>
          </p:cNvSpPr>
          <p:nvPr>
            <p:ph type="subTitle" idx="1"/>
          </p:nvPr>
        </p:nvSpPr>
        <p:spPr/>
        <p:txBody>
          <a:bodyPr/>
          <a:lstStyle/>
          <a:p>
            <a:r>
              <a:rPr lang="en-US"/>
              <a:t>Presenters Name</a:t>
            </a:r>
          </a:p>
        </p:txBody>
      </p:sp>
    </p:spTree>
    <p:extLst>
      <p:ext uri="{BB962C8B-B14F-4D97-AF65-F5344CB8AC3E}">
        <p14:creationId xmlns:p14="http://schemas.microsoft.com/office/powerpoint/2010/main" val="137347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5985861" y="4132337"/>
            <a:ext cx="5777161"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Phone: </a:t>
            </a:r>
            <a:r>
              <a:rPr lang="en-AU">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Email: </a:t>
            </a:r>
            <a:r>
              <a:rPr lang="en-AU">
                <a:latin typeface="Arial" panose="020B0604020202020204" pitchFamily="34" charset="0"/>
                <a:ea typeface="Tahoma" pitchFamily="34" charset="0"/>
                <a:cs typeface="Arial" panose="020B0604020202020204" pitchFamily="34" charset="0"/>
              </a:rPr>
              <a:t>XX</a:t>
            </a:r>
            <a:endParaRPr lang="en-AU" b="1">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Website: </a:t>
            </a:r>
            <a:r>
              <a:rPr lang="en-AU">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b="1">
                <a:latin typeface="Arial" panose="020B0604020202020204" pitchFamily="34" charset="0"/>
                <a:ea typeface="Tahoma" pitchFamily="34" charset="0"/>
                <a:cs typeface="Arial" panose="020B0604020202020204" pitchFamily="34" charset="0"/>
              </a:rPr>
              <a:t>Extra Link: </a:t>
            </a:r>
            <a:r>
              <a:rPr lang="en-AU">
                <a:solidFill>
                  <a:srgbClr val="333433"/>
                </a:solidFill>
                <a:latin typeface="Arial" panose="020B0604020202020204" pitchFamily="34" charset="0"/>
                <a:ea typeface="Tahoma" pitchFamily="34" charset="0"/>
                <a:cs typeface="Arial" panose="020B0604020202020204" pitchFamily="34" charset="0"/>
              </a:rPr>
              <a:t>XX</a:t>
            </a:r>
            <a:r>
              <a:rPr lang="en-AU" b="1">
                <a:solidFill>
                  <a:srgbClr val="98CB4F"/>
                </a:solidFill>
                <a:latin typeface="Arial" panose="020B0604020202020204" pitchFamily="34" charset="0"/>
                <a:ea typeface="Tahoma" pitchFamily="34" charset="0"/>
                <a:cs typeface="Arial" panose="020B0604020202020204" pitchFamily="34" charset="0"/>
              </a:rPr>
              <a:t> </a:t>
            </a:r>
          </a:p>
        </p:txBody>
      </p:sp>
      <p:sp>
        <p:nvSpPr>
          <p:cNvPr id="14" name="Picture Placeholder 13">
            <a:extLst>
              <a:ext uri="{FF2B5EF4-FFF2-40B4-BE49-F238E27FC236}">
                <a16:creationId xmlns:a16="http://schemas.microsoft.com/office/drawing/2014/main" id="{E0BABB61-7139-32EA-F0DB-1A854ED9EBF7}"/>
              </a:ext>
            </a:extLst>
          </p:cNvPr>
          <p:cNvSpPr>
            <a:spLocks noGrp="1"/>
          </p:cNvSpPr>
          <p:nvPr>
            <p:ph type="pic" sz="quarter" idx="10"/>
          </p:nvPr>
        </p:nvSpPr>
        <p:spPr>
          <a:xfrm>
            <a:off x="680821" y="1119030"/>
            <a:ext cx="4619939" cy="4619939"/>
          </a:xfrm>
        </p:spPr>
        <p:txBody>
          <a:bodyPr/>
          <a:lstStyle/>
          <a:p>
            <a:endParaRPr lang="en-US"/>
          </a:p>
        </p:txBody>
      </p:sp>
      <p:sp>
        <p:nvSpPr>
          <p:cNvPr id="12" name="Title 11">
            <a:extLst>
              <a:ext uri="{FF2B5EF4-FFF2-40B4-BE49-F238E27FC236}">
                <a16:creationId xmlns:a16="http://schemas.microsoft.com/office/drawing/2014/main" id="{9C3D712A-BDFD-BC6A-9391-B406DB6B7EFF}"/>
              </a:ext>
            </a:extLst>
          </p:cNvPr>
          <p:cNvSpPr>
            <a:spLocks noGrp="1"/>
          </p:cNvSpPr>
          <p:nvPr>
            <p:ph type="ctrTitle"/>
          </p:nvPr>
        </p:nvSpPr>
        <p:spPr/>
        <p:txBody>
          <a:bodyPr/>
          <a:lstStyle/>
          <a:p>
            <a:r>
              <a:rPr lang="en-US"/>
              <a:t>ABOUT: PRESENTER NAME</a:t>
            </a:r>
          </a:p>
        </p:txBody>
      </p:sp>
      <p:sp>
        <p:nvSpPr>
          <p:cNvPr id="13" name="Subtitle 12">
            <a:extLst>
              <a:ext uri="{FF2B5EF4-FFF2-40B4-BE49-F238E27FC236}">
                <a16:creationId xmlns:a16="http://schemas.microsoft.com/office/drawing/2014/main" id="{ECF894D5-FB75-BA8B-0745-13496EB9F478}"/>
              </a:ext>
            </a:extLst>
          </p:cNvPr>
          <p:cNvSpPr>
            <a:spLocks noGrp="1"/>
          </p:cNvSpPr>
          <p:nvPr>
            <p:ph type="subTitle" idx="1"/>
          </p:nvPr>
        </p:nvSpPr>
        <p:spPr/>
        <p:txBody>
          <a:body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endParaRPr lang="en-US"/>
          </a:p>
        </p:txBody>
      </p:sp>
    </p:spTree>
    <p:extLst>
      <p:ext uri="{BB962C8B-B14F-4D97-AF65-F5344CB8AC3E}">
        <p14:creationId xmlns:p14="http://schemas.microsoft.com/office/powerpoint/2010/main" val="627049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2732551119"/>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4">
            <a:extLst>
              <a:ext uri="{FF2B5EF4-FFF2-40B4-BE49-F238E27FC236}">
                <a16:creationId xmlns:a16="http://schemas.microsoft.com/office/drawing/2014/main" id="{086B835C-2D81-A7F1-251D-CC8FB59EC978}"/>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WEBINAR OVERVIEW</a:t>
            </a:r>
          </a:p>
        </p:txBody>
      </p:sp>
    </p:spTree>
    <p:extLst>
      <p:ext uri="{BB962C8B-B14F-4D97-AF65-F5344CB8AC3E}">
        <p14:creationId xmlns:p14="http://schemas.microsoft.com/office/powerpoint/2010/main" val="403172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5044EF-6567-A4E2-E794-21BD6A51BA5B}"/>
              </a:ext>
            </a:extLst>
          </p:cNvPr>
          <p:cNvSpPr>
            <a:spLocks noGrp="1"/>
          </p:cNvSpPr>
          <p:nvPr>
            <p:ph type="ctrTitle"/>
          </p:nvPr>
        </p:nvSpPr>
        <p:spPr/>
        <p:txBody>
          <a:bodyPr/>
          <a:lstStyle/>
          <a:p>
            <a:r>
              <a:rPr lang="en-US"/>
              <a:t>TITLE OF SLIDE (ARIAL (30pt)</a:t>
            </a:r>
          </a:p>
        </p:txBody>
      </p:sp>
      <p:sp>
        <p:nvSpPr>
          <p:cNvPr id="4" name="Subtitle 3">
            <a:extLst>
              <a:ext uri="{FF2B5EF4-FFF2-40B4-BE49-F238E27FC236}">
                <a16:creationId xmlns:a16="http://schemas.microsoft.com/office/drawing/2014/main" id="{C2EC2495-6030-C518-6200-3B43EA272D39}"/>
              </a:ext>
            </a:extLst>
          </p:cNvPr>
          <p:cNvSpPr>
            <a:spLocks noGrp="1"/>
          </p:cNvSpPr>
          <p:nvPr>
            <p:ph type="subTitle" idx="1"/>
          </p:nvPr>
        </p:nvSpPr>
        <p:spPr/>
        <p:txBody>
          <a:body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4152930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B87C217-642D-648F-D39A-7030B9B3E0C0}"/>
              </a:ext>
            </a:extLst>
          </p:cNvPr>
          <p:cNvSpPr>
            <a:spLocks noGrp="1"/>
          </p:cNvSpPr>
          <p:nvPr>
            <p:ph type="subTitle" idx="1"/>
          </p:nvPr>
        </p:nvSpPr>
        <p:spPr/>
        <p:txBody>
          <a:bodyPr/>
          <a:lstStyle/>
          <a:p>
            <a:r>
              <a:rPr lang="en-US"/>
              <a:t>POSE A QUESTION FOR THE AUDIENCE TO ANSWER…</a:t>
            </a:r>
          </a:p>
        </p:txBody>
      </p:sp>
    </p:spTree>
    <p:extLst>
      <p:ext uri="{BB962C8B-B14F-4D97-AF65-F5344CB8AC3E}">
        <p14:creationId xmlns:p14="http://schemas.microsoft.com/office/powerpoint/2010/main" val="282218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D28A2552-4176-E6DD-FDC6-A449200D2A10}"/>
              </a:ext>
            </a:extLst>
          </p:cNvPr>
          <p:cNvSpPr>
            <a:spLocks noGrp="1"/>
          </p:cNvSpPr>
          <p:nvPr>
            <p:ph type="subTitle" idx="1"/>
          </p:nvPr>
        </p:nvSpPr>
        <p:spPr/>
        <p:txBody>
          <a:bodyPr/>
          <a:lstStyle/>
          <a:p>
            <a:pPr>
              <a:spcAft>
                <a:spcPts val="360"/>
              </a:spcAf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2223176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3D9C46A5-E197-BFB6-81BC-272095638821}"/>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WHAT WE HAVE COVERED…</a:t>
            </a:r>
          </a:p>
        </p:txBody>
      </p:sp>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707085214"/>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078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olorful question marks&#10;&#10;Description automatically generated">
            <a:extLst>
              <a:ext uri="{FF2B5EF4-FFF2-40B4-BE49-F238E27FC236}">
                <a16:creationId xmlns:a16="http://schemas.microsoft.com/office/drawing/2014/main" id="{D5BE2A81-27B8-8B59-6D9C-422905923D8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848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740B34CB-EDC5-D32A-3B9E-A89661F68413}"/>
              </a:ext>
            </a:extLst>
          </p:cNvPr>
          <p:cNvSpPr txBox="1">
            <a:spLocks/>
          </p:cNvSpPr>
          <p:nvPr/>
        </p:nvSpPr>
        <p:spPr>
          <a:xfrm>
            <a:off x="6168738" y="1711325"/>
            <a:ext cx="5641558"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defTabSz="914400" rtl="0" eaLnBrk="1" fontAlgn="auto" latinLnBrk="0" hangingPunct="1">
              <a:lnSpc>
                <a:spcPct val="90000"/>
              </a:lnSpc>
              <a:spcBef>
                <a:spcPts val="600"/>
              </a:spcBef>
              <a:spcAft>
                <a:spcPts val="600"/>
              </a:spcAft>
              <a:buClrTx/>
              <a:buSzTx/>
              <a:tabLst/>
              <a:defRPr/>
            </a:pPr>
            <a:r>
              <a:rPr kumimoji="0" lang="en-US" sz="1800" b="1" i="0" u="none" strike="noStrike" kern="1200" cap="none" spc="0" normalizeH="0" baseline="0" noProof="0">
                <a:ln>
                  <a:noFill/>
                </a:ln>
                <a:solidFill>
                  <a:schemeClr val="tx1"/>
                </a:solidFill>
                <a:effectLst/>
                <a:uLnTx/>
                <a:uFillTx/>
                <a:latin typeface="Arial" panose="020B0604020202020204"/>
                <a:ea typeface="+mn-ea"/>
                <a:cs typeface="+mn-cs"/>
              </a:rPr>
              <a:t>WITHIN 48 HOURS, YOU WILL RECEIVE AN EMAIL INCLUDING:</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 Statement of Attendance</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 link to event feedback survey</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Access to the WMV recording of the webinar</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PDF copy of the PowerPoint</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PDF transcript of Chat Q&amp;A</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Additional supporting resources</a:t>
            </a:r>
          </a:p>
          <a:p>
            <a:pPr marL="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4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641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6">
            <a:extLst>
              <a:ext uri="{FF2B5EF4-FFF2-40B4-BE49-F238E27FC236}">
                <a16:creationId xmlns:a16="http://schemas.microsoft.com/office/drawing/2014/main" id="{FD1DE611-ED62-42BF-D8FF-4A69FEAF0DC8}"/>
              </a:ext>
            </a:extLst>
          </p:cNvPr>
          <p:cNvGraphicFramePr>
            <a:graphicFrameLocks/>
          </p:cNvGraphicFramePr>
          <p:nvPr>
            <p:extLst>
              <p:ext uri="{D42A27DB-BD31-4B8C-83A1-F6EECF244321}">
                <p14:modId xmlns:p14="http://schemas.microsoft.com/office/powerpoint/2010/main" val="3874997622"/>
              </p:ext>
            </p:extLst>
          </p:nvPr>
        </p:nvGraphicFramePr>
        <p:xfrm>
          <a:off x="549275" y="1787611"/>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638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AFBF314B-CE2A-02B1-F188-FF36DD9622C9}"/>
              </a:ext>
            </a:extLst>
          </p:cNvPr>
          <p:cNvSpPr txBox="1">
            <a:spLocks/>
          </p:cNvSpPr>
          <p:nvPr/>
        </p:nvSpPr>
        <p:spPr>
          <a:xfrm>
            <a:off x="636104" y="1619570"/>
            <a:ext cx="6086814" cy="1886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We really hope you enjoyed engaging with [presenter name] for your webinar today.</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Velg Training.</a:t>
            </a:r>
          </a:p>
        </p:txBody>
      </p:sp>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2892324" y="4197299"/>
            <a:ext cx="3830594"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Phone: </a:t>
            </a:r>
            <a:r>
              <a:rPr lang="en-AU" sz="162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Email: </a:t>
            </a:r>
            <a:r>
              <a:rPr lang="en-AU" sz="1620">
                <a:latin typeface="Arial" panose="020B0604020202020204" pitchFamily="34" charset="0"/>
                <a:ea typeface="Tahoma" pitchFamily="34" charset="0"/>
                <a:cs typeface="Arial" panose="020B0604020202020204" pitchFamily="34" charset="0"/>
              </a:rPr>
              <a:t>XX</a:t>
            </a:r>
            <a:endParaRPr lang="en-AU" sz="1620" b="1">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Website: </a:t>
            </a:r>
            <a:r>
              <a:rPr lang="en-AU" sz="162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sz="1620" b="1">
                <a:latin typeface="Arial" panose="020B0604020202020204" pitchFamily="34" charset="0"/>
                <a:ea typeface="Tahoma" pitchFamily="34" charset="0"/>
                <a:cs typeface="Arial" panose="020B0604020202020204" pitchFamily="34" charset="0"/>
              </a:rPr>
              <a:t>Extra Link: </a:t>
            </a:r>
            <a:r>
              <a:rPr lang="en-AU" sz="1620">
                <a:solidFill>
                  <a:srgbClr val="333433"/>
                </a:solidFill>
                <a:latin typeface="Arial" panose="020B0604020202020204" pitchFamily="34" charset="0"/>
                <a:ea typeface="Tahoma" pitchFamily="34" charset="0"/>
                <a:cs typeface="Arial" panose="020B0604020202020204" pitchFamily="34" charset="0"/>
              </a:rPr>
              <a:t>XX</a:t>
            </a:r>
            <a:r>
              <a:rPr lang="en-AU" sz="1620" b="1">
                <a:solidFill>
                  <a:srgbClr val="98CB4F"/>
                </a:solidFill>
                <a:latin typeface="Arial" panose="020B0604020202020204" pitchFamily="34" charset="0"/>
                <a:ea typeface="Tahoma" pitchFamily="34" charset="0"/>
                <a:cs typeface="Arial" panose="020B0604020202020204" pitchFamily="34" charset="0"/>
              </a:rPr>
              <a:t> </a:t>
            </a:r>
            <a:endParaRPr lang="en-AU" b="1">
              <a:solidFill>
                <a:srgbClr val="98CB4F"/>
              </a:solidFill>
              <a:latin typeface="Arial" panose="020B0604020202020204" pitchFamily="34" charset="0"/>
              <a:ea typeface="Tahoma" pitchFamily="34" charset="0"/>
              <a:cs typeface="Arial" panose="020B0604020202020204" pitchFamily="34" charset="0"/>
            </a:endParaRPr>
          </a:p>
        </p:txBody>
      </p:sp>
      <p:pic>
        <p:nvPicPr>
          <p:cNvPr id="4" name="Picture 3" descr="A notepad with a note on it&#10;&#10;Description automatically generated">
            <a:extLst>
              <a:ext uri="{FF2B5EF4-FFF2-40B4-BE49-F238E27FC236}">
                <a16:creationId xmlns:a16="http://schemas.microsoft.com/office/drawing/2014/main" id="{FB44F8FF-EDFD-3B4F-2608-1541737CE151}"/>
              </a:ext>
            </a:extLst>
          </p:cNvPr>
          <p:cNvPicPr>
            <a:picLocks noChangeAspect="1"/>
          </p:cNvPicPr>
          <p:nvPr/>
        </p:nvPicPr>
        <p:blipFill rotWithShape="1">
          <a:blip r:embed="rId3"/>
          <a:srcRect l="29386" r="21374"/>
          <a:stretch/>
        </p:blipFill>
        <p:spPr>
          <a:xfrm>
            <a:off x="7800624" y="-88312"/>
            <a:ext cx="5065350" cy="6987822"/>
          </a:xfrm>
          <a:prstGeom prst="rect">
            <a:avLst/>
          </a:prstGeom>
        </p:spPr>
      </p:pic>
      <p:sp>
        <p:nvSpPr>
          <p:cNvPr id="5" name="Picture Placeholder 4">
            <a:extLst>
              <a:ext uri="{FF2B5EF4-FFF2-40B4-BE49-F238E27FC236}">
                <a16:creationId xmlns:a16="http://schemas.microsoft.com/office/drawing/2014/main" id="{869E7135-9351-21B9-E5F5-591470B04899}"/>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267161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715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5" ma:contentTypeDescription="Create a new document." ma:contentTypeScope="" ma:versionID="4576d2c32df9c8262c02ff66fae27ad2">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bc8093460704a5378b23d2b27ae284c3"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70E954-5EFC-4031-8995-2D34C9416871}">
  <ds:schemaRefs>
    <ds:schemaRef ds:uri="61e915e0-6587-487a-a176-0126d0a50e16"/>
    <ds:schemaRef ds:uri="8377abcd-6460-4a16-bfd2-706faa0ee4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F4F5B24-5FDF-46C1-8F0B-6368A01B49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TotalTime>
  <Words>378</Words>
  <Application>Microsoft Macintosh PowerPoint</Application>
  <PresentationFormat>Widescreen</PresentationFormat>
  <Paragraphs>61</Paragraphs>
  <Slides>17</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Calibri</vt:lpstr>
      <vt:lpstr>Calibri Light</vt:lpstr>
      <vt:lpstr>Omnes</vt:lpstr>
      <vt:lpstr>Office Theme</vt:lpstr>
      <vt:lpstr>YOUR WEBINAR WILL BEGIN SHORTLY</vt:lpstr>
      <vt:lpstr>PowerPoint Presentation</vt:lpstr>
      <vt:lpstr>PowerPoint Presentation</vt:lpstr>
      <vt:lpstr>YOUR WEBINAR WILL BEGIN SHORTLY</vt:lpstr>
      <vt:lpstr>PowerPoint Presentation</vt:lpstr>
      <vt:lpstr>TITLE OF WEBINAR</vt:lpstr>
      <vt:lpstr>ABOUT: PRESENTER NAME</vt:lpstr>
      <vt:lpstr>PowerPoint Presentation</vt:lpstr>
      <vt:lpstr>TITLE OF SLIDE (ARIAL (30pt)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Elliott</dc:creator>
  <cp:lastModifiedBy>Kathryn Elliott</cp:lastModifiedBy>
  <cp:revision>1</cp:revision>
  <dcterms:created xsi:type="dcterms:W3CDTF">2023-06-12T04:14:00Z</dcterms:created>
  <dcterms:modified xsi:type="dcterms:W3CDTF">2024-02-15T03:26:58Z</dcterms:modified>
</cp:coreProperties>
</file>