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media/image9.jp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media/image14.jpg" ContentType="image/png"/>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320" r:id="rId5"/>
    <p:sldId id="306" r:id="rId6"/>
    <p:sldId id="266" r:id="rId7"/>
    <p:sldId id="325" r:id="rId8"/>
    <p:sldId id="327" r:id="rId9"/>
    <p:sldId id="322" r:id="rId10"/>
    <p:sldId id="265" r:id="rId11"/>
    <p:sldId id="268" r:id="rId12"/>
    <p:sldId id="274" r:id="rId13"/>
    <p:sldId id="270" r:id="rId14"/>
    <p:sldId id="324" r:id="rId15"/>
    <p:sldId id="311" r:id="rId16"/>
    <p:sldId id="298" r:id="rId17"/>
    <p:sldId id="315" r:id="rId18"/>
    <p:sldId id="313" r:id="rId19"/>
    <p:sldId id="31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708B"/>
    <a:srgbClr val="4B83B8"/>
    <a:srgbClr val="3BBAE2"/>
    <a:srgbClr val="98CB4F"/>
    <a:srgbClr val="36BBA5"/>
    <a:srgbClr val="F79433"/>
    <a:srgbClr val="F173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71A520-020F-4CBF-A946-D453093F85CD}" v="1" dt="2025-06-26T22:05:32.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2" autoAdjust="0"/>
    <p:restoredTop sz="58737" autoAdjust="0"/>
  </p:normalViewPr>
  <p:slideViewPr>
    <p:cSldViewPr snapToGrid="0">
      <p:cViewPr varScale="1">
        <p:scale>
          <a:sx n="58" d="100"/>
          <a:sy n="58" d="100"/>
        </p:scale>
        <p:origin x="2634"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Elliott" userId="bc45aa3c-c0d0-4d6a-9128-0a543bb2ae02" providerId="ADAL" clId="{8B3E00A3-DF5F-CF45-B791-EB803AA7EF13}"/>
    <pc:docChg chg="undo custSel modSld modMainMaster">
      <pc:chgData name="Kathryn Elliott" userId="bc45aa3c-c0d0-4d6a-9128-0a543bb2ae02" providerId="ADAL" clId="{8B3E00A3-DF5F-CF45-B791-EB803AA7EF13}" dt="2025-06-25T02:11:01.118" v="71" actId="20577"/>
      <pc:docMkLst>
        <pc:docMk/>
      </pc:docMkLst>
      <pc:sldChg chg="modSp mod">
        <pc:chgData name="Kathryn Elliott" userId="bc45aa3c-c0d0-4d6a-9128-0a543bb2ae02" providerId="ADAL" clId="{8B3E00A3-DF5F-CF45-B791-EB803AA7EF13}" dt="2025-06-25T02:11:01.118" v="71" actId="20577"/>
        <pc:sldMkLst>
          <pc:docMk/>
          <pc:sldMk cId="697788171" sldId="320"/>
        </pc:sldMkLst>
        <pc:spChg chg="mod">
          <ac:chgData name="Kathryn Elliott" userId="bc45aa3c-c0d0-4d6a-9128-0a543bb2ae02" providerId="ADAL" clId="{8B3E00A3-DF5F-CF45-B791-EB803AA7EF13}" dt="2025-06-25T02:10:51.710" v="70" actId="1036"/>
          <ac:spMkLst>
            <pc:docMk/>
            <pc:sldMk cId="697788171" sldId="320"/>
            <ac:spMk id="2" creationId="{8038A030-F1D3-78C5-F374-3098E24B405D}"/>
          </ac:spMkLst>
        </pc:spChg>
        <pc:spChg chg="mod">
          <ac:chgData name="Kathryn Elliott" userId="bc45aa3c-c0d0-4d6a-9128-0a543bb2ae02" providerId="ADAL" clId="{8B3E00A3-DF5F-CF45-B791-EB803AA7EF13}" dt="2025-06-25T02:11:01.118" v="71" actId="20577"/>
          <ac:spMkLst>
            <pc:docMk/>
            <pc:sldMk cId="697788171" sldId="320"/>
            <ac:spMk id="5" creationId="{9597CAB1-CEAE-F01C-1259-0B35049516E0}"/>
          </ac:spMkLst>
        </pc:spChg>
      </pc:sldChg>
      <pc:sldMasterChg chg="modSldLayout">
        <pc:chgData name="Kathryn Elliott" userId="bc45aa3c-c0d0-4d6a-9128-0a543bb2ae02" providerId="ADAL" clId="{8B3E00A3-DF5F-CF45-B791-EB803AA7EF13}" dt="2025-06-25T02:07:08.408" v="48" actId="1035"/>
        <pc:sldMasterMkLst>
          <pc:docMk/>
          <pc:sldMasterMk cId="3738601152" sldId="2147483648"/>
        </pc:sldMasterMkLst>
        <pc:sldLayoutChg chg="modSp">
          <pc:chgData name="Kathryn Elliott" userId="bc45aa3c-c0d0-4d6a-9128-0a543bb2ae02" providerId="ADAL" clId="{8B3E00A3-DF5F-CF45-B791-EB803AA7EF13}" dt="2025-06-25T02:00:43.302" v="0" actId="14826"/>
          <pc:sldLayoutMkLst>
            <pc:docMk/>
            <pc:sldMasterMk cId="3738601152" sldId="2147483648"/>
            <pc:sldLayoutMk cId="2449540608" sldId="2147483651"/>
          </pc:sldLayoutMkLst>
          <pc:picChg chg="mod">
            <ac:chgData name="Kathryn Elliott" userId="bc45aa3c-c0d0-4d6a-9128-0a543bb2ae02" providerId="ADAL" clId="{8B3E00A3-DF5F-CF45-B791-EB803AA7EF13}" dt="2025-06-25T02:00:43.302" v="0" actId="14826"/>
            <ac:picMkLst>
              <pc:docMk/>
              <pc:sldMasterMk cId="3738601152" sldId="2147483648"/>
              <pc:sldLayoutMk cId="2449540608" sldId="2147483651"/>
              <ac:picMk id="3" creationId="{D2BFA20C-A2E9-3571-2B45-E752CAD3D4A2}"/>
            </ac:picMkLst>
          </pc:picChg>
        </pc:sldLayoutChg>
        <pc:sldLayoutChg chg="delSp modSp mod">
          <pc:chgData name="Kathryn Elliott" userId="bc45aa3c-c0d0-4d6a-9128-0a543bb2ae02" providerId="ADAL" clId="{8B3E00A3-DF5F-CF45-B791-EB803AA7EF13}" dt="2025-06-25T02:07:08.408" v="48" actId="1035"/>
          <pc:sldLayoutMkLst>
            <pc:docMk/>
            <pc:sldMasterMk cId="3738601152" sldId="2147483648"/>
            <pc:sldLayoutMk cId="3893736456" sldId="2147483672"/>
          </pc:sldLayoutMkLst>
          <pc:spChg chg="mod">
            <ac:chgData name="Kathryn Elliott" userId="bc45aa3c-c0d0-4d6a-9128-0a543bb2ae02" providerId="ADAL" clId="{8B3E00A3-DF5F-CF45-B791-EB803AA7EF13}" dt="2025-06-25T02:07:08.408" v="48" actId="1035"/>
            <ac:spMkLst>
              <pc:docMk/>
              <pc:sldMasterMk cId="3738601152" sldId="2147483648"/>
              <pc:sldLayoutMk cId="3893736456" sldId="2147483672"/>
              <ac:spMk id="2" creationId="{938A39F3-44A8-006F-C99A-557D706ADB34}"/>
            </ac:spMkLst>
          </pc:spChg>
          <pc:spChg chg="mod">
            <ac:chgData name="Kathryn Elliott" userId="bc45aa3c-c0d0-4d6a-9128-0a543bb2ae02" providerId="ADAL" clId="{8B3E00A3-DF5F-CF45-B791-EB803AA7EF13}" dt="2025-06-25T02:07:08.408" v="48" actId="1035"/>
            <ac:spMkLst>
              <pc:docMk/>
              <pc:sldMasterMk cId="3738601152" sldId="2147483648"/>
              <pc:sldLayoutMk cId="3893736456" sldId="2147483672"/>
              <ac:spMk id="19" creationId="{01DA4916-D4AA-1423-BCB2-7F1EFD4E60EE}"/>
            </ac:spMkLst>
          </pc:spChg>
          <pc:picChg chg="del">
            <ac:chgData name="Kathryn Elliott" userId="bc45aa3c-c0d0-4d6a-9128-0a543bb2ae02" providerId="ADAL" clId="{8B3E00A3-DF5F-CF45-B791-EB803AA7EF13}" dt="2025-06-25T02:04:19.005" v="7" actId="478"/>
            <ac:picMkLst>
              <pc:docMk/>
              <pc:sldMasterMk cId="3738601152" sldId="2147483648"/>
              <pc:sldLayoutMk cId="3893736456" sldId="2147483672"/>
              <ac:picMk id="3" creationId="{993C29B6-DF8A-091D-E621-D79DC2661169}"/>
            </ac:picMkLst>
          </pc:picChg>
          <pc:picChg chg="mod">
            <ac:chgData name="Kathryn Elliott" userId="bc45aa3c-c0d0-4d6a-9128-0a543bb2ae02" providerId="ADAL" clId="{8B3E00A3-DF5F-CF45-B791-EB803AA7EF13}" dt="2025-06-25T02:07:02.976" v="33" actId="14826"/>
            <ac:picMkLst>
              <pc:docMk/>
              <pc:sldMasterMk cId="3738601152" sldId="2147483648"/>
              <pc:sldLayoutMk cId="3893736456" sldId="2147483672"/>
              <ac:picMk id="11" creationId="{D41A4E43-E86B-1647-58ED-9F6D4F076E6D}"/>
            </ac:picMkLst>
          </pc:picChg>
        </pc:sldLayoutChg>
        <pc:sldLayoutChg chg="delSp modSp mod">
          <pc:chgData name="Kathryn Elliott" userId="bc45aa3c-c0d0-4d6a-9128-0a543bb2ae02" providerId="ADAL" clId="{8B3E00A3-DF5F-CF45-B791-EB803AA7EF13}" dt="2025-06-25T02:01:11.617" v="4" actId="478"/>
          <pc:sldLayoutMkLst>
            <pc:docMk/>
            <pc:sldMasterMk cId="3738601152" sldId="2147483648"/>
            <pc:sldLayoutMk cId="3640132701" sldId="2147483676"/>
          </pc:sldLayoutMkLst>
          <pc:spChg chg="mod">
            <ac:chgData name="Kathryn Elliott" userId="bc45aa3c-c0d0-4d6a-9128-0a543bb2ae02" providerId="ADAL" clId="{8B3E00A3-DF5F-CF45-B791-EB803AA7EF13}" dt="2025-06-25T02:01:09.295" v="3" actId="1076"/>
            <ac:spMkLst>
              <pc:docMk/>
              <pc:sldMasterMk cId="3738601152" sldId="2147483648"/>
              <pc:sldLayoutMk cId="3640132701" sldId="2147483676"/>
              <ac:spMk id="6" creationId="{04A6C4A5-445A-7FEB-A69F-1048AE6D7941}"/>
            </ac:spMkLst>
          </pc:spChg>
          <pc:spChg chg="del">
            <ac:chgData name="Kathryn Elliott" userId="bc45aa3c-c0d0-4d6a-9128-0a543bb2ae02" providerId="ADAL" clId="{8B3E00A3-DF5F-CF45-B791-EB803AA7EF13}" dt="2025-06-25T02:01:11.617" v="4" actId="478"/>
            <ac:spMkLst>
              <pc:docMk/>
              <pc:sldMasterMk cId="3738601152" sldId="2147483648"/>
              <pc:sldLayoutMk cId="3640132701" sldId="2147483676"/>
              <ac:spMk id="8" creationId="{C248D03F-0EEC-FA77-038B-D25A6427E547}"/>
            </ac:spMkLst>
          </pc:spChg>
        </pc:sldLayoutChg>
        <pc:sldLayoutChg chg="modSp">
          <pc:chgData name="Kathryn Elliott" userId="bc45aa3c-c0d0-4d6a-9128-0a543bb2ae02" providerId="ADAL" clId="{8B3E00A3-DF5F-CF45-B791-EB803AA7EF13}" dt="2025-06-25T02:00:59.545" v="1" actId="14826"/>
          <pc:sldLayoutMkLst>
            <pc:docMk/>
            <pc:sldMasterMk cId="3738601152" sldId="2147483648"/>
            <pc:sldLayoutMk cId="282660926" sldId="2147483678"/>
          </pc:sldLayoutMkLst>
          <pc:picChg chg="mod">
            <ac:chgData name="Kathryn Elliott" userId="bc45aa3c-c0d0-4d6a-9128-0a543bb2ae02" providerId="ADAL" clId="{8B3E00A3-DF5F-CF45-B791-EB803AA7EF13}" dt="2025-06-25T02:00:59.545" v="1" actId="14826"/>
            <ac:picMkLst>
              <pc:docMk/>
              <pc:sldMasterMk cId="3738601152" sldId="2147483648"/>
              <pc:sldLayoutMk cId="282660926" sldId="2147483678"/>
              <ac:picMk id="3" creationId="{78EA095D-BED0-029D-60F7-FF37D618A4EA}"/>
            </ac:picMkLst>
          </pc:picChg>
        </pc:sldLayoutChg>
        <pc:sldLayoutChg chg="modSp">
          <pc:chgData name="Kathryn Elliott" userId="bc45aa3c-c0d0-4d6a-9128-0a543bb2ae02" providerId="ADAL" clId="{8B3E00A3-DF5F-CF45-B791-EB803AA7EF13}" dt="2025-06-25T02:05:50.217" v="32" actId="14826"/>
          <pc:sldLayoutMkLst>
            <pc:docMk/>
            <pc:sldMasterMk cId="3738601152" sldId="2147483648"/>
            <pc:sldLayoutMk cId="1618099756" sldId="2147483679"/>
          </pc:sldLayoutMkLst>
          <pc:picChg chg="mod">
            <ac:chgData name="Kathryn Elliott" userId="bc45aa3c-c0d0-4d6a-9128-0a543bb2ae02" providerId="ADAL" clId="{8B3E00A3-DF5F-CF45-B791-EB803AA7EF13}" dt="2025-06-25T02:05:50.217" v="32" actId="14826"/>
            <ac:picMkLst>
              <pc:docMk/>
              <pc:sldMasterMk cId="3738601152" sldId="2147483648"/>
              <pc:sldLayoutMk cId="1618099756" sldId="2147483679"/>
              <ac:picMk id="3" creationId="{747DD455-21D5-A350-FCB8-DCCD86D3CC91}"/>
            </ac:picMkLst>
          </pc:picChg>
        </pc:sldLayoutChg>
        <pc:sldLayoutChg chg="modSp">
          <pc:chgData name="Kathryn Elliott" userId="bc45aa3c-c0d0-4d6a-9128-0a543bb2ae02" providerId="ADAL" clId="{8B3E00A3-DF5F-CF45-B791-EB803AA7EF13}" dt="2025-06-25T02:01:28.860" v="5" actId="14826"/>
          <pc:sldLayoutMkLst>
            <pc:docMk/>
            <pc:sldMasterMk cId="3738601152" sldId="2147483648"/>
            <pc:sldLayoutMk cId="3289924252" sldId="2147483681"/>
          </pc:sldLayoutMkLst>
          <pc:picChg chg="mod">
            <ac:chgData name="Kathryn Elliott" userId="bc45aa3c-c0d0-4d6a-9128-0a543bb2ae02" providerId="ADAL" clId="{8B3E00A3-DF5F-CF45-B791-EB803AA7EF13}" dt="2025-06-25T02:01:28.860" v="5" actId="14826"/>
            <ac:picMkLst>
              <pc:docMk/>
              <pc:sldMasterMk cId="3738601152" sldId="2147483648"/>
              <pc:sldLayoutMk cId="3289924252" sldId="2147483681"/>
              <ac:picMk id="4" creationId="{F58310C4-29C9-B51D-1981-690E4312523C}"/>
            </ac:picMkLst>
          </pc:picChg>
        </pc:sldLayoutChg>
      </pc:sldMasterChg>
    </pc:docChg>
  </pc:docChgLst>
  <pc:docChgLst>
    <pc:chgData name="Scott Hynd" userId="f08bcafb-bfb6-47b5-ad47-fb5ae6c5126b" providerId="ADAL" clId="{AC53CFAE-C4A3-B442-A950-DD9E55A3401F}"/>
    <pc:docChg chg="custSel modSld modMainMaster">
      <pc:chgData name="Scott Hynd" userId="f08bcafb-bfb6-47b5-ad47-fb5ae6c5126b" providerId="ADAL" clId="{AC53CFAE-C4A3-B442-A950-DD9E55A3401F}" dt="2024-01-30T01:47:15.014" v="34" actId="167"/>
      <pc:docMkLst>
        <pc:docMk/>
      </pc:docMkLst>
      <pc:sldChg chg="modSp mod">
        <pc:chgData name="Scott Hynd" userId="f08bcafb-bfb6-47b5-ad47-fb5ae6c5126b" providerId="ADAL" clId="{AC53CFAE-C4A3-B442-A950-DD9E55A3401F}" dt="2024-01-30T01:10:32.620" v="3" actId="207"/>
        <pc:sldMkLst>
          <pc:docMk/>
          <pc:sldMk cId="697788171" sldId="320"/>
        </pc:sldMkLst>
      </pc:sldChg>
      <pc:sldChg chg="delSp modSp mod">
        <pc:chgData name="Scott Hynd" userId="f08bcafb-bfb6-47b5-ad47-fb5ae6c5126b" providerId="ADAL" clId="{AC53CFAE-C4A3-B442-A950-DD9E55A3401F}" dt="2024-01-30T01:46:49.885" v="28" actId="478"/>
        <pc:sldMkLst>
          <pc:docMk/>
          <pc:sldMk cId="1373479164" sldId="322"/>
        </pc:sldMkLst>
      </pc:sldChg>
      <pc:sldMasterChg chg="modSldLayout">
        <pc:chgData name="Scott Hynd" userId="f08bcafb-bfb6-47b5-ad47-fb5ae6c5126b" providerId="ADAL" clId="{AC53CFAE-C4A3-B442-A950-DD9E55A3401F}" dt="2024-01-30T01:47:15.014" v="34" actId="167"/>
        <pc:sldMasterMkLst>
          <pc:docMk/>
          <pc:sldMasterMk cId="3738601152" sldId="2147483648"/>
        </pc:sldMasterMkLst>
        <pc:sldLayoutChg chg="addSp delSp modSp mod">
          <pc:chgData name="Scott Hynd" userId="f08bcafb-bfb6-47b5-ad47-fb5ae6c5126b" providerId="ADAL" clId="{AC53CFAE-C4A3-B442-A950-DD9E55A3401F}" dt="2024-01-30T01:37:39.350" v="13" actId="167"/>
          <pc:sldLayoutMkLst>
            <pc:docMk/>
            <pc:sldMasterMk cId="3738601152" sldId="2147483648"/>
            <pc:sldLayoutMk cId="2449540608" sldId="2147483651"/>
          </pc:sldLayoutMkLst>
        </pc:sldLayoutChg>
        <pc:sldLayoutChg chg="modSp mod">
          <pc:chgData name="Scott Hynd" userId="f08bcafb-bfb6-47b5-ad47-fb5ae6c5126b" providerId="ADAL" clId="{AC53CFAE-C4A3-B442-A950-DD9E55A3401F}" dt="2024-01-30T01:09:31.426" v="1" actId="1076"/>
          <pc:sldLayoutMkLst>
            <pc:docMk/>
            <pc:sldMasterMk cId="3738601152" sldId="2147483648"/>
            <pc:sldLayoutMk cId="3893736456" sldId="2147483672"/>
          </pc:sldLayoutMkLst>
        </pc:sldLayoutChg>
        <pc:sldLayoutChg chg="addSp delSp modSp mod">
          <pc:chgData name="Scott Hynd" userId="f08bcafb-bfb6-47b5-ad47-fb5ae6c5126b" providerId="ADAL" clId="{AC53CFAE-C4A3-B442-A950-DD9E55A3401F}" dt="2024-01-30T01:39:20.253" v="27" actId="167"/>
          <pc:sldLayoutMkLst>
            <pc:docMk/>
            <pc:sldMasterMk cId="3738601152" sldId="2147483648"/>
            <pc:sldLayoutMk cId="282660926" sldId="2147483678"/>
          </pc:sldLayoutMkLst>
        </pc:sldLayoutChg>
        <pc:sldLayoutChg chg="addSp delSp modSp mod">
          <pc:chgData name="Scott Hynd" userId="f08bcafb-bfb6-47b5-ad47-fb5ae6c5126b" providerId="ADAL" clId="{AC53CFAE-C4A3-B442-A950-DD9E55A3401F}" dt="2024-01-30T01:47:15.014" v="34" actId="167"/>
          <pc:sldLayoutMkLst>
            <pc:docMk/>
            <pc:sldMasterMk cId="3738601152" sldId="2147483648"/>
            <pc:sldLayoutMk cId="1618099756" sldId="2147483679"/>
          </pc:sldLayoutMkLst>
        </pc:sldLayoutChg>
        <pc:sldLayoutChg chg="addSp delSp modSp mod">
          <pc:chgData name="Scott Hynd" userId="f08bcafb-bfb6-47b5-ad47-fb5ae6c5126b" providerId="ADAL" clId="{AC53CFAE-C4A3-B442-A950-DD9E55A3401F}" dt="2024-01-30T01:38:36.619" v="20" actId="167"/>
          <pc:sldLayoutMkLst>
            <pc:docMk/>
            <pc:sldMasterMk cId="3738601152" sldId="2147483648"/>
            <pc:sldLayoutMk cId="3289924252" sldId="2147483681"/>
          </pc:sldLayoutMkLst>
        </pc:sldLayoutChg>
      </pc:sldMasterChg>
    </pc:docChg>
  </pc:docChgLst>
  <pc:docChgLst>
    <pc:chgData name="Kathryn Elliott" userId="bc45aa3c-c0d0-4d6a-9128-0a543bb2ae02" providerId="ADAL" clId="{9D0A37B1-71B3-8043-A7B2-58BC55DC7574}"/>
    <pc:docChg chg="undo custSel addSld delSld modSld modMainMaster">
      <pc:chgData name="Kathryn Elliott" userId="bc45aa3c-c0d0-4d6a-9128-0a543bb2ae02" providerId="ADAL" clId="{9D0A37B1-71B3-8043-A7B2-58BC55DC7574}" dt="2023-12-20T03:54:34.945" v="711" actId="20577"/>
      <pc:docMkLst>
        <pc:docMk/>
      </pc:docMkLst>
      <pc:sldChg chg="mod modClrScheme chgLayout">
        <pc:chgData name="Kathryn Elliott" userId="bc45aa3c-c0d0-4d6a-9128-0a543bb2ae02" providerId="ADAL" clId="{9D0A37B1-71B3-8043-A7B2-58BC55DC7574}" dt="2023-12-20T00:54:01.663" v="196" actId="700"/>
        <pc:sldMkLst>
          <pc:docMk/>
          <pc:sldMk cId="1715613217" sldId="266"/>
        </pc:sldMkLst>
      </pc:sldChg>
      <pc:sldChg chg="addSp modSp mod modClrScheme chgLayout">
        <pc:chgData name="Kathryn Elliott" userId="bc45aa3c-c0d0-4d6a-9128-0a543bb2ae02" providerId="ADAL" clId="{9D0A37B1-71B3-8043-A7B2-58BC55DC7574}" dt="2023-12-20T00:54:11.566" v="197" actId="700"/>
        <pc:sldMkLst>
          <pc:docMk/>
          <pc:sldMk cId="4031725428" sldId="268"/>
        </pc:sldMkLst>
      </pc:sldChg>
      <pc:sldChg chg="addSp delSp modSp mod chgLayout">
        <pc:chgData name="Kathryn Elliott" userId="bc45aa3c-c0d0-4d6a-9128-0a543bb2ae02" providerId="ADAL" clId="{9D0A37B1-71B3-8043-A7B2-58BC55DC7574}" dt="2023-12-20T03:46:27.330" v="562" actId="5793"/>
        <pc:sldMkLst>
          <pc:docMk/>
          <pc:sldMk cId="2822180594" sldId="270"/>
        </pc:sldMkLst>
      </pc:sldChg>
      <pc:sldChg chg="mod modClrScheme chgLayout">
        <pc:chgData name="Kathryn Elliott" userId="bc45aa3c-c0d0-4d6a-9128-0a543bb2ae02" providerId="ADAL" clId="{9D0A37B1-71B3-8043-A7B2-58BC55DC7574}" dt="2023-12-20T00:54:19.825" v="198" actId="700"/>
        <pc:sldMkLst>
          <pc:docMk/>
          <pc:sldMk cId="2660781384" sldId="311"/>
        </pc:sldMkLst>
      </pc:sldChg>
      <pc:sldChg chg="modSp mod">
        <pc:chgData name="Kathryn Elliott" userId="bc45aa3c-c0d0-4d6a-9128-0a543bb2ae02" providerId="ADAL" clId="{9D0A37B1-71B3-8043-A7B2-58BC55DC7574}" dt="2023-12-20T03:43:49.431" v="515" actId="1036"/>
        <pc:sldMkLst>
          <pc:docMk/>
          <pc:sldMk cId="3267161547" sldId="313"/>
        </pc:sldMkLst>
      </pc:sldChg>
      <pc:sldChg chg="addSp delSp modSp mod">
        <pc:chgData name="Kathryn Elliott" userId="bc45aa3c-c0d0-4d6a-9128-0a543bb2ae02" providerId="ADAL" clId="{9D0A37B1-71B3-8043-A7B2-58BC55DC7574}" dt="2023-12-20T00:53:00.430" v="188" actId="255"/>
        <pc:sldMkLst>
          <pc:docMk/>
          <pc:sldMk cId="622404563" sldId="314"/>
        </pc:sldMkLst>
      </pc:sldChg>
      <pc:sldChg chg="addSp delSp modSp mod">
        <pc:chgData name="Kathryn Elliott" userId="bc45aa3c-c0d0-4d6a-9128-0a543bb2ae02" providerId="ADAL" clId="{9D0A37B1-71B3-8043-A7B2-58BC55DC7574}" dt="2023-12-20T03:42:16.953" v="494" actId="21"/>
        <pc:sldMkLst>
          <pc:docMk/>
          <pc:sldMk cId="2796417732" sldId="315"/>
        </pc:sldMkLst>
      </pc:sldChg>
      <pc:sldChg chg="del">
        <pc:chgData name="Kathryn Elliott" userId="bc45aa3c-c0d0-4d6a-9128-0a543bb2ae02" providerId="ADAL" clId="{9D0A37B1-71B3-8043-A7B2-58BC55DC7574}" dt="2023-12-20T00:51:15.762" v="168" actId="2696"/>
        <pc:sldMkLst>
          <pc:docMk/>
          <pc:sldMk cId="3698152483" sldId="319"/>
        </pc:sldMkLst>
      </pc:sldChg>
      <pc:sldChg chg="addSp delSp modSp mod">
        <pc:chgData name="Kathryn Elliott" userId="bc45aa3c-c0d0-4d6a-9128-0a543bb2ae02" providerId="ADAL" clId="{9D0A37B1-71B3-8043-A7B2-58BC55DC7574}" dt="2023-12-20T00:55:16.786" v="200" actId="478"/>
        <pc:sldMkLst>
          <pc:docMk/>
          <pc:sldMk cId="697788171" sldId="320"/>
        </pc:sldMkLst>
      </pc:sldChg>
      <pc:sldChg chg="modSp del mod">
        <pc:chgData name="Kathryn Elliott" userId="bc45aa3c-c0d0-4d6a-9128-0a543bb2ae02" providerId="ADAL" clId="{9D0A37B1-71B3-8043-A7B2-58BC55DC7574}" dt="2023-12-20T03:44:05.983" v="516" actId="2696"/>
        <pc:sldMkLst>
          <pc:docMk/>
          <pc:sldMk cId="3202923650" sldId="323"/>
        </pc:sldMkLst>
      </pc:sldChg>
      <pc:sldChg chg="addSp delSp modSp add mod modClrScheme chgLayout">
        <pc:chgData name="Kathryn Elliott" userId="bc45aa3c-c0d0-4d6a-9128-0a543bb2ae02" providerId="ADAL" clId="{9D0A37B1-71B3-8043-A7B2-58BC55DC7574}" dt="2023-12-20T03:53:42.475" v="707" actId="2710"/>
        <pc:sldMkLst>
          <pc:docMk/>
          <pc:sldMk cId="2223176855" sldId="324"/>
        </pc:sldMkLst>
      </pc:sldChg>
      <pc:sldMasterChg chg="addSldLayout delSldLayout modSldLayout sldLayoutOrd">
        <pc:chgData name="Kathryn Elliott" userId="bc45aa3c-c0d0-4d6a-9128-0a543bb2ae02" providerId="ADAL" clId="{9D0A37B1-71B3-8043-A7B2-58BC55DC7574}" dt="2023-12-20T03:54:34.945" v="711" actId="20577"/>
        <pc:sldMasterMkLst>
          <pc:docMk/>
          <pc:sldMasterMk cId="3738601152" sldId="2147483648"/>
        </pc:sldMasterMkLst>
        <pc:sldLayoutChg chg="mod">
          <pc:chgData name="Kathryn Elliott" userId="bc45aa3c-c0d0-4d6a-9128-0a543bb2ae02" providerId="ADAL" clId="{9D0A37B1-71B3-8043-A7B2-58BC55DC7574}" dt="2023-12-19T04:56:42.680" v="157" actId="6014"/>
          <pc:sldLayoutMkLst>
            <pc:docMk/>
            <pc:sldMasterMk cId="3738601152" sldId="2147483648"/>
            <pc:sldLayoutMk cId="2449540608" sldId="2147483651"/>
          </pc:sldLayoutMkLst>
        </pc:sldLayoutChg>
        <pc:sldLayoutChg chg="mod">
          <pc:chgData name="Kathryn Elliott" userId="bc45aa3c-c0d0-4d6a-9128-0a543bb2ae02" providerId="ADAL" clId="{9D0A37B1-71B3-8043-A7B2-58BC55DC7574}" dt="2023-12-19T04:57:23.679" v="162" actId="6014"/>
          <pc:sldLayoutMkLst>
            <pc:docMk/>
            <pc:sldMasterMk cId="3738601152" sldId="2147483648"/>
            <pc:sldLayoutMk cId="1661688692" sldId="2147483656"/>
          </pc:sldLayoutMkLst>
        </pc:sldLayoutChg>
        <pc:sldLayoutChg chg="mod ord">
          <pc:chgData name="Kathryn Elliott" userId="bc45aa3c-c0d0-4d6a-9128-0a543bb2ae02" providerId="ADAL" clId="{9D0A37B1-71B3-8043-A7B2-58BC55DC7574}" dt="2023-12-19T04:58:23.034" v="165" actId="20578"/>
          <pc:sldLayoutMkLst>
            <pc:docMk/>
            <pc:sldMasterMk cId="3738601152" sldId="2147483648"/>
            <pc:sldLayoutMk cId="136141215" sldId="2147483659"/>
          </pc:sldLayoutMkLst>
        </pc:sldLayoutChg>
        <pc:sldLayoutChg chg="mod">
          <pc:chgData name="Kathryn Elliott" userId="bc45aa3c-c0d0-4d6a-9128-0a543bb2ae02" providerId="ADAL" clId="{9D0A37B1-71B3-8043-A7B2-58BC55DC7574}" dt="2023-12-19T04:57:32.997" v="163" actId="6014"/>
          <pc:sldLayoutMkLst>
            <pc:docMk/>
            <pc:sldMasterMk cId="3738601152" sldId="2147483648"/>
            <pc:sldLayoutMk cId="3942717483" sldId="2147483662"/>
          </pc:sldLayoutMkLst>
        </pc:sldLayoutChg>
        <pc:sldLayoutChg chg="mod ord">
          <pc:chgData name="Kathryn Elliott" userId="bc45aa3c-c0d0-4d6a-9128-0a543bb2ae02" providerId="ADAL" clId="{9D0A37B1-71B3-8043-A7B2-58BC55DC7574}" dt="2023-12-19T04:58:25.947" v="167" actId="20578"/>
          <pc:sldLayoutMkLst>
            <pc:docMk/>
            <pc:sldMasterMk cId="3738601152" sldId="2147483648"/>
            <pc:sldLayoutMk cId="2230267832" sldId="2147483666"/>
          </pc:sldLayoutMkLst>
        </pc:sldLayoutChg>
        <pc:sldLayoutChg chg="del">
          <pc:chgData name="Kathryn Elliott" userId="bc45aa3c-c0d0-4d6a-9128-0a543bb2ae02" providerId="ADAL" clId="{9D0A37B1-71B3-8043-A7B2-58BC55DC7574}" dt="2023-12-19T04:54:02.785" v="145" actId="2696"/>
          <pc:sldLayoutMkLst>
            <pc:docMk/>
            <pc:sldMasterMk cId="3738601152" sldId="2147483648"/>
            <pc:sldLayoutMk cId="2578272087" sldId="2147483671"/>
          </pc:sldLayoutMkLst>
        </pc:sldLayoutChg>
        <pc:sldLayoutChg chg="addSp modSp mod">
          <pc:chgData name="Kathryn Elliott" userId="bc45aa3c-c0d0-4d6a-9128-0a543bb2ae02" providerId="ADAL" clId="{9D0A37B1-71B3-8043-A7B2-58BC55DC7574}" dt="2023-12-20T00:57:48.513" v="220" actId="14100"/>
          <pc:sldLayoutMkLst>
            <pc:docMk/>
            <pc:sldMasterMk cId="3738601152" sldId="2147483648"/>
            <pc:sldLayoutMk cId="3893736456" sldId="2147483672"/>
          </pc:sldLayoutMkLst>
        </pc:sldLayoutChg>
        <pc:sldLayoutChg chg="mod">
          <pc:chgData name="Kathryn Elliott" userId="bc45aa3c-c0d0-4d6a-9128-0a543bb2ae02" providerId="ADAL" clId="{9D0A37B1-71B3-8043-A7B2-58BC55DC7574}" dt="2023-12-19T04:56:53.371" v="160" actId="6014"/>
          <pc:sldLayoutMkLst>
            <pc:docMk/>
            <pc:sldMasterMk cId="3738601152" sldId="2147483648"/>
            <pc:sldLayoutMk cId="2847810192" sldId="2147483673"/>
          </pc:sldLayoutMkLst>
        </pc:sldLayoutChg>
        <pc:sldLayoutChg chg="del">
          <pc:chgData name="Kathryn Elliott" userId="bc45aa3c-c0d0-4d6a-9128-0a543bb2ae02" providerId="ADAL" clId="{9D0A37B1-71B3-8043-A7B2-58BC55DC7574}" dt="2023-12-19T04:48:41.643" v="1" actId="2696"/>
          <pc:sldLayoutMkLst>
            <pc:docMk/>
            <pc:sldMasterMk cId="3738601152" sldId="2147483648"/>
            <pc:sldLayoutMk cId="692564733" sldId="2147483674"/>
          </pc:sldLayoutMkLst>
        </pc:sldLayoutChg>
        <pc:sldLayoutChg chg="modSp mod">
          <pc:chgData name="Kathryn Elliott" userId="bc45aa3c-c0d0-4d6a-9128-0a543bb2ae02" providerId="ADAL" clId="{9D0A37B1-71B3-8043-A7B2-58BC55DC7574}" dt="2023-12-20T03:43:42.592" v="513" actId="1038"/>
          <pc:sldLayoutMkLst>
            <pc:docMk/>
            <pc:sldMasterMk cId="3738601152" sldId="2147483648"/>
            <pc:sldLayoutMk cId="3443308798" sldId="2147483675"/>
          </pc:sldLayoutMkLst>
        </pc:sldLayoutChg>
        <pc:sldLayoutChg chg="addSp delSp modSp mod">
          <pc:chgData name="Kathryn Elliott" userId="bc45aa3c-c0d0-4d6a-9128-0a543bb2ae02" providerId="ADAL" clId="{9D0A37B1-71B3-8043-A7B2-58BC55DC7574}" dt="2023-12-20T03:42:19.840" v="495"/>
          <pc:sldLayoutMkLst>
            <pc:docMk/>
            <pc:sldMasterMk cId="3738601152" sldId="2147483648"/>
            <pc:sldLayoutMk cId="3640132701" sldId="2147483676"/>
          </pc:sldLayoutMkLst>
        </pc:sldLayoutChg>
        <pc:sldLayoutChg chg="addSp delSp modSp mod">
          <pc:chgData name="Kathryn Elliott" userId="bc45aa3c-c0d0-4d6a-9128-0a543bb2ae02" providerId="ADAL" clId="{9D0A37B1-71B3-8043-A7B2-58BC55DC7574}" dt="2023-12-20T03:54:34.945" v="711" actId="20577"/>
          <pc:sldLayoutMkLst>
            <pc:docMk/>
            <pc:sldMasterMk cId="3738601152" sldId="2147483648"/>
            <pc:sldLayoutMk cId="1796091668" sldId="2147483677"/>
          </pc:sldLayoutMkLst>
        </pc:sldLayoutChg>
        <pc:sldLayoutChg chg="mod">
          <pc:chgData name="Kathryn Elliott" userId="bc45aa3c-c0d0-4d6a-9128-0a543bb2ae02" providerId="ADAL" clId="{9D0A37B1-71B3-8043-A7B2-58BC55DC7574}" dt="2023-12-19T04:55:34.133" v="151" actId="6014"/>
          <pc:sldLayoutMkLst>
            <pc:docMk/>
            <pc:sldMasterMk cId="3738601152" sldId="2147483648"/>
            <pc:sldLayoutMk cId="282660926" sldId="2147483678"/>
          </pc:sldLayoutMkLst>
        </pc:sldLayoutChg>
        <pc:sldLayoutChg chg="delSp modSp mod">
          <pc:chgData name="Kathryn Elliott" userId="bc45aa3c-c0d0-4d6a-9128-0a543bb2ae02" providerId="ADAL" clId="{9D0A37B1-71B3-8043-A7B2-58BC55DC7574}" dt="2023-12-19T04:57:44.206" v="164" actId="6014"/>
          <pc:sldLayoutMkLst>
            <pc:docMk/>
            <pc:sldMasterMk cId="3738601152" sldId="2147483648"/>
            <pc:sldLayoutMk cId="1618099756" sldId="2147483679"/>
          </pc:sldLayoutMkLst>
        </pc:sldLayoutChg>
        <pc:sldLayoutChg chg="mod ord">
          <pc:chgData name="Kathryn Elliott" userId="bc45aa3c-c0d0-4d6a-9128-0a543bb2ae02" providerId="ADAL" clId="{9D0A37B1-71B3-8043-A7B2-58BC55DC7574}" dt="2023-12-19T04:58:24.366" v="166" actId="20578"/>
          <pc:sldLayoutMkLst>
            <pc:docMk/>
            <pc:sldMasterMk cId="3738601152" sldId="2147483648"/>
            <pc:sldLayoutMk cId="1929422129" sldId="2147483680"/>
          </pc:sldLayoutMkLst>
        </pc:sldLayoutChg>
        <pc:sldLayoutChg chg="addSp modSp add mod modTransition">
          <pc:chgData name="Kathryn Elliott" userId="bc45aa3c-c0d0-4d6a-9128-0a543bb2ae02" providerId="ADAL" clId="{9D0A37B1-71B3-8043-A7B2-58BC55DC7574}" dt="2023-12-20T00:53:50.463" v="195" actId="1076"/>
          <pc:sldLayoutMkLst>
            <pc:docMk/>
            <pc:sldMasterMk cId="3738601152" sldId="2147483648"/>
            <pc:sldLayoutMk cId="3289924252" sldId="2147483681"/>
          </pc:sldLayoutMkLst>
        </pc:sldLayoutChg>
        <pc:sldLayoutChg chg="addSp delSp modSp add mod modTransition">
          <pc:chgData name="Kathryn Elliott" userId="bc45aa3c-c0d0-4d6a-9128-0a543bb2ae02" providerId="ADAL" clId="{9D0A37B1-71B3-8043-A7B2-58BC55DC7574}" dt="2023-12-20T03:54:29.727" v="710" actId="20577"/>
          <pc:sldLayoutMkLst>
            <pc:docMk/>
            <pc:sldMasterMk cId="3738601152" sldId="2147483648"/>
            <pc:sldLayoutMk cId="638774036" sldId="2147483682"/>
          </pc:sldLayoutMkLst>
        </pc:sldLayoutChg>
      </pc:sldMasterChg>
    </pc:docChg>
  </pc:docChgLst>
  <pc:docChgLst>
    <pc:chgData name="Errin" userId="bef58557-9c58-4505-b2ff-b8783dc84649" providerId="ADAL" clId="{A771A520-020F-4CBF-A946-D453093F85CD}"/>
    <pc:docChg chg="custSel addSld delSld modSld sldOrd">
      <pc:chgData name="Errin" userId="bef58557-9c58-4505-b2ff-b8783dc84649" providerId="ADAL" clId="{A771A520-020F-4CBF-A946-D453093F85CD}" dt="2025-06-26T22:05:49.659" v="99" actId="20577"/>
      <pc:docMkLst>
        <pc:docMk/>
      </pc:docMkLst>
      <pc:sldChg chg="modNotesTx">
        <pc:chgData name="Errin" userId="bef58557-9c58-4505-b2ff-b8783dc84649" providerId="ADAL" clId="{A771A520-020F-4CBF-A946-D453093F85CD}" dt="2025-06-26T22:04:54.931" v="39"/>
        <pc:sldMkLst>
          <pc:docMk/>
          <pc:sldMk cId="627049365" sldId="265"/>
        </pc:sldMkLst>
      </pc:sldChg>
      <pc:sldChg chg="delSp mod ord delAnim">
        <pc:chgData name="Errin" userId="bef58557-9c58-4505-b2ff-b8783dc84649" providerId="ADAL" clId="{A771A520-020F-4CBF-A946-D453093F85CD}" dt="2025-06-26T22:04:57.870" v="41"/>
        <pc:sldMkLst>
          <pc:docMk/>
          <pc:sldMk cId="1715613217" sldId="266"/>
        </pc:sldMkLst>
        <pc:spChg chg="del">
          <ac:chgData name="Errin" userId="bef58557-9c58-4505-b2ff-b8783dc84649" providerId="ADAL" clId="{A771A520-020F-4CBF-A946-D453093F85CD}" dt="2025-06-26T22:01:48.156" v="1" actId="478"/>
          <ac:spMkLst>
            <pc:docMk/>
            <pc:sldMk cId="1715613217" sldId="266"/>
            <ac:spMk id="19" creationId="{B1FB2278-8692-1138-E6B5-5F84EA540AB5}"/>
          </ac:spMkLst>
        </pc:spChg>
        <pc:spChg chg="del">
          <ac:chgData name="Errin" userId="bef58557-9c58-4505-b2ff-b8783dc84649" providerId="ADAL" clId="{A771A520-020F-4CBF-A946-D453093F85CD}" dt="2025-06-26T22:01:49.860" v="2" actId="478"/>
          <ac:spMkLst>
            <pc:docMk/>
            <pc:sldMk cId="1715613217" sldId="266"/>
            <ac:spMk id="21" creationId="{3459D265-1F20-54DF-97B3-F838C0866664}"/>
          </ac:spMkLst>
        </pc:spChg>
        <pc:spChg chg="del">
          <ac:chgData name="Errin" userId="bef58557-9c58-4505-b2ff-b8783dc84649" providerId="ADAL" clId="{A771A520-020F-4CBF-A946-D453093F85CD}" dt="2025-06-26T22:01:46.717" v="0" actId="478"/>
          <ac:spMkLst>
            <pc:docMk/>
            <pc:sldMk cId="1715613217" sldId="266"/>
            <ac:spMk id="24" creationId="{D58E1984-0360-F5ED-D9A5-EEB0C7C5E73F}"/>
          </ac:spMkLst>
        </pc:spChg>
      </pc:sldChg>
      <pc:sldChg chg="del modNotesTx">
        <pc:chgData name="Errin" userId="bef58557-9c58-4505-b2ff-b8783dc84649" providerId="ADAL" clId="{A771A520-020F-4CBF-A946-D453093F85CD}" dt="2025-06-26T22:05:34.747" v="47" actId="47"/>
        <pc:sldMkLst>
          <pc:docMk/>
          <pc:sldMk cId="622404563" sldId="314"/>
        </pc:sldMkLst>
      </pc:sldChg>
      <pc:sldChg chg="modNotesTx">
        <pc:chgData name="Errin" userId="bef58557-9c58-4505-b2ff-b8783dc84649" providerId="ADAL" clId="{A771A520-020F-4CBF-A946-D453093F85CD}" dt="2025-06-26T22:04:48.781" v="37" actId="20577"/>
        <pc:sldMkLst>
          <pc:docMk/>
          <pc:sldMk cId="1373479164" sldId="322"/>
        </pc:sldMkLst>
      </pc:sldChg>
      <pc:sldChg chg="addSp delSp modSp add mod ord">
        <pc:chgData name="Errin" userId="bef58557-9c58-4505-b2ff-b8783dc84649" providerId="ADAL" clId="{A771A520-020F-4CBF-A946-D453093F85CD}" dt="2025-06-26T22:05:07.631" v="46" actId="478"/>
        <pc:sldMkLst>
          <pc:docMk/>
          <pc:sldMk cId="315591884" sldId="325"/>
        </pc:sldMkLst>
        <pc:spChg chg="add del mod">
          <ac:chgData name="Errin" userId="bef58557-9c58-4505-b2ff-b8783dc84649" providerId="ADAL" clId="{A771A520-020F-4CBF-A946-D453093F85CD}" dt="2025-06-26T22:05:07.631" v="46" actId="478"/>
          <ac:spMkLst>
            <pc:docMk/>
            <pc:sldMk cId="315591884" sldId="325"/>
            <ac:spMk id="4" creationId="{38A90F84-64AB-45BE-2EFD-0DFEC8705B4B}"/>
          </ac:spMkLst>
        </pc:spChg>
        <pc:spChg chg="del">
          <ac:chgData name="Errin" userId="bef58557-9c58-4505-b2ff-b8783dc84649" providerId="ADAL" clId="{A771A520-020F-4CBF-A946-D453093F85CD}" dt="2025-06-26T22:05:06.466" v="45" actId="478"/>
          <ac:spMkLst>
            <pc:docMk/>
            <pc:sldMk cId="315591884" sldId="325"/>
            <ac:spMk id="5" creationId="{9597CAB1-CEAE-F01C-1259-0B35049516E0}"/>
          </ac:spMkLst>
        </pc:spChg>
      </pc:sldChg>
      <pc:sldChg chg="modNotesTx">
        <pc:chgData name="Errin" userId="bef58557-9c58-4505-b2ff-b8783dc84649" providerId="ADAL" clId="{A771A520-020F-4CBF-A946-D453093F85CD}" dt="2025-06-26T22:05:49.659" v="99" actId="20577"/>
        <pc:sldMkLst>
          <pc:docMk/>
          <pc:sldMk cId="3280011147" sldId="327"/>
        </pc:sldMkLst>
      </pc:sldChg>
    </pc:docChg>
  </pc:docChgLst>
  <pc:docChgLst>
    <pc:chgData name="Errin" userId="bef58557-9c58-4505-b2ff-b8783dc84649" providerId="ADAL" clId="{48E99612-77DA-424A-9803-A3616F58A06B}"/>
    <pc:docChg chg="undo custSel addSld delSld modSld">
      <pc:chgData name="Errin" userId="bef58557-9c58-4505-b2ff-b8783dc84649" providerId="ADAL" clId="{48E99612-77DA-424A-9803-A3616F58A06B}" dt="2024-01-09T01:16:48.550" v="172"/>
      <pc:docMkLst>
        <pc:docMk/>
      </pc:docMkLst>
      <pc:sldChg chg="addSp delSp modSp mod modAnim">
        <pc:chgData name="Errin" userId="bef58557-9c58-4505-b2ff-b8783dc84649" providerId="ADAL" clId="{48E99612-77DA-424A-9803-A3616F58A06B}" dt="2024-01-09T01:16:48.550" v="172"/>
        <pc:sldMkLst>
          <pc:docMk/>
          <pc:sldMk cId="1715613217" sldId="266"/>
        </pc:sldMkLst>
      </pc:sldChg>
      <pc:sldChg chg="addSp delSp modSp new del">
        <pc:chgData name="Errin" userId="bef58557-9c58-4505-b2ff-b8783dc84649" providerId="ADAL" clId="{48E99612-77DA-424A-9803-A3616F58A06B}" dt="2024-01-09T01:08:29.141" v="32" actId="680"/>
        <pc:sldMkLst>
          <pc:docMk/>
          <pc:sldMk cId="4015805409" sldId="325"/>
        </pc:sldMkLst>
      </pc:sldChg>
    </pc:docChg>
  </pc:docChgLst>
  <pc:docChgLst>
    <pc:chgData name="Scott Hynd" userId="f08bcafb-bfb6-47b5-ad47-fb5ae6c5126b" providerId="ADAL" clId="{95D63D02-FC35-9C4D-A847-A7A04671977A}"/>
    <pc:docChg chg="undo custSel modSld">
      <pc:chgData name="Scott Hynd" userId="f08bcafb-bfb6-47b5-ad47-fb5ae6c5126b" providerId="ADAL" clId="{95D63D02-FC35-9C4D-A847-A7A04671977A}" dt="2023-12-20T00:46:34.716" v="101"/>
      <pc:docMkLst>
        <pc:docMk/>
      </pc:docMkLst>
      <pc:sldChg chg="modSp">
        <pc:chgData name="Scott Hynd" userId="f08bcafb-bfb6-47b5-ad47-fb5ae6c5126b" providerId="ADAL" clId="{95D63D02-FC35-9C4D-A847-A7A04671977A}" dt="2023-12-20T00:46:34.716" v="101"/>
        <pc:sldMkLst>
          <pc:docMk/>
          <pc:sldMk cId="4031725428" sldId="268"/>
        </pc:sldMkLst>
      </pc:sldChg>
      <pc:sldChg chg="modSp mod">
        <pc:chgData name="Scott Hynd" userId="f08bcafb-bfb6-47b5-ad47-fb5ae6c5126b" providerId="ADAL" clId="{95D63D02-FC35-9C4D-A847-A7A04671977A}" dt="2023-12-20T00:45:54.831" v="1" actId="1076"/>
        <pc:sldMkLst>
          <pc:docMk/>
          <pc:sldMk cId="622404563" sldId="314"/>
        </pc:sldMkLst>
      </pc:sldChg>
    </pc:docChg>
  </pc:docChgLst>
  <pc:docChgLst>
    <pc:chgData name="Kathryn Elliott" userId="bc45aa3c-c0d0-4d6a-9128-0a543bb2ae02" providerId="ADAL" clId="{B2966271-B542-F741-BEAB-EDA2C8E2D540}"/>
    <pc:docChg chg="undo custSel modSld modMainMaster">
      <pc:chgData name="Kathryn Elliott" userId="bc45aa3c-c0d0-4d6a-9128-0a543bb2ae02" providerId="ADAL" clId="{B2966271-B542-F741-BEAB-EDA2C8E2D540}" dt="2025-05-12T03:28:36.930" v="38" actId="207"/>
      <pc:docMkLst>
        <pc:docMk/>
      </pc:docMkLst>
      <pc:sldChg chg="addSp delSp modSp mod">
        <pc:chgData name="Kathryn Elliott" userId="bc45aa3c-c0d0-4d6a-9128-0a543bb2ae02" providerId="ADAL" clId="{B2966271-B542-F741-BEAB-EDA2C8E2D540}" dt="2025-05-12T03:28:03.630" v="36"/>
        <pc:sldMkLst>
          <pc:docMk/>
          <pc:sldMk cId="697788171" sldId="320"/>
        </pc:sldMkLst>
        <pc:spChg chg="mod">
          <ac:chgData name="Kathryn Elliott" userId="bc45aa3c-c0d0-4d6a-9128-0a543bb2ae02" providerId="ADAL" clId="{B2966271-B542-F741-BEAB-EDA2C8E2D540}" dt="2025-05-12T03:27:54.923" v="32" actId="207"/>
          <ac:spMkLst>
            <pc:docMk/>
            <pc:sldMk cId="697788171" sldId="320"/>
            <ac:spMk id="2" creationId="{8038A030-F1D3-78C5-F374-3098E24B405D}"/>
          </ac:spMkLst>
        </pc:spChg>
        <pc:spChg chg="mod">
          <ac:chgData name="Kathryn Elliott" userId="bc45aa3c-c0d0-4d6a-9128-0a543bb2ae02" providerId="ADAL" clId="{B2966271-B542-F741-BEAB-EDA2C8E2D540}" dt="2025-05-12T03:27:59.377" v="33" actId="207"/>
          <ac:spMkLst>
            <pc:docMk/>
            <pc:sldMk cId="697788171" sldId="320"/>
            <ac:spMk id="5" creationId="{9597CAB1-CEAE-F01C-1259-0B35049516E0}"/>
          </ac:spMkLst>
        </pc:spChg>
      </pc:sldChg>
      <pc:sldChg chg="modSp mod">
        <pc:chgData name="Kathryn Elliott" userId="bc45aa3c-c0d0-4d6a-9128-0a543bb2ae02" providerId="ADAL" clId="{B2966271-B542-F741-BEAB-EDA2C8E2D540}" dt="2025-05-12T03:28:36.930" v="38" actId="207"/>
        <pc:sldMkLst>
          <pc:docMk/>
          <pc:sldMk cId="1373479164" sldId="322"/>
        </pc:sldMkLst>
        <pc:spChg chg="mod">
          <ac:chgData name="Kathryn Elliott" userId="bc45aa3c-c0d0-4d6a-9128-0a543bb2ae02" providerId="ADAL" clId="{B2966271-B542-F741-BEAB-EDA2C8E2D540}" dt="2025-05-12T03:28:34.523" v="37" actId="207"/>
          <ac:spMkLst>
            <pc:docMk/>
            <pc:sldMk cId="1373479164" sldId="322"/>
            <ac:spMk id="7" creationId="{3A82F739-4D51-61E2-308F-B181C9882903}"/>
          </ac:spMkLst>
        </pc:spChg>
        <pc:spChg chg="mod">
          <ac:chgData name="Kathryn Elliott" userId="bc45aa3c-c0d0-4d6a-9128-0a543bb2ae02" providerId="ADAL" clId="{B2966271-B542-F741-BEAB-EDA2C8E2D540}" dt="2025-05-12T03:28:36.930" v="38" actId="207"/>
          <ac:spMkLst>
            <pc:docMk/>
            <pc:sldMk cId="1373479164" sldId="322"/>
            <ac:spMk id="9" creationId="{90DA6512-2A39-BA93-DADB-E9061D304C25}"/>
          </ac:spMkLst>
        </pc:spChg>
      </pc:sldChg>
      <pc:sldMasterChg chg="modSldLayout">
        <pc:chgData name="Kathryn Elliott" userId="bc45aa3c-c0d0-4d6a-9128-0a543bb2ae02" providerId="ADAL" clId="{B2966271-B542-F741-BEAB-EDA2C8E2D540}" dt="2025-05-12T03:27:22.829" v="31" actId="14100"/>
        <pc:sldMasterMkLst>
          <pc:docMk/>
          <pc:sldMasterMk cId="3738601152" sldId="2147483648"/>
        </pc:sldMasterMkLst>
        <pc:sldLayoutChg chg="modSp">
          <pc:chgData name="Kathryn Elliott" userId="bc45aa3c-c0d0-4d6a-9128-0a543bb2ae02" providerId="ADAL" clId="{B2966271-B542-F741-BEAB-EDA2C8E2D540}" dt="2025-05-12T03:25:39.754" v="2" actId="14826"/>
          <pc:sldLayoutMkLst>
            <pc:docMk/>
            <pc:sldMasterMk cId="3738601152" sldId="2147483648"/>
            <pc:sldLayoutMk cId="2449540608" sldId="2147483651"/>
          </pc:sldLayoutMkLst>
          <pc:picChg chg="mod">
            <ac:chgData name="Kathryn Elliott" userId="bc45aa3c-c0d0-4d6a-9128-0a543bb2ae02" providerId="ADAL" clId="{B2966271-B542-F741-BEAB-EDA2C8E2D540}" dt="2025-05-12T03:25:39.754" v="2" actId="14826"/>
            <ac:picMkLst>
              <pc:docMk/>
              <pc:sldMasterMk cId="3738601152" sldId="2147483648"/>
              <pc:sldLayoutMk cId="2449540608" sldId="2147483651"/>
              <ac:picMk id="3" creationId="{D2BFA20C-A2E9-3571-2B45-E752CAD3D4A2}"/>
            </ac:picMkLst>
          </pc:picChg>
        </pc:sldLayoutChg>
        <pc:sldLayoutChg chg="modSp mod">
          <pc:chgData name="Kathryn Elliott" userId="bc45aa3c-c0d0-4d6a-9128-0a543bb2ae02" providerId="ADAL" clId="{B2966271-B542-F741-BEAB-EDA2C8E2D540}" dt="2025-05-12T03:26:53.929" v="27" actId="20577"/>
          <pc:sldLayoutMkLst>
            <pc:docMk/>
            <pc:sldMasterMk cId="3738601152" sldId="2147483648"/>
            <pc:sldLayoutMk cId="136141215" sldId="2147483659"/>
          </pc:sldLayoutMkLst>
          <pc:spChg chg="mod">
            <ac:chgData name="Kathryn Elliott" userId="bc45aa3c-c0d0-4d6a-9128-0a543bb2ae02" providerId="ADAL" clId="{B2966271-B542-F741-BEAB-EDA2C8E2D540}" dt="2025-05-12T03:26:50.293" v="25" actId="14100"/>
            <ac:spMkLst>
              <pc:docMk/>
              <pc:sldMasterMk cId="3738601152" sldId="2147483648"/>
              <pc:sldLayoutMk cId="136141215" sldId="2147483659"/>
              <ac:spMk id="7" creationId="{4957EDAD-C5BD-2317-D915-1A04BC5D6191}"/>
            </ac:spMkLst>
          </pc:spChg>
          <pc:spChg chg="mod">
            <ac:chgData name="Kathryn Elliott" userId="bc45aa3c-c0d0-4d6a-9128-0a543bb2ae02" providerId="ADAL" clId="{B2966271-B542-F741-BEAB-EDA2C8E2D540}" dt="2025-05-12T03:26:53.929" v="27" actId="20577"/>
            <ac:spMkLst>
              <pc:docMk/>
              <pc:sldMasterMk cId="3738601152" sldId="2147483648"/>
              <pc:sldLayoutMk cId="136141215" sldId="2147483659"/>
              <ac:spMk id="8" creationId="{D48E7BFC-8F34-4272-C9E4-6D8AF240F613}"/>
            </ac:spMkLst>
          </pc:spChg>
        </pc:sldLayoutChg>
        <pc:sldLayoutChg chg="modSp mod">
          <pc:chgData name="Kathryn Elliott" userId="bc45aa3c-c0d0-4d6a-9128-0a543bb2ae02" providerId="ADAL" clId="{B2966271-B542-F741-BEAB-EDA2C8E2D540}" dt="2025-05-12T03:27:22.829" v="31" actId="14100"/>
          <pc:sldLayoutMkLst>
            <pc:docMk/>
            <pc:sldMasterMk cId="3738601152" sldId="2147483648"/>
            <pc:sldLayoutMk cId="2230267832" sldId="2147483666"/>
          </pc:sldLayoutMkLst>
          <pc:spChg chg="mod">
            <ac:chgData name="Kathryn Elliott" userId="bc45aa3c-c0d0-4d6a-9128-0a543bb2ae02" providerId="ADAL" clId="{B2966271-B542-F741-BEAB-EDA2C8E2D540}" dt="2025-05-12T03:27:17.456" v="29" actId="2711"/>
            <ac:spMkLst>
              <pc:docMk/>
              <pc:sldMasterMk cId="3738601152" sldId="2147483648"/>
              <pc:sldLayoutMk cId="2230267832" sldId="2147483666"/>
              <ac:spMk id="6" creationId="{32159C6F-AD76-7CCB-EDF1-4F47981A5A96}"/>
            </ac:spMkLst>
          </pc:spChg>
          <pc:spChg chg="mod">
            <ac:chgData name="Kathryn Elliott" userId="bc45aa3c-c0d0-4d6a-9128-0a543bb2ae02" providerId="ADAL" clId="{B2966271-B542-F741-BEAB-EDA2C8E2D540}" dt="2025-05-12T03:27:17.456" v="29" actId="2711"/>
            <ac:spMkLst>
              <pc:docMk/>
              <pc:sldMasterMk cId="3738601152" sldId="2147483648"/>
              <pc:sldLayoutMk cId="2230267832" sldId="2147483666"/>
              <ac:spMk id="7" creationId="{4957EDAD-C5BD-2317-D915-1A04BC5D6191}"/>
            </ac:spMkLst>
          </pc:spChg>
          <pc:spChg chg="mod">
            <ac:chgData name="Kathryn Elliott" userId="bc45aa3c-c0d0-4d6a-9128-0a543bb2ae02" providerId="ADAL" clId="{B2966271-B542-F741-BEAB-EDA2C8E2D540}" dt="2025-05-12T03:27:22.829" v="31" actId="14100"/>
            <ac:spMkLst>
              <pc:docMk/>
              <pc:sldMasterMk cId="3738601152" sldId="2147483648"/>
              <pc:sldLayoutMk cId="2230267832" sldId="2147483666"/>
              <ac:spMk id="8" creationId="{D48E7BFC-8F34-4272-C9E4-6D8AF240F613}"/>
            </ac:spMkLst>
          </pc:spChg>
        </pc:sldLayoutChg>
        <pc:sldLayoutChg chg="modSp">
          <pc:chgData name="Kathryn Elliott" userId="bc45aa3c-c0d0-4d6a-9128-0a543bb2ae02" providerId="ADAL" clId="{B2966271-B542-F741-BEAB-EDA2C8E2D540}" dt="2025-05-12T03:25:18.180" v="0" actId="14826"/>
          <pc:sldLayoutMkLst>
            <pc:docMk/>
            <pc:sldMasterMk cId="3738601152" sldId="2147483648"/>
            <pc:sldLayoutMk cId="3893736456" sldId="2147483672"/>
          </pc:sldLayoutMkLst>
          <pc:picChg chg="mod">
            <ac:chgData name="Kathryn Elliott" userId="bc45aa3c-c0d0-4d6a-9128-0a543bb2ae02" providerId="ADAL" clId="{B2966271-B542-F741-BEAB-EDA2C8E2D540}" dt="2025-05-12T03:25:18.180" v="0" actId="14826"/>
            <ac:picMkLst>
              <pc:docMk/>
              <pc:sldMasterMk cId="3738601152" sldId="2147483648"/>
              <pc:sldLayoutMk cId="3893736456" sldId="2147483672"/>
              <ac:picMk id="11" creationId="{D41A4E43-E86B-1647-58ED-9F6D4F076E6D}"/>
            </ac:picMkLst>
          </pc:picChg>
        </pc:sldLayoutChg>
        <pc:sldLayoutChg chg="modSp mod">
          <pc:chgData name="Kathryn Elliott" userId="bc45aa3c-c0d0-4d6a-9128-0a543bb2ae02" providerId="ADAL" clId="{B2966271-B542-F741-BEAB-EDA2C8E2D540}" dt="2025-05-12T03:26:36.949" v="22" actId="2711"/>
          <pc:sldLayoutMkLst>
            <pc:docMk/>
            <pc:sldMasterMk cId="3738601152" sldId="2147483648"/>
            <pc:sldLayoutMk cId="3443308798" sldId="2147483675"/>
          </pc:sldLayoutMkLst>
          <pc:spChg chg="mod">
            <ac:chgData name="Kathryn Elliott" userId="bc45aa3c-c0d0-4d6a-9128-0a543bb2ae02" providerId="ADAL" clId="{B2966271-B542-F741-BEAB-EDA2C8E2D540}" dt="2025-05-12T03:26:36.949" v="22" actId="2711"/>
            <ac:spMkLst>
              <pc:docMk/>
              <pc:sldMasterMk cId="3738601152" sldId="2147483648"/>
              <pc:sldLayoutMk cId="3443308798" sldId="2147483675"/>
              <ac:spMk id="7" creationId="{81EEDFC8-56D0-A27B-9339-B4F8FA207F76}"/>
            </ac:spMkLst>
          </pc:spChg>
        </pc:sldLayoutChg>
        <pc:sldLayoutChg chg="modSp mod">
          <pc:chgData name="Kathryn Elliott" userId="bc45aa3c-c0d0-4d6a-9128-0a543bb2ae02" providerId="ADAL" clId="{B2966271-B542-F741-BEAB-EDA2C8E2D540}" dt="2025-05-12T03:26:21.923" v="21" actId="1037"/>
          <pc:sldLayoutMkLst>
            <pc:docMk/>
            <pc:sldMasterMk cId="3738601152" sldId="2147483648"/>
            <pc:sldLayoutMk cId="3640132701" sldId="2147483676"/>
          </pc:sldLayoutMkLst>
        </pc:sldLayoutChg>
        <pc:sldLayoutChg chg="modSp">
          <pc:chgData name="Kathryn Elliott" userId="bc45aa3c-c0d0-4d6a-9128-0a543bb2ae02" providerId="ADAL" clId="{B2966271-B542-F741-BEAB-EDA2C8E2D540}" dt="2025-05-12T03:25:51.635" v="3" actId="14826"/>
          <pc:sldLayoutMkLst>
            <pc:docMk/>
            <pc:sldMasterMk cId="3738601152" sldId="2147483648"/>
            <pc:sldLayoutMk cId="282660926" sldId="2147483678"/>
          </pc:sldLayoutMkLst>
          <pc:picChg chg="mod">
            <ac:chgData name="Kathryn Elliott" userId="bc45aa3c-c0d0-4d6a-9128-0a543bb2ae02" providerId="ADAL" clId="{B2966271-B542-F741-BEAB-EDA2C8E2D540}" dt="2025-05-12T03:25:51.635" v="3" actId="14826"/>
            <ac:picMkLst>
              <pc:docMk/>
              <pc:sldMasterMk cId="3738601152" sldId="2147483648"/>
              <pc:sldLayoutMk cId="282660926" sldId="2147483678"/>
              <ac:picMk id="3" creationId="{78EA095D-BED0-029D-60F7-FF37D618A4EA}"/>
            </ac:picMkLst>
          </pc:picChg>
        </pc:sldLayoutChg>
        <pc:sldLayoutChg chg="modSp">
          <pc:chgData name="Kathryn Elliott" userId="bc45aa3c-c0d0-4d6a-9128-0a543bb2ae02" providerId="ADAL" clId="{B2966271-B542-F741-BEAB-EDA2C8E2D540}" dt="2025-05-12T03:25:29.203" v="1" actId="14826"/>
          <pc:sldLayoutMkLst>
            <pc:docMk/>
            <pc:sldMasterMk cId="3738601152" sldId="2147483648"/>
            <pc:sldLayoutMk cId="1618099756" sldId="2147483679"/>
          </pc:sldLayoutMkLst>
          <pc:picChg chg="mod">
            <ac:chgData name="Kathryn Elliott" userId="bc45aa3c-c0d0-4d6a-9128-0a543bb2ae02" providerId="ADAL" clId="{B2966271-B542-F741-BEAB-EDA2C8E2D540}" dt="2025-05-12T03:25:29.203" v="1" actId="14826"/>
            <ac:picMkLst>
              <pc:docMk/>
              <pc:sldMasterMk cId="3738601152" sldId="2147483648"/>
              <pc:sldLayoutMk cId="1618099756" sldId="2147483679"/>
              <ac:picMk id="3" creationId="{747DD455-21D5-A350-FCB8-DCCD86D3CC91}"/>
            </ac:picMkLst>
          </pc:picChg>
        </pc:sldLayoutChg>
        <pc:sldLayoutChg chg="modSp">
          <pc:chgData name="Kathryn Elliott" userId="bc45aa3c-c0d0-4d6a-9128-0a543bb2ae02" providerId="ADAL" clId="{B2966271-B542-F741-BEAB-EDA2C8E2D540}" dt="2025-05-12T03:27:06.179" v="28" actId="14826"/>
          <pc:sldLayoutMkLst>
            <pc:docMk/>
            <pc:sldMasterMk cId="3738601152" sldId="2147483648"/>
            <pc:sldLayoutMk cId="3289924252" sldId="2147483681"/>
          </pc:sldLayoutMkLst>
          <pc:picChg chg="mod">
            <ac:chgData name="Kathryn Elliott" userId="bc45aa3c-c0d0-4d6a-9128-0a543bb2ae02" providerId="ADAL" clId="{B2966271-B542-F741-BEAB-EDA2C8E2D540}" dt="2025-05-12T03:27:06.179" v="28" actId="14826"/>
            <ac:picMkLst>
              <pc:docMk/>
              <pc:sldMasterMk cId="3738601152" sldId="2147483648"/>
              <pc:sldLayoutMk cId="3289924252" sldId="2147483681"/>
              <ac:picMk id="4" creationId="{F58310C4-29C9-B51D-1981-690E4312523C}"/>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a:solidFill>
                <a:srgbClr val="FFFFFF"/>
              </a:solidFill>
              <a:latin typeface="Arial" panose="020B0604020202020204"/>
              <a:ea typeface="+mn-ea"/>
              <a:cs typeface="+mn-cs"/>
            </a:rPr>
            <a:t>[Topic 1]</a:t>
          </a:r>
          <a:endParaRPr lang="en-US" sz="1800" dirty="0">
            <a:solidFill>
              <a:srgbClr val="FFFFFF"/>
            </a:solidFill>
            <a:latin typeface="Arial" panose="020B0604020202020204"/>
            <a:ea typeface="+mn-ea"/>
            <a:cs typeface="+mn-cs"/>
          </a:endParaRP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endParaRPr lang="en-US" dirty="0">
            <a:solidFill>
              <a:srgbClr val="FFFFFF"/>
            </a:solidFill>
            <a:latin typeface="Arial" panose="020B0604020202020204"/>
            <a:ea typeface="+mn-ea"/>
            <a:cs typeface="+mn-cs"/>
          </a:endParaRPr>
        </a:p>
      </dgm:t>
    </dgm:pt>
    <dgm:pt modelId="{F80A7550-F0CB-5740-8398-BD15D3792464}">
      <dgm:prSet phldrT="[Text]" custT="1"/>
      <dgm:spPr>
        <a:xfrm>
          <a:off x="7488078" y="1038821"/>
          <a:ext cx="1733351" cy="2080021"/>
        </a:xfrm>
        <a:prstGeom prst="rect">
          <a:avLst/>
        </a:prstGeom>
        <a:solidFill>
          <a:srgbClr val="3BBAE2"/>
        </a:solidFill>
        <a:ln w="12700" cap="flat" cmpd="sng" algn="ctr">
          <a:solidFill>
            <a:srgbClr val="3BBAE2"/>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5]</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05</a:t>
          </a:r>
        </a:p>
      </dgm:t>
    </dgm:pt>
    <dgm:pt modelId="{D7378DA9-6A5F-B143-A5F9-C3AC8918BCF0}">
      <dgm:prSet phldrT="[Text]" custT="1"/>
      <dgm: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6]</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06</a:t>
          </a:r>
          <a:endParaRPr lang="en-US" dirty="0">
            <a:solidFill>
              <a:srgbClr val="FFFFFF"/>
            </a:solidFill>
            <a:latin typeface="Arial" panose="020B0604020202020204"/>
            <a:ea typeface="+mn-ea"/>
            <a:cs typeface="+mn-cs"/>
          </a:endParaRP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2]</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3]</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4]</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6"/>
      <dgm:spPr/>
    </dgm:pt>
    <dgm:pt modelId="{00C475A1-DF0B-7749-B75D-A48BF9CA3763}" type="pres">
      <dgm:prSet presAssocID="{40BB061F-2EBC-2446-8231-B768E7F6AB8B}" presName="sibTransNodeRect" presStyleLbl="alignNode1" presStyleIdx="0" presStyleCnt="6">
        <dgm:presLayoutVars>
          <dgm:chMax val="0"/>
          <dgm:bulletEnabled val="1"/>
        </dgm:presLayoutVars>
      </dgm:prSet>
      <dgm:spPr/>
    </dgm:pt>
    <dgm:pt modelId="{32E4BDBD-3BA5-3C42-9088-3A61C8B3D418}" type="pres">
      <dgm:prSet presAssocID="{E918B759-45AD-F04D-B208-FBE08E4F09AD}" presName="nodeRect" presStyleLbl="alignNode1" presStyleIdx="0" presStyleCnt="6">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6"/>
      <dgm:spPr/>
    </dgm:pt>
    <dgm:pt modelId="{8EFDAFDD-89E7-D943-909A-A7FD5F369CB5}" type="pres">
      <dgm:prSet presAssocID="{2A31F224-367D-F44C-B9A9-4C0D88D14E40}" presName="sibTransNodeRect" presStyleLbl="alignNode1" presStyleIdx="1" presStyleCnt="6">
        <dgm:presLayoutVars>
          <dgm:chMax val="0"/>
          <dgm:bulletEnabled val="1"/>
        </dgm:presLayoutVars>
      </dgm:prSet>
      <dgm:spPr/>
    </dgm:pt>
    <dgm:pt modelId="{E09509C4-1358-7141-BFC1-942DFBA357A9}" type="pres">
      <dgm:prSet presAssocID="{79E3F80A-FD84-7645-99FD-E031CE009825}" presName="nodeRect" presStyleLbl="alignNode1" presStyleIdx="1" presStyleCnt="6">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6"/>
      <dgm:spPr/>
    </dgm:pt>
    <dgm:pt modelId="{BF0A5FFC-EB65-9348-A055-3412B0E09A06}" type="pres">
      <dgm:prSet presAssocID="{E1C2F718-DE49-1B42-9445-D116CE732655}" presName="sibTransNodeRect" presStyleLbl="alignNode1" presStyleIdx="2" presStyleCnt="6">
        <dgm:presLayoutVars>
          <dgm:chMax val="0"/>
          <dgm:bulletEnabled val="1"/>
        </dgm:presLayoutVars>
      </dgm:prSet>
      <dgm:spPr/>
    </dgm:pt>
    <dgm:pt modelId="{AD4BB19D-293D-5B45-9C08-39C6C80D4F5E}" type="pres">
      <dgm:prSet presAssocID="{02E96577-ADC0-C649-987B-F662A9D71845}" presName="nodeRect" presStyleLbl="alignNode1" presStyleIdx="2" presStyleCnt="6">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6"/>
      <dgm:spPr/>
    </dgm:pt>
    <dgm:pt modelId="{1E8A9A65-3BE0-9D4C-9049-2B82C414CD2D}" type="pres">
      <dgm:prSet presAssocID="{9274155C-0B43-B04E-B2C3-43A17EB45526}" presName="sibTransNodeRect" presStyleLbl="alignNode1" presStyleIdx="3" presStyleCnt="6">
        <dgm:presLayoutVars>
          <dgm:chMax val="0"/>
          <dgm:bulletEnabled val="1"/>
        </dgm:presLayoutVars>
      </dgm:prSet>
      <dgm:spPr/>
    </dgm:pt>
    <dgm:pt modelId="{B321A2E0-B9EB-634F-A99E-69427917E20D}" type="pres">
      <dgm:prSet presAssocID="{B0974DF0-AA8D-114A-BCB0-EF1F46CF1C83}" presName="nodeRect" presStyleLbl="alignNode1" presStyleIdx="3" presStyleCnt="6">
        <dgm:presLayoutVars>
          <dgm:bulletEnabled val="1"/>
        </dgm:presLayoutVars>
      </dgm:prSet>
      <dgm:spPr/>
    </dgm:pt>
    <dgm:pt modelId="{320163AC-5EFF-5E4D-9467-A2511BC34014}" type="pres">
      <dgm:prSet presAssocID="{9274155C-0B43-B04E-B2C3-43A17EB45526}" presName="sibTrans" presStyleCnt="0"/>
      <dgm:spPr/>
    </dgm:pt>
    <dgm:pt modelId="{AB14A9D8-5B03-DA4F-8117-975B09F077B3}" type="pres">
      <dgm:prSet presAssocID="{F80A7550-F0CB-5740-8398-BD15D3792464}" presName="compositeNode" presStyleCnt="0">
        <dgm:presLayoutVars>
          <dgm:bulletEnabled val="1"/>
        </dgm:presLayoutVars>
      </dgm:prSet>
      <dgm:spPr/>
    </dgm:pt>
    <dgm:pt modelId="{8E6063FE-B1C7-4746-A316-86934EE85DC2}" type="pres">
      <dgm:prSet presAssocID="{F80A7550-F0CB-5740-8398-BD15D3792464}" presName="bgRect" presStyleLbl="alignNode1" presStyleIdx="4" presStyleCnt="6"/>
      <dgm:spPr/>
    </dgm:pt>
    <dgm:pt modelId="{6CDC8993-87DD-5047-A69A-C135740E06F1}" type="pres">
      <dgm:prSet presAssocID="{130BA829-C26E-574B-BED4-186393092289}" presName="sibTransNodeRect" presStyleLbl="alignNode1" presStyleIdx="4" presStyleCnt="6">
        <dgm:presLayoutVars>
          <dgm:chMax val="0"/>
          <dgm:bulletEnabled val="1"/>
        </dgm:presLayoutVars>
      </dgm:prSet>
      <dgm:spPr/>
    </dgm:pt>
    <dgm:pt modelId="{B92186C4-6C79-7447-AD7D-5E0205AF0328}" type="pres">
      <dgm:prSet presAssocID="{F80A7550-F0CB-5740-8398-BD15D3792464}" presName="nodeRect" presStyleLbl="alignNode1" presStyleIdx="4" presStyleCnt="6">
        <dgm:presLayoutVars>
          <dgm:bulletEnabled val="1"/>
        </dgm:presLayoutVars>
      </dgm:prSet>
      <dgm:spPr/>
    </dgm:pt>
    <dgm:pt modelId="{FCB7B34F-96B1-7242-ACA6-8F5E6A414328}" type="pres">
      <dgm:prSet presAssocID="{130BA829-C26E-574B-BED4-186393092289}" presName="sibTrans" presStyleCnt="0"/>
      <dgm:spPr/>
    </dgm:pt>
    <dgm:pt modelId="{AEF27860-86B5-3445-BB1A-D2530459AD41}" type="pres">
      <dgm:prSet presAssocID="{D7378DA9-6A5F-B143-A5F9-C3AC8918BCF0}" presName="compositeNode" presStyleCnt="0">
        <dgm:presLayoutVars>
          <dgm:bulletEnabled val="1"/>
        </dgm:presLayoutVars>
      </dgm:prSet>
      <dgm:spPr/>
    </dgm:pt>
    <dgm:pt modelId="{F379FE5E-B37A-494E-9659-FD628890CCD7}" type="pres">
      <dgm:prSet presAssocID="{D7378DA9-6A5F-B143-A5F9-C3AC8918BCF0}" presName="bgRect" presStyleLbl="alignNode1" presStyleIdx="5" presStyleCnt="6"/>
      <dgm:spPr/>
    </dgm:pt>
    <dgm:pt modelId="{C0A7E887-CCCC-E344-8F66-7D896B8FD901}" type="pres">
      <dgm:prSet presAssocID="{3619CF75-5DD4-3243-9030-F37070C05FC8}" presName="sibTransNodeRect" presStyleLbl="alignNode1" presStyleIdx="5" presStyleCnt="6">
        <dgm:presLayoutVars>
          <dgm:chMax val="0"/>
          <dgm:bulletEnabled val="1"/>
        </dgm:presLayoutVars>
      </dgm:prSet>
      <dgm:spPr/>
    </dgm:pt>
    <dgm:pt modelId="{F3B135ED-34D7-1F42-A32E-5079514766AA}" type="pres">
      <dgm:prSet presAssocID="{D7378DA9-6A5F-B143-A5F9-C3AC8918BCF0}" presName="nodeRect" presStyleLbl="alignNode1" presStyleIdx="5" presStyleCnt="6">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536E7406-63D6-3F4A-9473-580E04EAA945}" srcId="{3B94786A-FAAB-9E46-AC9F-1A3ABBEC7D1B}" destId="{D7378DA9-6A5F-B143-A5F9-C3AC8918BCF0}" srcOrd="5" destOrd="0" parTransId="{B68D23FA-E4A1-7F46-BDBD-BC14A8600D96}" sibTransId="{3619CF75-5DD4-3243-9030-F37070C05FC8}"/>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E6904D0F-869F-764F-AFA4-2B94D47F0C0B}" type="presOf" srcId="{130BA829-C26E-574B-BED4-186393092289}" destId="{6CDC8993-87DD-5047-A69A-C135740E06F1}" srcOrd="0" destOrd="0" presId="urn:microsoft.com/office/officeart/2016/7/layout/LinearBlockProcessNumbered"/>
    <dgm:cxn modelId="{7C1F361B-6173-5140-A377-D4C9164869F4}" type="presOf" srcId="{D7378DA9-6A5F-B143-A5F9-C3AC8918BCF0}" destId="{F3B135ED-34D7-1F42-A32E-5079514766AA}" srcOrd="1"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D209C143-AC89-9E48-B140-EAC2B2B90CAA}" type="presOf" srcId="{D7378DA9-6A5F-B143-A5F9-C3AC8918BCF0}" destId="{F379FE5E-B37A-494E-9659-FD628890CCD7}" srcOrd="0"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9398CB65-0A5A-1E4A-BF29-C48B3F56FEF2}" srcId="{3B94786A-FAAB-9E46-AC9F-1A3ABBEC7D1B}" destId="{F80A7550-F0CB-5740-8398-BD15D3792464}" srcOrd="4" destOrd="0" parTransId="{4F003A31-84F1-7C45-B737-A702B8CF59A3}" sibTransId="{130BA829-C26E-574B-BED4-186393092289}"/>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BDCE1F58-5B83-C84B-9BD2-01E9AD7B3B10}" type="presOf" srcId="{F80A7550-F0CB-5740-8398-BD15D3792464}" destId="{8E6063FE-B1C7-4746-A316-86934EE85DC2}" srcOrd="0" destOrd="0" presId="urn:microsoft.com/office/officeart/2016/7/layout/LinearBlockProcessNumbered"/>
    <dgm:cxn modelId="{2ECEBB8D-0B76-144D-8422-61FDA571CDC8}" type="presOf" srcId="{02E96577-ADC0-C649-987B-F662A9D71845}" destId="{AD4BB19D-293D-5B45-9C08-39C6C80D4F5E}" srcOrd="1" destOrd="0" presId="urn:microsoft.com/office/officeart/2016/7/layout/LinearBlockProcessNumbered"/>
    <dgm:cxn modelId="{BF6DDC91-5E98-4B4B-BEE4-725394FC9C2E}" type="presOf" srcId="{F80A7550-F0CB-5740-8398-BD15D3792464}" destId="{B92186C4-6C79-7447-AD7D-5E0205AF0328}"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816C98C2-F6BB-314C-AE82-178758A7FDCB}" type="presOf" srcId="{3619CF75-5DD4-3243-9030-F37070C05FC8}" destId="{C0A7E887-CCCC-E344-8F66-7D896B8FD901}" srcOrd="0" destOrd="0" presId="urn:microsoft.com/office/officeart/2016/7/layout/LinearBlockProcessNumbered"/>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 modelId="{192BF597-69F7-494D-A6FF-A10F397B1E42}" type="presParOf" srcId="{0A230030-DB1A-9E4C-A5C2-14F2C9441FD4}" destId="{320163AC-5EFF-5E4D-9467-A2511BC34014}" srcOrd="7" destOrd="0" presId="urn:microsoft.com/office/officeart/2016/7/layout/LinearBlockProcessNumbered"/>
    <dgm:cxn modelId="{9B04BEFC-30B7-B741-B9C8-A6F5BAD395F6}" type="presParOf" srcId="{0A230030-DB1A-9E4C-A5C2-14F2C9441FD4}" destId="{AB14A9D8-5B03-DA4F-8117-975B09F077B3}" srcOrd="8" destOrd="0" presId="urn:microsoft.com/office/officeart/2016/7/layout/LinearBlockProcessNumbered"/>
    <dgm:cxn modelId="{FB037CEE-D411-F841-8F85-65604B708C1E}" type="presParOf" srcId="{AB14A9D8-5B03-DA4F-8117-975B09F077B3}" destId="{8E6063FE-B1C7-4746-A316-86934EE85DC2}" srcOrd="0" destOrd="0" presId="urn:microsoft.com/office/officeart/2016/7/layout/LinearBlockProcessNumbered"/>
    <dgm:cxn modelId="{BD134255-098C-DD4A-951D-4C7B5FBBD5A9}" type="presParOf" srcId="{AB14A9D8-5B03-DA4F-8117-975B09F077B3}" destId="{6CDC8993-87DD-5047-A69A-C135740E06F1}" srcOrd="1" destOrd="0" presId="urn:microsoft.com/office/officeart/2016/7/layout/LinearBlockProcessNumbered"/>
    <dgm:cxn modelId="{0EDF3E5F-FAB3-1444-B493-C2666F4537D2}" type="presParOf" srcId="{AB14A9D8-5B03-DA4F-8117-975B09F077B3}" destId="{B92186C4-6C79-7447-AD7D-5E0205AF0328}" srcOrd="2" destOrd="0" presId="urn:microsoft.com/office/officeart/2016/7/layout/LinearBlockProcessNumbered"/>
    <dgm:cxn modelId="{BB1927DE-B4DE-994F-B09C-CF0E39F97AA3}" type="presParOf" srcId="{0A230030-DB1A-9E4C-A5C2-14F2C9441FD4}" destId="{FCB7B34F-96B1-7242-ACA6-8F5E6A414328}" srcOrd="9" destOrd="0" presId="urn:microsoft.com/office/officeart/2016/7/layout/LinearBlockProcessNumbered"/>
    <dgm:cxn modelId="{1DAC0618-2BA4-8D4E-BC39-C46D0448714A}" type="presParOf" srcId="{0A230030-DB1A-9E4C-A5C2-14F2C9441FD4}" destId="{AEF27860-86B5-3445-BB1A-D2530459AD41}" srcOrd="10" destOrd="0" presId="urn:microsoft.com/office/officeart/2016/7/layout/LinearBlockProcessNumbered"/>
    <dgm:cxn modelId="{C781125F-FA3D-8A4E-BA2D-0EE9B346389C}" type="presParOf" srcId="{AEF27860-86B5-3445-BB1A-D2530459AD41}" destId="{F379FE5E-B37A-494E-9659-FD628890CCD7}" srcOrd="0" destOrd="0" presId="urn:microsoft.com/office/officeart/2016/7/layout/LinearBlockProcessNumbered"/>
    <dgm:cxn modelId="{2AA9F09E-3EA5-4149-9B2D-79889DD652E3}" type="presParOf" srcId="{AEF27860-86B5-3445-BB1A-D2530459AD41}" destId="{C0A7E887-CCCC-E344-8F66-7D896B8FD901}" srcOrd="1" destOrd="0" presId="urn:microsoft.com/office/officeart/2016/7/layout/LinearBlockProcessNumbered"/>
    <dgm:cxn modelId="{34621791-E9B3-5247-9C35-6FB1C9FEC14E}" type="presParOf" srcId="{AEF27860-86B5-3445-BB1A-D2530459AD41}" destId="{F3B135ED-34D7-1F42-A32E-5079514766A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1]</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p>
      </dgm:t>
    </dgm:pt>
    <dgm:pt modelId="{F80A7550-F0CB-5740-8398-BD15D3792464}">
      <dgm:prSet phldrT="[Text]" custT="1"/>
      <dgm:spPr>
        <a:xfrm>
          <a:off x="7488078" y="1038821"/>
          <a:ext cx="1733351" cy="2080021"/>
        </a:xfrm>
        <a:prstGeom prst="rect">
          <a:avLst/>
        </a:prstGeom>
        <a:solidFill>
          <a:srgbClr val="3BBAE2"/>
        </a:solidFill>
        <a:ln w="12700" cap="flat" cmpd="sng" algn="ctr">
          <a:solidFill>
            <a:srgbClr val="3BBAE2"/>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5]</a:t>
          </a:r>
        </a:p>
      </dgm:t>
    </dgm:pt>
    <dgm:pt modelId="{4F003A31-84F1-7C45-B737-A702B8CF59A3}" type="parTrans" cxnId="{9398CB65-0A5A-1E4A-BF29-C48B3F56FEF2}">
      <dgm:prSet/>
      <dgm:spPr/>
      <dgm:t>
        <a:bodyPr/>
        <a:lstStyle/>
        <a:p>
          <a:pPr>
            <a:lnSpc>
              <a:spcPct val="100000"/>
            </a:lnSpc>
            <a:spcBef>
              <a:spcPts val="0"/>
            </a:spcBef>
            <a:spcAft>
              <a:spcPts val="0"/>
            </a:spcAft>
          </a:pPr>
          <a:endParaRPr lang="en-US"/>
        </a:p>
      </dgm:t>
    </dgm:pt>
    <dgm:pt modelId="{130BA829-C26E-574B-BED4-186393092289}" type="sibTrans" cxnId="{9398CB65-0A5A-1E4A-BF29-C48B3F56FEF2}">
      <dgm:prSet phldrT="05" phldr="0"/>
      <dgm:spPr>
        <a:xfrm>
          <a:off x="748807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05</a:t>
          </a:r>
        </a:p>
      </dgm:t>
    </dgm:pt>
    <dgm:pt modelId="{D7378DA9-6A5F-B143-A5F9-C3AC8918BCF0}">
      <dgm:prSet phldrT="[Text]" custT="1"/>
      <dgm: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6]</a:t>
          </a:r>
        </a:p>
      </dgm:t>
    </dgm:pt>
    <dgm:pt modelId="{B68D23FA-E4A1-7F46-BDBD-BC14A8600D96}" type="parTrans" cxnId="{536E7406-63D6-3F4A-9473-580E04EAA945}">
      <dgm:prSet/>
      <dgm:spPr/>
      <dgm:t>
        <a:bodyPr/>
        <a:lstStyle/>
        <a:p>
          <a:pPr>
            <a:lnSpc>
              <a:spcPct val="100000"/>
            </a:lnSpc>
            <a:spcBef>
              <a:spcPts val="0"/>
            </a:spcBef>
            <a:spcAft>
              <a:spcPts val="0"/>
            </a:spcAft>
          </a:pPr>
          <a:endParaRPr lang="en-US"/>
        </a:p>
      </dgm:t>
    </dgm:pt>
    <dgm:pt modelId="{3619CF75-5DD4-3243-9030-F37070C05FC8}" type="sibTrans" cxnId="{536E7406-63D6-3F4A-9473-580E04EAA945}">
      <dgm:prSet phldrT="06" phldr="0"/>
      <dgm:spPr>
        <a:xfrm>
          <a:off x="9360098"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06</a:t>
          </a:r>
          <a:endParaRPr lang="en-US" dirty="0">
            <a:solidFill>
              <a:srgbClr val="FFFFFF"/>
            </a:solidFill>
            <a:latin typeface="Arial" panose="020B0604020202020204"/>
            <a:ea typeface="+mn-ea"/>
            <a:cs typeface="+mn-cs"/>
          </a:endParaRP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2]</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3]</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[Topic 4]</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6"/>
      <dgm:spPr/>
    </dgm:pt>
    <dgm:pt modelId="{00C475A1-DF0B-7749-B75D-A48BF9CA3763}" type="pres">
      <dgm:prSet presAssocID="{40BB061F-2EBC-2446-8231-B768E7F6AB8B}" presName="sibTransNodeRect" presStyleLbl="alignNode1" presStyleIdx="0" presStyleCnt="6">
        <dgm:presLayoutVars>
          <dgm:chMax val="0"/>
          <dgm:bulletEnabled val="1"/>
        </dgm:presLayoutVars>
      </dgm:prSet>
      <dgm:spPr/>
    </dgm:pt>
    <dgm:pt modelId="{32E4BDBD-3BA5-3C42-9088-3A61C8B3D418}" type="pres">
      <dgm:prSet presAssocID="{E918B759-45AD-F04D-B208-FBE08E4F09AD}" presName="nodeRect" presStyleLbl="alignNode1" presStyleIdx="0" presStyleCnt="6">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6"/>
      <dgm:spPr/>
    </dgm:pt>
    <dgm:pt modelId="{8EFDAFDD-89E7-D943-909A-A7FD5F369CB5}" type="pres">
      <dgm:prSet presAssocID="{2A31F224-367D-F44C-B9A9-4C0D88D14E40}" presName="sibTransNodeRect" presStyleLbl="alignNode1" presStyleIdx="1" presStyleCnt="6">
        <dgm:presLayoutVars>
          <dgm:chMax val="0"/>
          <dgm:bulletEnabled val="1"/>
        </dgm:presLayoutVars>
      </dgm:prSet>
      <dgm:spPr/>
    </dgm:pt>
    <dgm:pt modelId="{E09509C4-1358-7141-BFC1-942DFBA357A9}" type="pres">
      <dgm:prSet presAssocID="{79E3F80A-FD84-7645-99FD-E031CE009825}" presName="nodeRect" presStyleLbl="alignNode1" presStyleIdx="1" presStyleCnt="6">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6"/>
      <dgm:spPr/>
    </dgm:pt>
    <dgm:pt modelId="{BF0A5FFC-EB65-9348-A055-3412B0E09A06}" type="pres">
      <dgm:prSet presAssocID="{E1C2F718-DE49-1B42-9445-D116CE732655}" presName="sibTransNodeRect" presStyleLbl="alignNode1" presStyleIdx="2" presStyleCnt="6">
        <dgm:presLayoutVars>
          <dgm:chMax val="0"/>
          <dgm:bulletEnabled val="1"/>
        </dgm:presLayoutVars>
      </dgm:prSet>
      <dgm:spPr/>
    </dgm:pt>
    <dgm:pt modelId="{AD4BB19D-293D-5B45-9C08-39C6C80D4F5E}" type="pres">
      <dgm:prSet presAssocID="{02E96577-ADC0-C649-987B-F662A9D71845}" presName="nodeRect" presStyleLbl="alignNode1" presStyleIdx="2" presStyleCnt="6">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6"/>
      <dgm:spPr/>
    </dgm:pt>
    <dgm:pt modelId="{1E8A9A65-3BE0-9D4C-9049-2B82C414CD2D}" type="pres">
      <dgm:prSet presAssocID="{9274155C-0B43-B04E-B2C3-43A17EB45526}" presName="sibTransNodeRect" presStyleLbl="alignNode1" presStyleIdx="3" presStyleCnt="6">
        <dgm:presLayoutVars>
          <dgm:chMax val="0"/>
          <dgm:bulletEnabled val="1"/>
        </dgm:presLayoutVars>
      </dgm:prSet>
      <dgm:spPr/>
    </dgm:pt>
    <dgm:pt modelId="{B321A2E0-B9EB-634F-A99E-69427917E20D}" type="pres">
      <dgm:prSet presAssocID="{B0974DF0-AA8D-114A-BCB0-EF1F46CF1C83}" presName="nodeRect" presStyleLbl="alignNode1" presStyleIdx="3" presStyleCnt="6">
        <dgm:presLayoutVars>
          <dgm:bulletEnabled val="1"/>
        </dgm:presLayoutVars>
      </dgm:prSet>
      <dgm:spPr/>
    </dgm:pt>
    <dgm:pt modelId="{320163AC-5EFF-5E4D-9467-A2511BC34014}" type="pres">
      <dgm:prSet presAssocID="{9274155C-0B43-B04E-B2C3-43A17EB45526}" presName="sibTrans" presStyleCnt="0"/>
      <dgm:spPr/>
    </dgm:pt>
    <dgm:pt modelId="{AB14A9D8-5B03-DA4F-8117-975B09F077B3}" type="pres">
      <dgm:prSet presAssocID="{F80A7550-F0CB-5740-8398-BD15D3792464}" presName="compositeNode" presStyleCnt="0">
        <dgm:presLayoutVars>
          <dgm:bulletEnabled val="1"/>
        </dgm:presLayoutVars>
      </dgm:prSet>
      <dgm:spPr/>
    </dgm:pt>
    <dgm:pt modelId="{8E6063FE-B1C7-4746-A316-86934EE85DC2}" type="pres">
      <dgm:prSet presAssocID="{F80A7550-F0CB-5740-8398-BD15D3792464}" presName="bgRect" presStyleLbl="alignNode1" presStyleIdx="4" presStyleCnt="6"/>
      <dgm:spPr/>
    </dgm:pt>
    <dgm:pt modelId="{6CDC8993-87DD-5047-A69A-C135740E06F1}" type="pres">
      <dgm:prSet presAssocID="{130BA829-C26E-574B-BED4-186393092289}" presName="sibTransNodeRect" presStyleLbl="alignNode1" presStyleIdx="4" presStyleCnt="6">
        <dgm:presLayoutVars>
          <dgm:chMax val="0"/>
          <dgm:bulletEnabled val="1"/>
        </dgm:presLayoutVars>
      </dgm:prSet>
      <dgm:spPr/>
    </dgm:pt>
    <dgm:pt modelId="{B92186C4-6C79-7447-AD7D-5E0205AF0328}" type="pres">
      <dgm:prSet presAssocID="{F80A7550-F0CB-5740-8398-BD15D3792464}" presName="nodeRect" presStyleLbl="alignNode1" presStyleIdx="4" presStyleCnt="6">
        <dgm:presLayoutVars>
          <dgm:bulletEnabled val="1"/>
        </dgm:presLayoutVars>
      </dgm:prSet>
      <dgm:spPr/>
    </dgm:pt>
    <dgm:pt modelId="{FCB7B34F-96B1-7242-ACA6-8F5E6A414328}" type="pres">
      <dgm:prSet presAssocID="{130BA829-C26E-574B-BED4-186393092289}" presName="sibTrans" presStyleCnt="0"/>
      <dgm:spPr/>
    </dgm:pt>
    <dgm:pt modelId="{AEF27860-86B5-3445-BB1A-D2530459AD41}" type="pres">
      <dgm:prSet presAssocID="{D7378DA9-6A5F-B143-A5F9-C3AC8918BCF0}" presName="compositeNode" presStyleCnt="0">
        <dgm:presLayoutVars>
          <dgm:bulletEnabled val="1"/>
        </dgm:presLayoutVars>
      </dgm:prSet>
      <dgm:spPr/>
    </dgm:pt>
    <dgm:pt modelId="{F379FE5E-B37A-494E-9659-FD628890CCD7}" type="pres">
      <dgm:prSet presAssocID="{D7378DA9-6A5F-B143-A5F9-C3AC8918BCF0}" presName="bgRect" presStyleLbl="alignNode1" presStyleIdx="5" presStyleCnt="6"/>
      <dgm:spPr/>
    </dgm:pt>
    <dgm:pt modelId="{C0A7E887-CCCC-E344-8F66-7D896B8FD901}" type="pres">
      <dgm:prSet presAssocID="{3619CF75-5DD4-3243-9030-F37070C05FC8}" presName="sibTransNodeRect" presStyleLbl="alignNode1" presStyleIdx="5" presStyleCnt="6">
        <dgm:presLayoutVars>
          <dgm:chMax val="0"/>
          <dgm:bulletEnabled val="1"/>
        </dgm:presLayoutVars>
      </dgm:prSet>
      <dgm:spPr/>
    </dgm:pt>
    <dgm:pt modelId="{F3B135ED-34D7-1F42-A32E-5079514766AA}" type="pres">
      <dgm:prSet presAssocID="{D7378DA9-6A5F-B143-A5F9-C3AC8918BCF0}" presName="nodeRect" presStyleLbl="alignNode1" presStyleIdx="5" presStyleCnt="6">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536E7406-63D6-3F4A-9473-580E04EAA945}" srcId="{3B94786A-FAAB-9E46-AC9F-1A3ABBEC7D1B}" destId="{D7378DA9-6A5F-B143-A5F9-C3AC8918BCF0}" srcOrd="5" destOrd="0" parTransId="{B68D23FA-E4A1-7F46-BDBD-BC14A8600D96}" sibTransId="{3619CF75-5DD4-3243-9030-F37070C05FC8}"/>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E6904D0F-869F-764F-AFA4-2B94D47F0C0B}" type="presOf" srcId="{130BA829-C26E-574B-BED4-186393092289}" destId="{6CDC8993-87DD-5047-A69A-C135740E06F1}" srcOrd="0" destOrd="0" presId="urn:microsoft.com/office/officeart/2016/7/layout/LinearBlockProcessNumbered"/>
    <dgm:cxn modelId="{7C1F361B-6173-5140-A377-D4C9164869F4}" type="presOf" srcId="{D7378DA9-6A5F-B143-A5F9-C3AC8918BCF0}" destId="{F3B135ED-34D7-1F42-A32E-5079514766AA}" srcOrd="1"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D209C143-AC89-9E48-B140-EAC2B2B90CAA}" type="presOf" srcId="{D7378DA9-6A5F-B143-A5F9-C3AC8918BCF0}" destId="{F379FE5E-B37A-494E-9659-FD628890CCD7}" srcOrd="0"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9398CB65-0A5A-1E4A-BF29-C48B3F56FEF2}" srcId="{3B94786A-FAAB-9E46-AC9F-1A3ABBEC7D1B}" destId="{F80A7550-F0CB-5740-8398-BD15D3792464}" srcOrd="4" destOrd="0" parTransId="{4F003A31-84F1-7C45-B737-A702B8CF59A3}" sibTransId="{130BA829-C26E-574B-BED4-186393092289}"/>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BDCE1F58-5B83-C84B-9BD2-01E9AD7B3B10}" type="presOf" srcId="{F80A7550-F0CB-5740-8398-BD15D3792464}" destId="{8E6063FE-B1C7-4746-A316-86934EE85DC2}" srcOrd="0" destOrd="0" presId="urn:microsoft.com/office/officeart/2016/7/layout/LinearBlockProcessNumbered"/>
    <dgm:cxn modelId="{2ECEBB8D-0B76-144D-8422-61FDA571CDC8}" type="presOf" srcId="{02E96577-ADC0-C649-987B-F662A9D71845}" destId="{AD4BB19D-293D-5B45-9C08-39C6C80D4F5E}" srcOrd="1" destOrd="0" presId="urn:microsoft.com/office/officeart/2016/7/layout/LinearBlockProcessNumbered"/>
    <dgm:cxn modelId="{BF6DDC91-5E98-4B4B-BEE4-725394FC9C2E}" type="presOf" srcId="{F80A7550-F0CB-5740-8398-BD15D3792464}" destId="{B92186C4-6C79-7447-AD7D-5E0205AF0328}"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816C98C2-F6BB-314C-AE82-178758A7FDCB}" type="presOf" srcId="{3619CF75-5DD4-3243-9030-F37070C05FC8}" destId="{C0A7E887-CCCC-E344-8F66-7D896B8FD901}" srcOrd="0" destOrd="0" presId="urn:microsoft.com/office/officeart/2016/7/layout/LinearBlockProcessNumbered"/>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 modelId="{192BF597-69F7-494D-A6FF-A10F397B1E42}" type="presParOf" srcId="{0A230030-DB1A-9E4C-A5C2-14F2C9441FD4}" destId="{320163AC-5EFF-5E4D-9467-A2511BC34014}" srcOrd="7" destOrd="0" presId="urn:microsoft.com/office/officeart/2016/7/layout/LinearBlockProcessNumbered"/>
    <dgm:cxn modelId="{9B04BEFC-30B7-B741-B9C8-A6F5BAD395F6}" type="presParOf" srcId="{0A230030-DB1A-9E4C-A5C2-14F2C9441FD4}" destId="{AB14A9D8-5B03-DA4F-8117-975B09F077B3}" srcOrd="8" destOrd="0" presId="urn:microsoft.com/office/officeart/2016/7/layout/LinearBlockProcessNumbered"/>
    <dgm:cxn modelId="{FB037CEE-D411-F841-8F85-65604B708C1E}" type="presParOf" srcId="{AB14A9D8-5B03-DA4F-8117-975B09F077B3}" destId="{8E6063FE-B1C7-4746-A316-86934EE85DC2}" srcOrd="0" destOrd="0" presId="urn:microsoft.com/office/officeart/2016/7/layout/LinearBlockProcessNumbered"/>
    <dgm:cxn modelId="{BD134255-098C-DD4A-951D-4C7B5FBBD5A9}" type="presParOf" srcId="{AB14A9D8-5B03-DA4F-8117-975B09F077B3}" destId="{6CDC8993-87DD-5047-A69A-C135740E06F1}" srcOrd="1" destOrd="0" presId="urn:microsoft.com/office/officeart/2016/7/layout/LinearBlockProcessNumbered"/>
    <dgm:cxn modelId="{0EDF3E5F-FAB3-1444-B493-C2666F4537D2}" type="presParOf" srcId="{AB14A9D8-5B03-DA4F-8117-975B09F077B3}" destId="{B92186C4-6C79-7447-AD7D-5E0205AF0328}" srcOrd="2" destOrd="0" presId="urn:microsoft.com/office/officeart/2016/7/layout/LinearBlockProcessNumbered"/>
    <dgm:cxn modelId="{BB1927DE-B4DE-994F-B09C-CF0E39F97AA3}" type="presParOf" srcId="{0A230030-DB1A-9E4C-A5C2-14F2C9441FD4}" destId="{FCB7B34F-96B1-7242-ACA6-8F5E6A414328}" srcOrd="9" destOrd="0" presId="urn:microsoft.com/office/officeart/2016/7/layout/LinearBlockProcessNumbered"/>
    <dgm:cxn modelId="{1DAC0618-2BA4-8D4E-BC39-C46D0448714A}" type="presParOf" srcId="{0A230030-DB1A-9E4C-A5C2-14F2C9441FD4}" destId="{AEF27860-86B5-3445-BB1A-D2530459AD41}" srcOrd="10" destOrd="0" presId="urn:microsoft.com/office/officeart/2016/7/layout/LinearBlockProcessNumbered"/>
    <dgm:cxn modelId="{C781125F-FA3D-8A4E-BA2D-0EE9B346389C}" type="presParOf" srcId="{AEF27860-86B5-3445-BB1A-D2530459AD41}" destId="{F379FE5E-B37A-494E-9659-FD628890CCD7}" srcOrd="0" destOrd="0" presId="urn:microsoft.com/office/officeart/2016/7/layout/LinearBlockProcessNumbered"/>
    <dgm:cxn modelId="{2AA9F09E-3EA5-4149-9B2D-79889DD652E3}" type="presParOf" srcId="{AEF27860-86B5-3445-BB1A-D2530459AD41}" destId="{C0A7E887-CCCC-E344-8F66-7D896B8FD901}" srcOrd="1" destOrd="0" presId="urn:microsoft.com/office/officeart/2016/7/layout/LinearBlockProcessNumbered"/>
    <dgm:cxn modelId="{34621791-E9B3-5247-9C35-6FB1C9FEC14E}" type="presParOf" srcId="{AEF27860-86B5-3445-BB1A-D2530459AD41}" destId="{F3B135ED-34D7-1F42-A32E-5079514766A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a:solidFill>
                <a:srgbClr val="FFFFFF"/>
              </a:solidFill>
              <a:latin typeface="Arial" panose="020B0604020202020204"/>
              <a:ea typeface="+mn-ea"/>
              <a:cs typeface="+mn-cs"/>
            </a:rPr>
            <a:t>[Topic 1]</a:t>
          </a:r>
          <a:endParaRPr lang="en-US" sz="1800" kern="1200" dirty="0">
            <a:solidFill>
              <a:srgbClr val="FFFFFF"/>
            </a:solidFill>
            <a:latin typeface="Arial" panose="020B0604020202020204"/>
            <a:ea typeface="+mn-ea"/>
            <a:cs typeface="+mn-cs"/>
          </a:endParaRPr>
        </a:p>
      </dsp:txBody>
      <dsp:txXfrm>
        <a:off x="0" y="1870829"/>
        <a:ext cx="1733351" cy="1248013"/>
      </dsp:txXfrm>
    </dsp:sp>
    <dsp:sp modelId="{00C475A1-DF0B-7749-B75D-A48BF9CA3763}">
      <dsp:nvSpPr>
        <dsp:cNvPr id="0" name=""/>
        <dsp:cNvSpPr/>
      </dsp:nvSpPr>
      <dsp:spPr>
        <a:xfrm>
          <a:off x="0"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01</a:t>
          </a:r>
          <a:endParaRPr lang="en-US" sz="3800" kern="1200" dirty="0">
            <a:solidFill>
              <a:srgbClr val="FFFFFF"/>
            </a:solidFill>
            <a:latin typeface="Arial" panose="020B0604020202020204"/>
            <a:ea typeface="+mn-ea"/>
            <a:cs typeface="+mn-cs"/>
          </a:endParaRPr>
        </a:p>
      </dsp:txBody>
      <dsp:txXfrm>
        <a:off x="0" y="1038821"/>
        <a:ext cx="1733351" cy="832008"/>
      </dsp:txXfrm>
    </dsp:sp>
    <dsp:sp modelId="{6A40CBD5-AD09-A84C-956F-13CD5B930799}">
      <dsp:nvSpPr>
        <dsp:cNvPr id="0" name=""/>
        <dsp:cNvSpPr/>
      </dsp:nvSpPr>
      <dsp: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2]</a:t>
          </a:r>
        </a:p>
      </dsp:txBody>
      <dsp:txXfrm>
        <a:off x="1872019" y="1870829"/>
        <a:ext cx="1733351" cy="1248013"/>
      </dsp:txXfrm>
    </dsp:sp>
    <dsp:sp modelId="{8EFDAFDD-89E7-D943-909A-A7FD5F369CB5}">
      <dsp:nvSpPr>
        <dsp:cNvPr id="0" name=""/>
        <dsp:cNvSpPr/>
      </dsp:nvSpPr>
      <dsp:spPr>
        <a:xfrm>
          <a:off x="187201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02</a:t>
          </a:r>
        </a:p>
      </dsp:txBody>
      <dsp:txXfrm>
        <a:off x="1872019" y="1038821"/>
        <a:ext cx="1733351" cy="832008"/>
      </dsp:txXfrm>
    </dsp:sp>
    <dsp:sp modelId="{84936DC9-F858-B841-84DF-2A517B5C3692}">
      <dsp:nvSpPr>
        <dsp:cNvPr id="0" name=""/>
        <dsp:cNvSpPr/>
      </dsp:nvSpPr>
      <dsp: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3]</a:t>
          </a:r>
        </a:p>
      </dsp:txBody>
      <dsp:txXfrm>
        <a:off x="3744039" y="1870829"/>
        <a:ext cx="1733351" cy="1248013"/>
      </dsp:txXfrm>
    </dsp:sp>
    <dsp:sp modelId="{BF0A5FFC-EB65-9348-A055-3412B0E09A06}">
      <dsp:nvSpPr>
        <dsp:cNvPr id="0" name=""/>
        <dsp:cNvSpPr/>
      </dsp:nvSpPr>
      <dsp:spPr>
        <a:xfrm>
          <a:off x="374403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03</a:t>
          </a:r>
        </a:p>
      </dsp:txBody>
      <dsp:txXfrm>
        <a:off x="3744039" y="1038821"/>
        <a:ext cx="1733351" cy="832008"/>
      </dsp:txXfrm>
    </dsp:sp>
    <dsp:sp modelId="{6EEB9067-D20C-D844-A344-53CFC546D846}">
      <dsp:nvSpPr>
        <dsp:cNvPr id="0" name=""/>
        <dsp:cNvSpPr/>
      </dsp:nvSpPr>
      <dsp: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4]</a:t>
          </a:r>
        </a:p>
      </dsp:txBody>
      <dsp:txXfrm>
        <a:off x="5616059" y="1870829"/>
        <a:ext cx="1733351" cy="1248013"/>
      </dsp:txXfrm>
    </dsp:sp>
    <dsp:sp modelId="{1E8A9A65-3BE0-9D4C-9049-2B82C414CD2D}">
      <dsp:nvSpPr>
        <dsp:cNvPr id="0" name=""/>
        <dsp:cNvSpPr/>
      </dsp:nvSpPr>
      <dsp:spPr>
        <a:xfrm>
          <a:off x="561605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04</a:t>
          </a:r>
        </a:p>
      </dsp:txBody>
      <dsp:txXfrm>
        <a:off x="5616059" y="1038821"/>
        <a:ext cx="1733351" cy="832008"/>
      </dsp:txXfrm>
    </dsp:sp>
    <dsp:sp modelId="{8E6063FE-B1C7-4746-A316-86934EE85DC2}">
      <dsp:nvSpPr>
        <dsp:cNvPr id="0" name=""/>
        <dsp:cNvSpPr/>
      </dsp:nvSpPr>
      <dsp:spPr>
        <a:xfrm>
          <a:off x="7488078" y="1038821"/>
          <a:ext cx="1733351" cy="2080021"/>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5]</a:t>
          </a:r>
        </a:p>
      </dsp:txBody>
      <dsp:txXfrm>
        <a:off x="7488078" y="1870829"/>
        <a:ext cx="1733351" cy="1248013"/>
      </dsp:txXfrm>
    </dsp:sp>
    <dsp:sp modelId="{6CDC8993-87DD-5047-A69A-C135740E06F1}">
      <dsp:nvSpPr>
        <dsp:cNvPr id="0" name=""/>
        <dsp:cNvSpPr/>
      </dsp:nvSpPr>
      <dsp:spPr>
        <a:xfrm>
          <a:off x="748807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05</a:t>
          </a:r>
        </a:p>
      </dsp:txBody>
      <dsp:txXfrm>
        <a:off x="7488078" y="1038821"/>
        <a:ext cx="1733351" cy="832008"/>
      </dsp:txXfrm>
    </dsp:sp>
    <dsp:sp modelId="{F379FE5E-B37A-494E-9659-FD628890CCD7}">
      <dsp:nvSpPr>
        <dsp:cNvPr id="0" name=""/>
        <dsp:cNvSpPr/>
      </dsp:nvSpPr>
      <dsp: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6]</a:t>
          </a:r>
        </a:p>
      </dsp:txBody>
      <dsp:txXfrm>
        <a:off x="9360098" y="1870829"/>
        <a:ext cx="1733351" cy="1248013"/>
      </dsp:txXfrm>
    </dsp:sp>
    <dsp:sp modelId="{C0A7E887-CCCC-E344-8F66-7D896B8FD901}">
      <dsp:nvSpPr>
        <dsp:cNvPr id="0" name=""/>
        <dsp:cNvSpPr/>
      </dsp:nvSpPr>
      <dsp:spPr>
        <a:xfrm>
          <a:off x="936009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06</a:t>
          </a:r>
          <a:endParaRPr lang="en-US" sz="3800" kern="1200" dirty="0">
            <a:solidFill>
              <a:srgbClr val="FFFFFF"/>
            </a:solidFill>
            <a:latin typeface="Arial" panose="020B0604020202020204"/>
            <a:ea typeface="+mn-ea"/>
            <a:cs typeface="+mn-cs"/>
          </a:endParaRPr>
        </a:p>
      </dsp:txBody>
      <dsp:txXfrm>
        <a:off x="9360098" y="1038821"/>
        <a:ext cx="1733351" cy="832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1]</a:t>
          </a:r>
        </a:p>
      </dsp:txBody>
      <dsp:txXfrm>
        <a:off x="0" y="1870829"/>
        <a:ext cx="1733351" cy="1248013"/>
      </dsp:txXfrm>
    </dsp:sp>
    <dsp:sp modelId="{00C475A1-DF0B-7749-B75D-A48BF9CA3763}">
      <dsp:nvSpPr>
        <dsp:cNvPr id="0" name=""/>
        <dsp:cNvSpPr/>
      </dsp:nvSpPr>
      <dsp:spPr>
        <a:xfrm>
          <a:off x="0"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01</a:t>
          </a:r>
        </a:p>
      </dsp:txBody>
      <dsp:txXfrm>
        <a:off x="0" y="1038821"/>
        <a:ext cx="1733351" cy="832008"/>
      </dsp:txXfrm>
    </dsp:sp>
    <dsp:sp modelId="{6A40CBD5-AD09-A84C-956F-13CD5B930799}">
      <dsp:nvSpPr>
        <dsp:cNvPr id="0" name=""/>
        <dsp:cNvSpPr/>
      </dsp:nvSpPr>
      <dsp: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2]</a:t>
          </a:r>
        </a:p>
      </dsp:txBody>
      <dsp:txXfrm>
        <a:off x="1872019" y="1870829"/>
        <a:ext cx="1733351" cy="1248013"/>
      </dsp:txXfrm>
    </dsp:sp>
    <dsp:sp modelId="{8EFDAFDD-89E7-D943-909A-A7FD5F369CB5}">
      <dsp:nvSpPr>
        <dsp:cNvPr id="0" name=""/>
        <dsp:cNvSpPr/>
      </dsp:nvSpPr>
      <dsp:spPr>
        <a:xfrm>
          <a:off x="187201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02</a:t>
          </a:r>
        </a:p>
      </dsp:txBody>
      <dsp:txXfrm>
        <a:off x="1872019" y="1038821"/>
        <a:ext cx="1733351" cy="832008"/>
      </dsp:txXfrm>
    </dsp:sp>
    <dsp:sp modelId="{84936DC9-F858-B841-84DF-2A517B5C3692}">
      <dsp:nvSpPr>
        <dsp:cNvPr id="0" name=""/>
        <dsp:cNvSpPr/>
      </dsp:nvSpPr>
      <dsp: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3]</a:t>
          </a:r>
        </a:p>
      </dsp:txBody>
      <dsp:txXfrm>
        <a:off x="3744039" y="1870829"/>
        <a:ext cx="1733351" cy="1248013"/>
      </dsp:txXfrm>
    </dsp:sp>
    <dsp:sp modelId="{BF0A5FFC-EB65-9348-A055-3412B0E09A06}">
      <dsp:nvSpPr>
        <dsp:cNvPr id="0" name=""/>
        <dsp:cNvSpPr/>
      </dsp:nvSpPr>
      <dsp:spPr>
        <a:xfrm>
          <a:off x="374403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03</a:t>
          </a:r>
        </a:p>
      </dsp:txBody>
      <dsp:txXfrm>
        <a:off x="3744039" y="1038821"/>
        <a:ext cx="1733351" cy="832008"/>
      </dsp:txXfrm>
    </dsp:sp>
    <dsp:sp modelId="{6EEB9067-D20C-D844-A344-53CFC546D846}">
      <dsp:nvSpPr>
        <dsp:cNvPr id="0" name=""/>
        <dsp:cNvSpPr/>
      </dsp:nvSpPr>
      <dsp: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4]</a:t>
          </a:r>
        </a:p>
      </dsp:txBody>
      <dsp:txXfrm>
        <a:off x="5616059" y="1870829"/>
        <a:ext cx="1733351" cy="1248013"/>
      </dsp:txXfrm>
    </dsp:sp>
    <dsp:sp modelId="{1E8A9A65-3BE0-9D4C-9049-2B82C414CD2D}">
      <dsp:nvSpPr>
        <dsp:cNvPr id="0" name=""/>
        <dsp:cNvSpPr/>
      </dsp:nvSpPr>
      <dsp:spPr>
        <a:xfrm>
          <a:off x="5616059"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04</a:t>
          </a:r>
        </a:p>
      </dsp:txBody>
      <dsp:txXfrm>
        <a:off x="5616059" y="1038821"/>
        <a:ext cx="1733351" cy="832008"/>
      </dsp:txXfrm>
    </dsp:sp>
    <dsp:sp modelId="{8E6063FE-B1C7-4746-A316-86934EE85DC2}">
      <dsp:nvSpPr>
        <dsp:cNvPr id="0" name=""/>
        <dsp:cNvSpPr/>
      </dsp:nvSpPr>
      <dsp:spPr>
        <a:xfrm>
          <a:off x="7488078" y="1038821"/>
          <a:ext cx="1733351" cy="2080021"/>
        </a:xfrm>
        <a:prstGeom prst="rect">
          <a:avLst/>
        </a:prstGeom>
        <a:solidFill>
          <a:srgbClr val="3BBAE2"/>
        </a:solidFill>
        <a:ln w="12700" cap="flat" cmpd="sng" algn="ctr">
          <a:solidFill>
            <a:srgbClr val="3BBAE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5]</a:t>
          </a:r>
        </a:p>
      </dsp:txBody>
      <dsp:txXfrm>
        <a:off x="7488078" y="1870829"/>
        <a:ext cx="1733351" cy="1248013"/>
      </dsp:txXfrm>
    </dsp:sp>
    <dsp:sp modelId="{6CDC8993-87DD-5047-A69A-C135740E06F1}">
      <dsp:nvSpPr>
        <dsp:cNvPr id="0" name=""/>
        <dsp:cNvSpPr/>
      </dsp:nvSpPr>
      <dsp:spPr>
        <a:xfrm>
          <a:off x="748807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05</a:t>
          </a:r>
        </a:p>
      </dsp:txBody>
      <dsp:txXfrm>
        <a:off x="7488078" y="1038821"/>
        <a:ext cx="1733351" cy="832008"/>
      </dsp:txXfrm>
    </dsp:sp>
    <dsp:sp modelId="{F379FE5E-B37A-494E-9659-FD628890CCD7}">
      <dsp:nvSpPr>
        <dsp:cNvPr id="0" name=""/>
        <dsp:cNvSpPr/>
      </dsp:nvSpPr>
      <dsp:spPr>
        <a:xfrm>
          <a:off x="9360098" y="1038821"/>
          <a:ext cx="1733351" cy="2080021"/>
        </a:xfrm>
        <a:prstGeom prst="rect">
          <a:avLst/>
        </a:prstGeom>
        <a:solidFill>
          <a:srgbClr val="36BBA5"/>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217" tIns="0" rIns="171217"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[Topic 6]</a:t>
          </a:r>
        </a:p>
      </dsp:txBody>
      <dsp:txXfrm>
        <a:off x="9360098" y="1870829"/>
        <a:ext cx="1733351" cy="1248013"/>
      </dsp:txXfrm>
    </dsp:sp>
    <dsp:sp modelId="{C0A7E887-CCCC-E344-8F66-7D896B8FD901}">
      <dsp:nvSpPr>
        <dsp:cNvPr id="0" name=""/>
        <dsp:cNvSpPr/>
      </dsp:nvSpPr>
      <dsp:spPr>
        <a:xfrm>
          <a:off x="9360098" y="1038821"/>
          <a:ext cx="1733351" cy="8320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71217" tIns="165100" rIns="171217" bIns="165100" numCol="1" spcCol="1270" anchor="ctr" anchorCtr="0">
          <a:noAutofit/>
        </a:bodyPr>
        <a:lstStyle/>
        <a:p>
          <a:pPr marL="0" lvl="0" indent="0" algn="l" defTabSz="1689100">
            <a:lnSpc>
              <a:spcPct val="90000"/>
            </a:lnSpc>
            <a:spcBef>
              <a:spcPct val="0"/>
            </a:spcBef>
            <a:spcAft>
              <a:spcPts val="0"/>
            </a:spcAft>
            <a:buNone/>
          </a:pPr>
          <a:r>
            <a:rPr lang="en-US" sz="3800" kern="1200">
              <a:solidFill>
                <a:srgbClr val="FFFFFF"/>
              </a:solidFill>
              <a:latin typeface="Arial" panose="020B0604020202020204"/>
              <a:ea typeface="+mn-ea"/>
              <a:cs typeface="+mn-cs"/>
            </a:rPr>
            <a:t>06</a:t>
          </a:r>
          <a:endParaRPr lang="en-US" sz="3800" kern="1200" dirty="0">
            <a:solidFill>
              <a:srgbClr val="FFFFFF"/>
            </a:solidFill>
            <a:latin typeface="Arial" panose="020B0604020202020204"/>
            <a:ea typeface="+mn-ea"/>
            <a:cs typeface="+mn-cs"/>
          </a:endParaRPr>
        </a:p>
      </dsp:txBody>
      <dsp:txXfrm>
        <a:off x="9360098" y="1038821"/>
        <a:ext cx="1733351" cy="83200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E346B-39E6-2D4C-ACB2-DAA7819E8933}" type="datetimeFigureOut">
              <a:rPr lang="en-US" smtClean="0"/>
              <a:t>6/27/2025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A3318D-2EA8-DB47-A650-25634AD1592A}" type="slidenum">
              <a:rPr lang="en-US" smtClean="0"/>
              <a:t>‹#›</a:t>
            </a:fld>
            <a:endParaRPr lang="en-US"/>
          </a:p>
        </p:txBody>
      </p:sp>
    </p:spTree>
    <p:extLst>
      <p:ext uri="{BB962C8B-B14F-4D97-AF65-F5344CB8AC3E}">
        <p14:creationId xmlns:p14="http://schemas.microsoft.com/office/powerpoint/2010/main" val="1725173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Acknowledgement of Country recording</a:t>
            </a:r>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5</a:t>
            </a:fld>
            <a:endParaRPr lang="en-US"/>
          </a:p>
        </p:txBody>
      </p:sp>
    </p:spTree>
    <p:extLst>
      <p:ext uri="{BB962C8B-B14F-4D97-AF65-F5344CB8AC3E}">
        <p14:creationId xmlns:p14="http://schemas.microsoft.com/office/powerpoint/2010/main" val="2277487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BLANK FOR ERRIN TO DO! </a:t>
            </a:r>
            <a:r>
              <a:rPr lang="en-US" dirty="0">
                <a:sym typeface="Wingdings" panose="05000000000000000000" pitchFamily="2" charset="2"/>
              </a:rPr>
              <a:t> </a:t>
            </a:r>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6</a:t>
            </a:fld>
            <a:endParaRPr lang="en-US"/>
          </a:p>
        </p:txBody>
      </p:sp>
    </p:spTree>
    <p:extLst>
      <p:ext uri="{BB962C8B-B14F-4D97-AF65-F5344CB8AC3E}">
        <p14:creationId xmlns:p14="http://schemas.microsoft.com/office/powerpoint/2010/main" val="4919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LEAVE BLANK FOR ERRIN TO DO! </a:t>
            </a:r>
            <a:r>
              <a:rPr lang="en-US" dirty="0">
                <a:sym typeface="Wingdings" panose="05000000000000000000" pitchFamily="2" charset="2"/>
              </a:rPr>
              <a:t> </a:t>
            </a:r>
            <a:endParaRPr lang="en-AU" dirty="0"/>
          </a:p>
          <a:p>
            <a:endParaRPr lang="en-US" dirty="0"/>
          </a:p>
        </p:txBody>
      </p:sp>
      <p:sp>
        <p:nvSpPr>
          <p:cNvPr id="4" name="Slide Number Placeholder 3"/>
          <p:cNvSpPr>
            <a:spLocks noGrp="1"/>
          </p:cNvSpPr>
          <p:nvPr>
            <p:ph type="sldNum" sz="quarter" idx="5"/>
          </p:nvPr>
        </p:nvSpPr>
        <p:spPr/>
        <p:txBody>
          <a:bodyPr/>
          <a:lstStyle/>
          <a:p>
            <a:fld id="{1EA3318D-2EA8-DB47-A650-25634AD1592A}" type="slidenum">
              <a:rPr lang="en-US" smtClean="0"/>
              <a:t>7</a:t>
            </a:fld>
            <a:endParaRPr lang="en-US"/>
          </a:p>
        </p:txBody>
      </p:sp>
    </p:spTree>
    <p:extLst>
      <p:ext uri="{BB962C8B-B14F-4D97-AF65-F5344CB8AC3E}">
        <p14:creationId xmlns:p14="http://schemas.microsoft.com/office/powerpoint/2010/main" val="3382945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A3318D-2EA8-DB47-A650-25634AD1592A}" type="slidenum">
              <a:rPr lang="en-US" smtClean="0"/>
              <a:t>15</a:t>
            </a:fld>
            <a:endParaRPr lang="en-US"/>
          </a:p>
        </p:txBody>
      </p:sp>
    </p:spTree>
    <p:extLst>
      <p:ext uri="{BB962C8B-B14F-4D97-AF65-F5344CB8AC3E}">
        <p14:creationId xmlns:p14="http://schemas.microsoft.com/office/powerpoint/2010/main" val="791517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Webinar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41A4E43-E86B-1647-58ED-9F6D4F076E6D}"/>
              </a:ext>
            </a:extLst>
          </p:cNvPr>
          <p:cNvPicPr>
            <a:picLocks noChangeAspect="1"/>
          </p:cNvPicPr>
          <p:nvPr userDrawn="1"/>
        </p:nvPicPr>
        <p:blipFill>
          <a:blip r:embed="rId2"/>
          <a:srcRect/>
          <a:stretch/>
        </p:blipFill>
        <p:spPr>
          <a:xfrm>
            <a:off x="1" y="2"/>
            <a:ext cx="12191996" cy="6857997"/>
          </a:xfrm>
          <a:prstGeom prst="rect">
            <a:avLst/>
          </a:prstGeom>
        </p:spPr>
      </p:pic>
      <p:sp>
        <p:nvSpPr>
          <p:cNvPr id="2" name="Title 1">
            <a:extLst>
              <a:ext uri="{FF2B5EF4-FFF2-40B4-BE49-F238E27FC236}">
                <a16:creationId xmlns:a16="http://schemas.microsoft.com/office/drawing/2014/main" id="{938A39F3-44A8-006F-C99A-557D706ADB34}"/>
              </a:ext>
            </a:extLst>
          </p:cNvPr>
          <p:cNvSpPr>
            <a:spLocks noGrp="1"/>
          </p:cNvSpPr>
          <p:nvPr>
            <p:ph type="ctrTitle" hasCustomPrompt="1"/>
          </p:nvPr>
        </p:nvSpPr>
        <p:spPr>
          <a:xfrm>
            <a:off x="4363278" y="3200948"/>
            <a:ext cx="6990522" cy="1384601"/>
          </a:xfrm>
        </p:spPr>
        <p:txBody>
          <a:bodyPr anchor="b"/>
          <a:lstStyle>
            <a:lvl1pPr algn="r">
              <a:defRPr sz="4000" b="1" i="0">
                <a:solidFill>
                  <a:schemeClr val="tx1"/>
                </a:solidFill>
                <a:latin typeface="Arial Black" panose="020B0604020202020204" pitchFamily="34" charset="0"/>
                <a:cs typeface="Arial Black" panose="020B0604020202020204" pitchFamily="34" charset="0"/>
              </a:defRPr>
            </a:lvl1pPr>
          </a:lstStyle>
          <a:p>
            <a:r>
              <a:rPr lang="en-GB" dirty="0"/>
              <a:t>YOUR WEBINAR WILL BEGIN SHORTLY</a:t>
            </a:r>
            <a:endParaRPr lang="en-US" dirty="0"/>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6/27/2025</a:t>
            </a:fld>
            <a:endParaRPr lang="en-US" dirty="0"/>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dirty="0"/>
          </a:p>
        </p:txBody>
      </p:sp>
      <p:sp>
        <p:nvSpPr>
          <p:cNvPr id="19" name="Subtitle 2">
            <a:extLst>
              <a:ext uri="{FF2B5EF4-FFF2-40B4-BE49-F238E27FC236}">
                <a16:creationId xmlns:a16="http://schemas.microsoft.com/office/drawing/2014/main" id="{01DA4916-D4AA-1423-BCB2-7F1EFD4E60EE}"/>
              </a:ext>
            </a:extLst>
          </p:cNvPr>
          <p:cNvSpPr>
            <a:spLocks noGrp="1"/>
          </p:cNvSpPr>
          <p:nvPr>
            <p:ph type="subTitle" idx="1" hasCustomPrompt="1"/>
          </p:nvPr>
        </p:nvSpPr>
        <p:spPr>
          <a:xfrm>
            <a:off x="4363278" y="4700794"/>
            <a:ext cx="6990522" cy="365125"/>
          </a:xfrm>
        </p:spPr>
        <p:txBody>
          <a:bodyPr/>
          <a:lstStyle>
            <a:lvl1pPr marL="0" indent="0" algn="r">
              <a:buNone/>
              <a:defRPr sz="16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Audio test may occur during this period</a:t>
            </a:r>
            <a:endParaRPr lang="en-US" dirty="0"/>
          </a:p>
        </p:txBody>
      </p:sp>
    </p:spTree>
    <p:extLst>
      <p:ext uri="{BB962C8B-B14F-4D97-AF65-F5344CB8AC3E}">
        <p14:creationId xmlns:p14="http://schemas.microsoft.com/office/powerpoint/2010/main" val="3893736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6/27/2025</a:t>
            </a:fld>
            <a:endParaRPr lang="en-US" dirty="0"/>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dirty="0"/>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838200" y="2393241"/>
            <a:ext cx="6160911" cy="1688107"/>
          </a:xfrm>
        </p:spPr>
        <p:txBody>
          <a:bodyPr anchor="b"/>
          <a:lstStyle>
            <a:lvl1pPr algn="l">
              <a:defRPr sz="5400" b="1" i="0">
                <a:solidFill>
                  <a:schemeClr val="tx1"/>
                </a:solidFill>
                <a:latin typeface="Arial Black" panose="020B0604020202020204" pitchFamily="34" charset="0"/>
                <a:cs typeface="Arial Black" panose="020B0604020202020204" pitchFamily="34" charset="0"/>
              </a:defRPr>
            </a:lvl1pPr>
          </a:lstStyle>
          <a:p>
            <a:r>
              <a:rPr lang="en-GB" dirty="0"/>
              <a:t>TITLE OF WEBINAR</a:t>
            </a:r>
            <a:endParaRPr lang="en-US" dirty="0"/>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838200" y="4173424"/>
            <a:ext cx="6160911" cy="841008"/>
          </a:xfrm>
        </p:spPr>
        <p:txBody>
          <a:bodyPr/>
          <a:lstStyle>
            <a:lvl1pPr marL="0" indent="0" algn="l">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Presenter Name</a:t>
            </a:r>
            <a:endParaRPr lang="en-US" dirty="0"/>
          </a:p>
        </p:txBody>
      </p:sp>
      <p:cxnSp>
        <p:nvCxnSpPr>
          <p:cNvPr id="8" name="Straight Connector 7">
            <a:extLst>
              <a:ext uri="{FF2B5EF4-FFF2-40B4-BE49-F238E27FC236}">
                <a16:creationId xmlns:a16="http://schemas.microsoft.com/office/drawing/2014/main" id="{7EDEA56B-36E8-6823-9EEF-A0B9B150B48B}"/>
              </a:ext>
            </a:extLst>
          </p:cNvPr>
          <p:cNvCxnSpPr/>
          <p:nvPr userDrawn="1"/>
        </p:nvCxnSpPr>
        <p:spPr>
          <a:xfrm>
            <a:off x="838200" y="2020709"/>
            <a:ext cx="1159933"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7473950" y="665163"/>
            <a:ext cx="4035425" cy="5119687"/>
          </a:xfrm>
        </p:spPr>
        <p:txBody>
          <a:bodyPr/>
          <a:lstStyle/>
          <a:p>
            <a:endParaRPr lang="en-US"/>
          </a:p>
        </p:txBody>
      </p:sp>
    </p:spTree>
    <p:extLst>
      <p:ext uri="{BB962C8B-B14F-4D97-AF65-F5344CB8AC3E}">
        <p14:creationId xmlns:p14="http://schemas.microsoft.com/office/powerpoint/2010/main" val="284781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7DD455-21D5-A350-FCB8-DCCD86D3CC91}"/>
              </a:ext>
            </a:extLst>
          </p:cNvPr>
          <p:cNvPicPr>
            <a:picLocks noChangeAspect="1"/>
          </p:cNvPicPr>
          <p:nvPr userDrawn="1"/>
        </p:nvPicPr>
        <p:blipFill>
          <a:blip r:embed="rId2"/>
          <a:src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6/27/2025</a:t>
            </a:fld>
            <a:endParaRPr lang="en-US" dirty="0"/>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dirty="0"/>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2089548" y="2055311"/>
            <a:ext cx="8012904" cy="1688107"/>
          </a:xfrm>
        </p:spPr>
        <p:txBody>
          <a:bodyPr anchor="b"/>
          <a:lstStyle>
            <a:lvl1pPr algn="ctr">
              <a:defRPr sz="5400" b="1" i="0">
                <a:solidFill>
                  <a:schemeClr val="tx1"/>
                </a:solidFill>
                <a:latin typeface="Arial Black" panose="020B0604020202020204" pitchFamily="34" charset="0"/>
                <a:cs typeface="Arial Black" panose="020B0604020202020204" pitchFamily="34" charset="0"/>
              </a:defRPr>
            </a:lvl1pPr>
          </a:lstStyle>
          <a:p>
            <a:r>
              <a:rPr lang="en-GB" dirty="0"/>
              <a:t>TITLE OF WEBINAR</a:t>
            </a:r>
            <a:endParaRPr lang="en-US" dirty="0"/>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2089548" y="3835494"/>
            <a:ext cx="8012904" cy="841008"/>
          </a:xfrm>
        </p:spPr>
        <p:txBody>
          <a:bodyPr/>
          <a:lstStyle>
            <a:lvl1pPr marL="0" indent="0" algn="ctr">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Presenter Name</a:t>
            </a:r>
            <a:endParaRPr lang="en-US" dirty="0"/>
          </a:p>
        </p:txBody>
      </p:sp>
    </p:spTree>
    <p:extLst>
      <p:ext uri="{BB962C8B-B14F-4D97-AF65-F5344CB8AC3E}">
        <p14:creationId xmlns:p14="http://schemas.microsoft.com/office/powerpoint/2010/main" val="161809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resent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BFA20C-A2E9-3571-2B45-E752CAD3D4A2}"/>
              </a:ext>
            </a:extLst>
          </p:cNvPr>
          <p:cNvPicPr>
            <a:picLocks noChangeAspect="1"/>
          </p:cNvPicPr>
          <p:nvPr userDrawn="1"/>
        </p:nvPicPr>
        <p:blipFill>
          <a:blip r:embed="rId2"/>
          <a:srcRect/>
          <a:stretch/>
        </p:blipFill>
        <p:spPr>
          <a:xfrm>
            <a:off x="0" y="0"/>
            <a:ext cx="12192000" cy="6858000"/>
          </a:xfrm>
          <a:prstGeom prst="rect">
            <a:avLst/>
          </a:prstGeom>
        </p:spPr>
      </p:pic>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670881" y="1119030"/>
            <a:ext cx="4619939" cy="4619939"/>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dirty="0"/>
              <a:t>Insert Headshot</a:t>
            </a:r>
          </a:p>
        </p:txBody>
      </p:sp>
      <p:sp>
        <p:nvSpPr>
          <p:cNvPr id="9" name="Title 1">
            <a:extLst>
              <a:ext uri="{FF2B5EF4-FFF2-40B4-BE49-F238E27FC236}">
                <a16:creationId xmlns:a16="http://schemas.microsoft.com/office/drawing/2014/main" id="{4830C56B-89E1-C1B0-0631-D13AA51A9EC5}"/>
              </a:ext>
            </a:extLst>
          </p:cNvPr>
          <p:cNvSpPr>
            <a:spLocks noGrp="1"/>
          </p:cNvSpPr>
          <p:nvPr>
            <p:ph type="ctrTitle" hasCustomPrompt="1"/>
          </p:nvPr>
        </p:nvSpPr>
        <p:spPr>
          <a:xfrm>
            <a:off x="5985862" y="788836"/>
            <a:ext cx="5777160" cy="438094"/>
          </a:xfrm>
        </p:spPr>
        <p:txBody>
          <a:bodyPr anchor="b">
            <a:normAutofit/>
          </a:bodyPr>
          <a:lstStyle>
            <a:lvl1pPr algn="l">
              <a:defRPr sz="2000" b="1" i="0">
                <a:solidFill>
                  <a:schemeClr val="tx1"/>
                </a:solidFill>
                <a:latin typeface="Arial Black" panose="020B0604020202020204" pitchFamily="34" charset="0"/>
                <a:cs typeface="Arial Black" panose="020B0604020202020204" pitchFamily="34" charset="0"/>
              </a:defRPr>
            </a:lvl1pPr>
          </a:lstStyle>
          <a:p>
            <a:pPr marL="0" marR="0" lvl="0" indent="0" algn="l" defTabSz="82296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dirty="0">
                <a:ln>
                  <a:noFill/>
                </a:ln>
                <a:solidFill>
                  <a:schemeClr val="tx1"/>
                </a:solidFill>
                <a:effectLst/>
                <a:uLnTx/>
                <a:uFillTx/>
                <a:latin typeface="Arial Black" panose="020B0A04020102020204"/>
                <a:ea typeface="+mj-ea"/>
                <a:cs typeface="+mj-cs"/>
              </a:rPr>
              <a:t>ABOUT: PRESENTER NAME</a:t>
            </a:r>
          </a:p>
        </p:txBody>
      </p:sp>
      <p:sp>
        <p:nvSpPr>
          <p:cNvPr id="10" name="Subtitle 2">
            <a:extLst>
              <a:ext uri="{FF2B5EF4-FFF2-40B4-BE49-F238E27FC236}">
                <a16:creationId xmlns:a16="http://schemas.microsoft.com/office/drawing/2014/main" id="{E2FEAC27-4B7F-241A-4765-72742BEFF49F}"/>
              </a:ext>
            </a:extLst>
          </p:cNvPr>
          <p:cNvSpPr>
            <a:spLocks noGrp="1"/>
          </p:cNvSpPr>
          <p:nvPr>
            <p:ph type="subTitle" idx="1" hasCustomPrompt="1"/>
          </p:nvPr>
        </p:nvSpPr>
        <p:spPr>
          <a:xfrm>
            <a:off x="5985861" y="1329083"/>
            <a:ext cx="5777161" cy="2524831"/>
          </a:xfrm>
        </p:spPr>
        <p:txBody>
          <a:bodyPr>
            <a:norm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Tree>
    <p:extLst>
      <p:ext uri="{BB962C8B-B14F-4D97-AF65-F5344CB8AC3E}">
        <p14:creationId xmlns:p14="http://schemas.microsoft.com/office/powerpoint/2010/main" val="24495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5101771" y="10"/>
            <a:ext cx="7094361" cy="6857989"/>
          </a:xfrm>
          <a:prstGeom prst="rect">
            <a:avLst/>
          </a:prstGeom>
        </p:spPr>
      </p:pic>
      <p:sp>
        <p:nvSpPr>
          <p:cNvPr id="3" name="Title 3">
            <a:extLst>
              <a:ext uri="{FF2B5EF4-FFF2-40B4-BE49-F238E27FC236}">
                <a16:creationId xmlns:a16="http://schemas.microsoft.com/office/drawing/2014/main" id="{DB1148F3-0E1A-773D-31C3-4159C8ACEF60}"/>
              </a:ext>
            </a:extLst>
          </p:cNvPr>
          <p:cNvSpPr txBox="1">
            <a:spLocks/>
          </p:cNvSpPr>
          <p:nvPr userDrawn="1"/>
        </p:nvSpPr>
        <p:spPr>
          <a:xfrm>
            <a:off x="643467" y="795509"/>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chemeClr val="tx1"/>
                </a:solidFill>
                <a:effectLst/>
                <a:uLnTx/>
                <a:uFillTx/>
                <a:latin typeface="Arial Black" panose="020B0A04020102020204"/>
                <a:ea typeface="+mj-ea"/>
                <a:cs typeface="+mj-cs"/>
              </a:rPr>
              <a:t>question…</a:t>
            </a:r>
            <a:endParaRPr kumimoji="0" lang="en-US" sz="4800" b="0" i="1" u="none" strike="noStrike" kern="1200" cap="none" spc="0" normalizeH="0" baseline="0" noProof="0" dirty="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F67943A7-A520-EE17-EA14-BB766579FC1F}"/>
              </a:ext>
            </a:extLst>
          </p:cNvPr>
          <p:cNvSpPr/>
          <p:nvPr userDrawn="1"/>
        </p:nvSpPr>
        <p:spPr>
          <a:xfrm>
            <a:off x="643467" y="5495349"/>
            <a:ext cx="3193037" cy="240066"/>
          </a:xfrm>
          <a:prstGeom prst="rect">
            <a:avLst/>
          </a:prstGeom>
        </p:spPr>
        <p:txBody>
          <a:bodyPr wrap="square">
            <a:spAutoFit/>
          </a:bodyPr>
          <a:lstStyle/>
          <a:p>
            <a:pPr defTabSz="548640">
              <a:spcAft>
                <a:spcPts val="600"/>
              </a:spcAft>
            </a:pPr>
            <a:r>
              <a:rPr lang="en-US" sz="960" i="1" dirty="0">
                <a:latin typeface="Arial" panose="020B0604020202020204"/>
              </a:rPr>
              <a:t>Please type your response in the </a:t>
            </a:r>
            <a:r>
              <a:rPr lang="en-US" sz="960" i="1">
                <a:latin typeface="Arial" panose="020B0604020202020204"/>
              </a:rPr>
              <a:t>chat window</a:t>
            </a:r>
            <a:endParaRPr lang="en-US" sz="1600" dirty="0">
              <a:latin typeface="Arial" panose="020B0604020202020204"/>
            </a:endParaRPr>
          </a:p>
        </p:txBody>
      </p:sp>
      <p:sp>
        <p:nvSpPr>
          <p:cNvPr id="9" name="Subtitle 2">
            <a:extLst>
              <a:ext uri="{FF2B5EF4-FFF2-40B4-BE49-F238E27FC236}">
                <a16:creationId xmlns:a16="http://schemas.microsoft.com/office/drawing/2014/main" id="{A20B321E-3A4B-100F-545B-9AD82AD04D0E}"/>
              </a:ext>
            </a:extLst>
          </p:cNvPr>
          <p:cNvSpPr>
            <a:spLocks noGrp="1"/>
          </p:cNvSpPr>
          <p:nvPr>
            <p:ph type="subTitle" idx="1" hasCustomPrompt="1"/>
          </p:nvPr>
        </p:nvSpPr>
        <p:spPr>
          <a:xfrm>
            <a:off x="643467" y="369350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POSE A QUESTION FOR THE AUDIENCE TO ANSWER…</a:t>
            </a:r>
          </a:p>
        </p:txBody>
      </p:sp>
    </p:spTree>
    <p:extLst>
      <p:ext uri="{BB962C8B-B14F-4D97-AF65-F5344CB8AC3E}">
        <p14:creationId xmlns:p14="http://schemas.microsoft.com/office/powerpoint/2010/main" val="179609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0" y="11"/>
            <a:ext cx="7094361" cy="6857989"/>
          </a:xfrm>
          <a:prstGeom prst="rect">
            <a:avLst/>
          </a:prstGeom>
        </p:spPr>
      </p:pic>
      <p:sp>
        <p:nvSpPr>
          <p:cNvPr id="3" name="Title 3">
            <a:extLst>
              <a:ext uri="{FF2B5EF4-FFF2-40B4-BE49-F238E27FC236}">
                <a16:creationId xmlns:a16="http://schemas.microsoft.com/office/drawing/2014/main" id="{E35F445B-F0BA-AFD1-47CE-C482408BAA73}"/>
              </a:ext>
            </a:extLst>
          </p:cNvPr>
          <p:cNvSpPr txBox="1">
            <a:spLocks/>
          </p:cNvSpPr>
          <p:nvPr userDrawn="1"/>
        </p:nvSpPr>
        <p:spPr>
          <a:xfrm>
            <a:off x="7553420" y="733163"/>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chemeClr val="tx1"/>
                </a:solidFill>
                <a:effectLst/>
                <a:uLnTx/>
                <a:uFillTx/>
                <a:latin typeface="Arial Black" panose="020B0A04020102020204"/>
                <a:ea typeface="+mj-ea"/>
                <a:cs typeface="+mj-cs"/>
              </a:rPr>
              <a:t>poll…</a:t>
            </a:r>
            <a:endParaRPr kumimoji="0" lang="en-US" sz="4800" b="0" i="1" u="none" strike="noStrike" kern="1200" cap="none" spc="0" normalizeH="0" baseline="0" noProof="0" dirty="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33753616-CC3D-A7ED-A3B8-E9B79132C1C2}"/>
              </a:ext>
            </a:extLst>
          </p:cNvPr>
          <p:cNvSpPr/>
          <p:nvPr userDrawn="1"/>
        </p:nvSpPr>
        <p:spPr>
          <a:xfrm>
            <a:off x="7553420" y="5495349"/>
            <a:ext cx="4092524" cy="240066"/>
          </a:xfrm>
          <a:prstGeom prst="rect">
            <a:avLst/>
          </a:prstGeom>
        </p:spPr>
        <p:txBody>
          <a:bodyPr wrap="square">
            <a:spAutoFit/>
          </a:bodyPr>
          <a:lstStyle/>
          <a:p>
            <a:pPr defTabSz="548640">
              <a:spcAft>
                <a:spcPts val="600"/>
              </a:spcAft>
            </a:pPr>
            <a:r>
              <a:rPr lang="en-US" sz="960" i="1" dirty="0">
                <a:latin typeface="Arial" panose="020B0604020202020204"/>
              </a:rPr>
              <a:t>If you can’t see the poll please type your response in the chat window</a:t>
            </a:r>
            <a:endParaRPr lang="en-US" sz="1600" dirty="0">
              <a:latin typeface="Arial" panose="020B0604020202020204"/>
            </a:endParaRPr>
          </a:p>
        </p:txBody>
      </p:sp>
      <p:sp>
        <p:nvSpPr>
          <p:cNvPr id="5" name="Subtitle 2">
            <a:extLst>
              <a:ext uri="{FF2B5EF4-FFF2-40B4-BE49-F238E27FC236}">
                <a16:creationId xmlns:a16="http://schemas.microsoft.com/office/drawing/2014/main" id="{AE6CE44E-C03D-E0A1-40D9-9C987D43D4D0}"/>
              </a:ext>
            </a:extLst>
          </p:cNvPr>
          <p:cNvSpPr>
            <a:spLocks noGrp="1"/>
          </p:cNvSpPr>
          <p:nvPr>
            <p:ph type="subTitle" idx="1" hasCustomPrompt="1"/>
          </p:nvPr>
        </p:nvSpPr>
        <p:spPr>
          <a:xfrm>
            <a:off x="7553420" y="367674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638774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EA095D-BED0-029D-60F7-FF37D618A4EA}"/>
              </a:ext>
            </a:extLst>
          </p:cNvPr>
          <p:cNvPicPr>
            <a:picLocks noChangeAspect="1"/>
          </p:cNvPicPr>
          <p:nvPr userDrawn="1"/>
        </p:nvPicPr>
        <p:blipFill>
          <a:blip r:embed="rId2"/>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6CA3D3F1-66FF-6EF2-0DDA-B6073CBE5D76}"/>
              </a:ext>
            </a:extLst>
          </p:cNvPr>
          <p:cNvSpPr>
            <a:spLocks noGrp="1"/>
          </p:cNvSpPr>
          <p:nvPr>
            <p:ph type="ctrTitle" hasCustomPrompt="1"/>
          </p:nvPr>
        </p:nvSpPr>
        <p:spPr>
          <a:xfrm>
            <a:off x="550863" y="773072"/>
            <a:ext cx="11090273" cy="509667"/>
          </a:xfrm>
        </p:spPr>
        <p:txBody>
          <a:bodyPr anchor="t">
            <a:normAutofit/>
          </a:bodyPr>
          <a:lstStyle>
            <a:lvl1pPr algn="l">
              <a:defRPr sz="3000" b="1" i="0">
                <a:solidFill>
                  <a:schemeClr val="tx1"/>
                </a:solidFill>
                <a:latin typeface="Arial Black" panose="020B0604020202020204" pitchFamily="34" charset="0"/>
                <a:cs typeface="Arial Black" panose="020B0604020202020204" pitchFamily="34" charset="0"/>
              </a:defRPr>
            </a:lvl1pPr>
          </a:lstStyle>
          <a:p>
            <a:r>
              <a:rPr lang="en-GB" dirty="0"/>
              <a:t>TITLE OF SLIDE (ARIAL BLACK 30PT)</a:t>
            </a:r>
            <a:endParaRPr lang="en-US" dirty="0"/>
          </a:p>
        </p:txBody>
      </p:sp>
      <p:sp>
        <p:nvSpPr>
          <p:cNvPr id="10" name="Subtitle 2">
            <a:extLst>
              <a:ext uri="{FF2B5EF4-FFF2-40B4-BE49-F238E27FC236}">
                <a16:creationId xmlns:a16="http://schemas.microsoft.com/office/drawing/2014/main" id="{70D55DF3-3B43-A3D2-48A0-4027BFEA68E2}"/>
              </a:ext>
            </a:extLst>
          </p:cNvPr>
          <p:cNvSpPr>
            <a:spLocks noGrp="1"/>
          </p:cNvSpPr>
          <p:nvPr>
            <p:ph type="subTitle" idx="1" hasCustomPrompt="1"/>
          </p:nvPr>
        </p:nvSpPr>
        <p:spPr>
          <a:xfrm>
            <a:off x="550862" y="1669774"/>
            <a:ext cx="11090274" cy="4415154"/>
          </a:xfrm>
        </p:spPr>
        <p:txBody>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28266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dirty="0" err="1">
                <a:solidFill>
                  <a:schemeClr val="tx1"/>
                </a:solidFill>
                <a:latin typeface="Omnes" pitchFamily="2" charset="77"/>
              </a:rPr>
              <a:t>velgtraining.com</a:t>
            </a:r>
            <a:endParaRPr lang="en-US" sz="1600" dirty="0">
              <a:solidFill>
                <a:schemeClr val="tx1"/>
              </a:solidFill>
              <a:latin typeface="Omnes" pitchFamily="2" charset="77"/>
            </a:endParaRPr>
          </a:p>
        </p:txBody>
      </p:sp>
      <p:pic>
        <p:nvPicPr>
          <p:cNvPr id="4" name="Picture 3" descr="A photo frame with a message and a paper cut out of it&#10;&#10;Description automatically generated">
            <a:extLst>
              <a:ext uri="{FF2B5EF4-FFF2-40B4-BE49-F238E27FC236}">
                <a16:creationId xmlns:a16="http://schemas.microsoft.com/office/drawing/2014/main" id="{12870B8E-FAE4-270F-55C5-E7D4E5F6CC3E}"/>
              </a:ext>
            </a:extLst>
          </p:cNvPr>
          <p:cNvPicPr>
            <a:picLocks noChangeAspect="1"/>
          </p:cNvPicPr>
          <p:nvPr userDrawn="1"/>
        </p:nvPicPr>
        <p:blipFill rotWithShape="1">
          <a:blip r:embed="rId2"/>
          <a:srcRect r="7564"/>
          <a:stretch/>
        </p:blipFill>
        <p:spPr>
          <a:xfrm>
            <a:off x="-649684" y="0"/>
            <a:ext cx="6339284" cy="6858000"/>
          </a:xfrm>
          <a:prstGeom prst="rect">
            <a:avLst/>
          </a:prstGeom>
        </p:spPr>
      </p:pic>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6187686" y="376413"/>
            <a:ext cx="58553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Arial Black" panose="020B0A04020102020204"/>
                <a:ea typeface="+mj-ea"/>
                <a:cs typeface="+mj-cs"/>
              </a:rPr>
              <a:t>WHAT HAPPENS NOW?</a:t>
            </a:r>
          </a:p>
        </p:txBody>
      </p:sp>
      <p:sp>
        <p:nvSpPr>
          <p:cNvPr id="6" name="Text Placeholder 4">
            <a:extLst>
              <a:ext uri="{FF2B5EF4-FFF2-40B4-BE49-F238E27FC236}">
                <a16:creationId xmlns:a16="http://schemas.microsoft.com/office/drawing/2014/main" id="{04A6C4A5-445A-7FEB-A69F-1048AE6D7941}"/>
              </a:ext>
            </a:extLst>
          </p:cNvPr>
          <p:cNvSpPr txBox="1">
            <a:spLocks/>
          </p:cNvSpPr>
          <p:nvPr userDrawn="1"/>
        </p:nvSpPr>
        <p:spPr>
          <a:xfrm>
            <a:off x="6187686" y="1825625"/>
            <a:ext cx="5641558"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1"/>
                </a:solidFill>
                <a:effectLst/>
                <a:uLnTx/>
                <a:uFillTx/>
                <a:latin typeface="Arial" panose="020B0604020202020204"/>
                <a:ea typeface="+mn-ea"/>
                <a:cs typeface="+mn-cs"/>
              </a:rPr>
              <a:t>WITHIN 48 HOURS, YOU WILL RECEIVE AN EMAIL INCLUDING:</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A Statement of Attendance</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A link to event feedback survey</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Access to the WMV recording of the webinar</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PDF copy of the PowerPoint</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PDF transcript of Chat Q&amp;A</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Additional supporting resources</a:t>
            </a:r>
          </a:p>
          <a:p>
            <a:pPr marL="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334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013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732114" y="4006707"/>
            <a:ext cx="1840965" cy="1840965"/>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dirty="0"/>
              <a:t>Insert Headshot</a:t>
            </a:r>
          </a:p>
        </p:txBody>
      </p:sp>
      <p:sp>
        <p:nvSpPr>
          <p:cNvPr id="6" name="Title 1">
            <a:extLst>
              <a:ext uri="{FF2B5EF4-FFF2-40B4-BE49-F238E27FC236}">
                <a16:creationId xmlns:a16="http://schemas.microsoft.com/office/drawing/2014/main" id="{25C9A5A8-B0A8-4F0B-442D-A7D4029B4D68}"/>
              </a:ext>
            </a:extLst>
          </p:cNvPr>
          <p:cNvSpPr txBox="1">
            <a:spLocks/>
          </p:cNvSpPr>
          <p:nvPr userDrawn="1"/>
        </p:nvSpPr>
        <p:spPr>
          <a:xfrm>
            <a:off x="563151" y="708724"/>
            <a:ext cx="7156938" cy="603207"/>
          </a:xfrm>
          <a:prstGeom prst="rect">
            <a:avLst/>
          </a:prstGeom>
        </p:spPr>
        <p:txBody>
          <a:bodyPr vert="horz" lIns="91440" tIns="45720" rIns="91440" bIns="45720" numCol="1" rtlCol="0" anchor="ctr">
            <a:normAutofit/>
          </a:bodyPr>
          <a:lstStyle>
            <a:lvl1pPr algn="r" defTabSz="914400" rtl="0" eaLnBrk="1" latinLnBrk="0" hangingPunct="1">
              <a:lnSpc>
                <a:spcPct val="90000"/>
              </a:lnSpc>
              <a:spcBef>
                <a:spcPct val="0"/>
              </a:spcBef>
              <a:buNone/>
              <a:defRPr sz="5400" b="1" i="0" kern="1200">
                <a:solidFill>
                  <a:schemeClr val="tx1"/>
                </a:solidFill>
                <a:latin typeface="Arial Black" panose="020B0604020202020204" pitchFamily="34" charset="0"/>
                <a:ea typeface="+mj-ea"/>
                <a:cs typeface="Arial Black" panose="020B0604020202020204" pitchFamily="34" charset="0"/>
              </a:defRPr>
            </a:lvl1pPr>
          </a:lstStyle>
          <a:p>
            <a:pPr algn="l"/>
            <a:r>
              <a:rPr lang="en-GB" sz="2800" dirty="0"/>
              <a:t>THANK YOU FOR YOUR COMPANY</a:t>
            </a:r>
            <a:endParaRPr lang="en-US" sz="2800" dirty="0"/>
          </a:p>
        </p:txBody>
      </p:sp>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dirty="0" err="1">
                <a:solidFill>
                  <a:schemeClr val="tx1"/>
                </a:solidFill>
                <a:latin typeface="+mj-lt"/>
              </a:rPr>
              <a:t>velgtraining.com</a:t>
            </a:r>
            <a:endParaRPr lang="en-US" sz="1600" dirty="0">
              <a:solidFill>
                <a:schemeClr val="tx1"/>
              </a:solidFill>
              <a:latin typeface="+mj-lt"/>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dirty="0">
                <a:solidFill>
                  <a:schemeClr val="tx1"/>
                </a:solidFill>
                <a:latin typeface="Omnes" pitchFamily="2" charset="77"/>
              </a:rPr>
              <a:t>Educate  •  Inspire  • Empower</a:t>
            </a:r>
          </a:p>
        </p:txBody>
      </p:sp>
      <p:pic>
        <p:nvPicPr>
          <p:cNvPr id="11" name="Picture 10" descr="A notepad with a note on it&#10;&#10;Description automatically generated">
            <a:extLst>
              <a:ext uri="{FF2B5EF4-FFF2-40B4-BE49-F238E27FC236}">
                <a16:creationId xmlns:a16="http://schemas.microsoft.com/office/drawing/2014/main" id="{D5598803-B405-29D6-A426-A3F390EC290E}"/>
              </a:ext>
            </a:extLst>
          </p:cNvPr>
          <p:cNvPicPr>
            <a:picLocks noChangeAspect="1"/>
          </p:cNvPicPr>
          <p:nvPr userDrawn="1"/>
        </p:nvPicPr>
        <p:blipFill rotWithShape="1">
          <a:blip r:embed="rId2"/>
          <a:srcRect l="29386" r="21374"/>
          <a:stretch/>
        </p:blipFill>
        <p:spPr>
          <a:xfrm>
            <a:off x="7800624" y="-88312"/>
            <a:ext cx="5065350" cy="6987822"/>
          </a:xfrm>
          <a:prstGeom prst="rect">
            <a:avLst/>
          </a:prstGeom>
        </p:spPr>
      </p:pic>
    </p:spTree>
    <p:extLst>
      <p:ext uri="{BB962C8B-B14F-4D97-AF65-F5344CB8AC3E}">
        <p14:creationId xmlns:p14="http://schemas.microsoft.com/office/powerpoint/2010/main" val="3443308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dirty="0" err="1">
                <a:solidFill>
                  <a:schemeClr val="tx1"/>
                </a:solidFill>
                <a:latin typeface="+mj-lt"/>
              </a:rPr>
              <a:t>velgtraining.com</a:t>
            </a:r>
            <a:endParaRPr lang="en-US" sz="1600" dirty="0">
              <a:solidFill>
                <a:schemeClr val="tx1"/>
              </a:solidFill>
              <a:latin typeface="+mj-lt"/>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193696" y="6390861"/>
            <a:ext cx="2842591" cy="338554"/>
          </a:xfrm>
          <a:prstGeom prst="rect">
            <a:avLst/>
          </a:prstGeom>
          <a:noFill/>
        </p:spPr>
        <p:txBody>
          <a:bodyPr wrap="square" rtlCol="0">
            <a:spAutoFit/>
          </a:bodyPr>
          <a:lstStyle/>
          <a:p>
            <a:r>
              <a:rPr lang="en-US" sz="1600" dirty="0">
                <a:solidFill>
                  <a:schemeClr val="tx1"/>
                </a:solidFill>
                <a:latin typeface="+mj-lt"/>
              </a:rPr>
              <a:t>Educate  •  Inspire  •  Empower</a:t>
            </a:r>
          </a:p>
        </p:txBody>
      </p:sp>
    </p:spTree>
    <p:extLst>
      <p:ext uri="{BB962C8B-B14F-4D97-AF65-F5344CB8AC3E}">
        <p14:creationId xmlns:p14="http://schemas.microsoft.com/office/powerpoint/2010/main" val="13614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8310C4-29C9-B51D-1981-690E4312523C}"/>
              </a:ext>
            </a:extLst>
          </p:cNvPr>
          <p:cNvPicPr>
            <a:picLocks noChangeAspect="1"/>
          </p:cNvPicPr>
          <p:nvPr userDrawn="1"/>
        </p:nvPicPr>
        <p:blipFill>
          <a:blip r:embed="rId2"/>
          <a:srcRect/>
          <a:stretch/>
        </p:blipFill>
        <p:spPr>
          <a:xfrm>
            <a:off x="0" y="0"/>
            <a:ext cx="12192000" cy="6858000"/>
          </a:xfrm>
          <a:prstGeom prst="rect">
            <a:avLst/>
          </a:prstGeom>
        </p:spPr>
      </p:pic>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3"/>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638618-4674-7D82-E2C1-6611D43BEB27}"/>
              </a:ext>
            </a:extLst>
          </p:cNvPr>
          <p:cNvSpPr txBox="1">
            <a:spLocks/>
          </p:cNvSpPr>
          <p:nvPr userDrawn="1"/>
        </p:nvSpPr>
        <p:spPr>
          <a:xfrm>
            <a:off x="2959760" y="2743616"/>
            <a:ext cx="6272479" cy="13707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3"/>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en-US" dirty="0">
                <a:solidFill>
                  <a:schemeClr val="bg1"/>
                </a:solidFill>
                <a:latin typeface="Arial Black" panose="020B0A04020102020204"/>
              </a:rPr>
              <a:t>ACKNOWLEDGEMENT OF COUNTRY</a:t>
            </a:r>
            <a:endParaRPr kumimoji="0" lang="en-US" b="0" i="0" u="none" strike="noStrike" kern="1200" cap="none" spc="0" normalizeH="0" baseline="0" noProof="0" dirty="0">
              <a:solidFill>
                <a:schemeClr val="bg1"/>
              </a:solidFill>
              <a:effectLst/>
              <a:uLnTx/>
              <a:uFillTx/>
              <a:latin typeface="Arial Black" panose="020B0A04020102020204"/>
              <a:ea typeface="+mj-ea"/>
              <a:cs typeface="+mj-cs"/>
            </a:endParaRPr>
          </a:p>
        </p:txBody>
      </p:sp>
    </p:spTree>
    <p:extLst>
      <p:ext uri="{BB962C8B-B14F-4D97-AF65-F5344CB8AC3E}">
        <p14:creationId xmlns:p14="http://schemas.microsoft.com/office/powerpoint/2010/main" val="19294221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Last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dirty="0" err="1">
                <a:solidFill>
                  <a:schemeClr val="tx1"/>
                </a:solidFill>
                <a:latin typeface="+mj-lt"/>
              </a:rPr>
              <a:t>velgtraining.com</a:t>
            </a:r>
            <a:endParaRPr lang="en-US" sz="1600" dirty="0">
              <a:solidFill>
                <a:schemeClr val="tx1"/>
              </a:solidFill>
              <a:latin typeface="+mj-lt"/>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213574" y="6390861"/>
            <a:ext cx="2822713" cy="338554"/>
          </a:xfrm>
          <a:prstGeom prst="rect">
            <a:avLst/>
          </a:prstGeom>
          <a:noFill/>
        </p:spPr>
        <p:txBody>
          <a:bodyPr wrap="square" rtlCol="0">
            <a:spAutoFit/>
          </a:bodyPr>
          <a:lstStyle/>
          <a:p>
            <a:r>
              <a:rPr lang="en-US" sz="1600" dirty="0">
                <a:solidFill>
                  <a:schemeClr val="tx1"/>
                </a:solidFill>
                <a:latin typeface="+mj-lt"/>
              </a:rPr>
              <a:t>Educate  •  Inspire  •  Empower</a:t>
            </a:r>
          </a:p>
        </p:txBody>
      </p:sp>
      <p:pic>
        <p:nvPicPr>
          <p:cNvPr id="5" name="Picture 4" descr="A logo with a black background&#10;&#10;Description automatically generated">
            <a:extLst>
              <a:ext uri="{FF2B5EF4-FFF2-40B4-BE49-F238E27FC236}">
                <a16:creationId xmlns:a16="http://schemas.microsoft.com/office/drawing/2014/main" id="{3B9EAA48-07BA-D31C-3C22-D09D80601A7F}"/>
              </a:ext>
            </a:extLst>
          </p:cNvPr>
          <p:cNvPicPr>
            <a:picLocks noChangeAspect="1"/>
          </p:cNvPicPr>
          <p:nvPr userDrawn="1"/>
        </p:nvPicPr>
        <p:blipFill>
          <a:blip r:embed="rId2"/>
          <a:stretch>
            <a:fillRect/>
          </a:stretch>
        </p:blipFill>
        <p:spPr>
          <a:xfrm>
            <a:off x="6007674" y="2592531"/>
            <a:ext cx="2521265" cy="1415684"/>
          </a:xfrm>
          <a:prstGeom prst="rect">
            <a:avLst/>
          </a:prstGeom>
        </p:spPr>
      </p:pic>
      <p:sp>
        <p:nvSpPr>
          <p:cNvPr id="6" name="Subtitle 2">
            <a:extLst>
              <a:ext uri="{FF2B5EF4-FFF2-40B4-BE49-F238E27FC236}">
                <a16:creationId xmlns:a16="http://schemas.microsoft.com/office/drawing/2014/main" id="{32159C6F-AD76-7CCB-EDF1-4F47981A5A96}"/>
              </a:ext>
            </a:extLst>
          </p:cNvPr>
          <p:cNvSpPr txBox="1">
            <a:spLocks/>
          </p:cNvSpPr>
          <p:nvPr userDrawn="1"/>
        </p:nvSpPr>
        <p:spPr>
          <a:xfrm>
            <a:off x="3637212" y="3098755"/>
            <a:ext cx="5073036" cy="579216"/>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600" b="0" i="1" dirty="0">
                <a:solidFill>
                  <a:schemeClr val="tx1"/>
                </a:solidFill>
                <a:latin typeface="+mj-lt"/>
              </a:rPr>
              <a:t>Presentation template by</a:t>
            </a:r>
            <a:endParaRPr lang="en-US" sz="1600" b="0" i="1" dirty="0">
              <a:latin typeface="+mj-lt"/>
            </a:endParaRPr>
          </a:p>
        </p:txBody>
      </p:sp>
    </p:spTree>
    <p:extLst>
      <p:ext uri="{BB962C8B-B14F-4D97-AF65-F5344CB8AC3E}">
        <p14:creationId xmlns:p14="http://schemas.microsoft.com/office/powerpoint/2010/main" val="2230267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E61D-586A-3D0C-B1EE-372624D280E1}"/>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3BAFAFD7-BB1F-80CF-8CA8-11D54611EA36}"/>
              </a:ext>
            </a:extLst>
          </p:cNvPr>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11E8EE4F-1E02-A41B-8A16-7F9416B3888F}"/>
              </a:ext>
            </a:extLst>
          </p:cNvPr>
          <p:cNvSpPr>
            <a:spLocks noGrp="1"/>
          </p:cNvSpPr>
          <p:nvPr>
            <p:ph type="dt" sz="half" idx="10"/>
          </p:nvPr>
        </p:nvSpPr>
        <p:spPr/>
        <p:txBody>
          <a:bodyPr/>
          <a:lstStyle/>
          <a:p>
            <a:fld id="{C66D17DB-4DC9-B048-8CF6-4813F3B98A39}" type="datetimeFigureOut">
              <a:rPr lang="en-US" smtClean="0"/>
              <a:t>6/27/2025</a:t>
            </a:fld>
            <a:endParaRPr lang="en-US"/>
          </a:p>
        </p:txBody>
      </p:sp>
      <p:sp>
        <p:nvSpPr>
          <p:cNvPr id="5" name="Footer Placeholder 4">
            <a:extLst>
              <a:ext uri="{FF2B5EF4-FFF2-40B4-BE49-F238E27FC236}">
                <a16:creationId xmlns:a16="http://schemas.microsoft.com/office/drawing/2014/main" id="{C6F895A1-DCE8-F8B8-9118-95039CAB4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FA35C-A983-3397-A567-A5F0A50C17F6}"/>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457199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23EE-AE98-93B0-E8DB-6B2208627357}"/>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C7C3A47A-6430-B909-C922-09EDF7B0E8F0}"/>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E2D2E91-DD45-B810-C4F6-CD9A7D677C2C}"/>
              </a:ext>
            </a:extLst>
          </p:cNvPr>
          <p:cNvSpPr>
            <a:spLocks noGrp="1"/>
          </p:cNvSpPr>
          <p:nvPr>
            <p:ph sz="half" idx="2"/>
          </p:nvPr>
        </p:nvSpPr>
        <p:spPr>
          <a:xfrm>
            <a:off x="6172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a:extLst>
              <a:ext uri="{FF2B5EF4-FFF2-40B4-BE49-F238E27FC236}">
                <a16:creationId xmlns:a16="http://schemas.microsoft.com/office/drawing/2014/main" id="{33EDF7B8-BC20-A8EA-617B-6F8B9FE2C07A}"/>
              </a:ext>
            </a:extLst>
          </p:cNvPr>
          <p:cNvSpPr>
            <a:spLocks noGrp="1"/>
          </p:cNvSpPr>
          <p:nvPr>
            <p:ph type="dt" sz="half" idx="10"/>
          </p:nvPr>
        </p:nvSpPr>
        <p:spPr/>
        <p:txBody>
          <a:bodyPr/>
          <a:lstStyle/>
          <a:p>
            <a:fld id="{C66D17DB-4DC9-B048-8CF6-4813F3B98A39}" type="datetimeFigureOut">
              <a:rPr lang="en-US" smtClean="0"/>
              <a:t>6/27/2025</a:t>
            </a:fld>
            <a:endParaRPr lang="en-US"/>
          </a:p>
        </p:txBody>
      </p:sp>
      <p:sp>
        <p:nvSpPr>
          <p:cNvPr id="6" name="Footer Placeholder 5">
            <a:extLst>
              <a:ext uri="{FF2B5EF4-FFF2-40B4-BE49-F238E27FC236}">
                <a16:creationId xmlns:a16="http://schemas.microsoft.com/office/drawing/2014/main" id="{78F709C6-41EA-3996-6839-22C89D1D3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E894C-D844-5EDE-442C-6A3EBFE884BC}"/>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588964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7CD-99C3-9599-D01C-D0AE4EC69FD9}"/>
              </a:ext>
            </a:extLst>
          </p:cNvPr>
          <p:cNvSpPr>
            <a:spLocks noGrp="1"/>
          </p:cNvSpPr>
          <p:nvPr>
            <p:ph type="title"/>
          </p:nvPr>
        </p:nvSpPr>
        <p:spPr>
          <a:xfrm>
            <a:off x="839788" y="365125"/>
            <a:ext cx="10515600" cy="1325563"/>
          </a:xfrm>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F4F902D-DC4A-E830-B0FF-6B23BEF74096}"/>
              </a:ext>
            </a:extLst>
          </p:cNvPr>
          <p:cNvSpPr>
            <a:spLocks noGrp="1"/>
          </p:cNvSpPr>
          <p:nvPr>
            <p:ph type="body" idx="1"/>
          </p:nvPr>
        </p:nvSpPr>
        <p:spPr>
          <a:xfrm>
            <a:off x="839788" y="1681163"/>
            <a:ext cx="5157787"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58C45A5-93EA-368F-2520-F3B429001282}"/>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5B925E9A-099A-4BDB-B4E1-3D0288EDD13D}"/>
              </a:ext>
            </a:extLst>
          </p:cNvPr>
          <p:cNvSpPr>
            <a:spLocks noGrp="1"/>
          </p:cNvSpPr>
          <p:nvPr>
            <p:ph type="body" sz="quarter" idx="3"/>
          </p:nvPr>
        </p:nvSpPr>
        <p:spPr>
          <a:xfrm>
            <a:off x="6172200" y="1681163"/>
            <a:ext cx="5183188"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7516CC1-23DD-E26E-2BDF-1B4496780CF8}"/>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ADC0BDA-009D-8316-4B79-E53688B61903}"/>
              </a:ext>
            </a:extLst>
          </p:cNvPr>
          <p:cNvSpPr>
            <a:spLocks noGrp="1"/>
          </p:cNvSpPr>
          <p:nvPr>
            <p:ph type="dt" sz="half" idx="10"/>
          </p:nvPr>
        </p:nvSpPr>
        <p:spPr/>
        <p:txBody>
          <a:bodyPr/>
          <a:lstStyle/>
          <a:p>
            <a:fld id="{C66D17DB-4DC9-B048-8CF6-4813F3B98A39}" type="datetimeFigureOut">
              <a:rPr lang="en-US" smtClean="0"/>
              <a:t>6/27/2025</a:t>
            </a:fld>
            <a:endParaRPr lang="en-US"/>
          </a:p>
        </p:txBody>
      </p:sp>
      <p:sp>
        <p:nvSpPr>
          <p:cNvPr id="8" name="Footer Placeholder 7">
            <a:extLst>
              <a:ext uri="{FF2B5EF4-FFF2-40B4-BE49-F238E27FC236}">
                <a16:creationId xmlns:a16="http://schemas.microsoft.com/office/drawing/2014/main" id="{FAE36658-AEE3-4E92-4A61-CEAB6A70E5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C29CC5-BC6F-B908-B7B6-EF567C069520}"/>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106313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39634-7529-853C-626C-9D8C20336644}"/>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203FC51-A6EC-FE2A-26BD-829B93F59067}"/>
              </a:ext>
            </a:extLst>
          </p:cNvPr>
          <p:cNvSpPr>
            <a:spLocks noGrp="1"/>
          </p:cNvSpPr>
          <p:nvPr>
            <p:ph idx="1"/>
          </p:nvPr>
        </p:nvSpPr>
        <p:spPr>
          <a:xfrm>
            <a:off x="5183188" y="987425"/>
            <a:ext cx="6172200" cy="4873625"/>
          </a:xfrm>
        </p:spPr>
        <p:txBody>
          <a:bodyPr/>
          <a:lstStyle>
            <a:lvl1pPr>
              <a:defRPr sz="3200" b="0" i="0">
                <a:latin typeface="Arial" panose="020B0604020202020204" pitchFamily="34" charset="0"/>
                <a:cs typeface="Arial" panose="020B0604020202020204" pitchFamily="34" charset="0"/>
              </a:defRPr>
            </a:lvl1pPr>
            <a:lvl2pPr>
              <a:defRPr sz="2800" b="0" i="0">
                <a:latin typeface="Arial" panose="020B0604020202020204" pitchFamily="34" charset="0"/>
                <a:cs typeface="Arial" panose="020B0604020202020204" pitchFamily="34" charset="0"/>
              </a:defRPr>
            </a:lvl2pPr>
            <a:lvl3pPr>
              <a:defRPr sz="2400" b="0" i="0">
                <a:latin typeface="Arial" panose="020B0604020202020204" pitchFamily="34" charset="0"/>
                <a:cs typeface="Arial" panose="020B0604020202020204" pitchFamily="34" charset="0"/>
              </a:defRPr>
            </a:lvl3pPr>
            <a:lvl4pPr>
              <a:defRPr sz="2000" b="0" i="0">
                <a:latin typeface="Arial" panose="020B0604020202020204" pitchFamily="34" charset="0"/>
                <a:cs typeface="Arial" panose="020B0604020202020204" pitchFamily="34" charset="0"/>
              </a:defRPr>
            </a:lvl4pPr>
            <a:lvl5pPr>
              <a:defRPr sz="20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A0FAF9A-DF6E-40B7-6C26-F02A3AA158E5}"/>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D039CA6C-2BF2-BEEF-1715-ADC7758D9969}"/>
              </a:ext>
            </a:extLst>
          </p:cNvPr>
          <p:cNvSpPr>
            <a:spLocks noGrp="1"/>
          </p:cNvSpPr>
          <p:nvPr>
            <p:ph type="dt" sz="half" idx="10"/>
          </p:nvPr>
        </p:nvSpPr>
        <p:spPr/>
        <p:txBody>
          <a:bodyPr/>
          <a:lstStyle/>
          <a:p>
            <a:fld id="{C66D17DB-4DC9-B048-8CF6-4813F3B98A39}" type="datetimeFigureOut">
              <a:rPr lang="en-US" smtClean="0"/>
              <a:t>6/27/2025</a:t>
            </a:fld>
            <a:endParaRPr lang="en-US"/>
          </a:p>
        </p:txBody>
      </p:sp>
      <p:sp>
        <p:nvSpPr>
          <p:cNvPr id="6" name="Footer Placeholder 5">
            <a:extLst>
              <a:ext uri="{FF2B5EF4-FFF2-40B4-BE49-F238E27FC236}">
                <a16:creationId xmlns:a16="http://schemas.microsoft.com/office/drawing/2014/main" id="{0F1EF66B-84CC-2448-08C3-7ABA2F4EB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93942-5304-EC6D-FB68-2AEE579996E8}"/>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1661688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AC43-51EA-5898-32B8-C7B608BE2222}"/>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3864438F-86D5-5B6E-EF58-1F49A5A2494D}"/>
              </a:ext>
            </a:extLst>
          </p:cNvPr>
          <p:cNvSpPr>
            <a:spLocks noGrp="1"/>
          </p:cNvSpPr>
          <p:nvPr>
            <p:ph type="pic" idx="1"/>
          </p:nvPr>
        </p:nvSpPr>
        <p:spPr>
          <a:xfrm>
            <a:off x="5183188" y="987425"/>
            <a:ext cx="6172200" cy="4873625"/>
          </a:xfrm>
        </p:spPr>
        <p:txBody>
          <a:bodyPr/>
          <a:lstStyle>
            <a:lvl1pPr marL="0" indent="0">
              <a:buNone/>
              <a:defRPr sz="3200" b="0" i="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2344B9-8EBE-7047-F398-D29CE992D02D}"/>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BAA41E9D-9F69-7FE6-2F0A-E768F3191288}"/>
              </a:ext>
            </a:extLst>
          </p:cNvPr>
          <p:cNvSpPr>
            <a:spLocks noGrp="1"/>
          </p:cNvSpPr>
          <p:nvPr>
            <p:ph type="dt" sz="half" idx="10"/>
          </p:nvPr>
        </p:nvSpPr>
        <p:spPr>
          <a:xfrm>
            <a:off x="838200" y="6356350"/>
            <a:ext cx="2743200" cy="365125"/>
          </a:xfrm>
        </p:spPr>
        <p:txBody>
          <a:bodyPr/>
          <a:lstStyle/>
          <a:p>
            <a:fld id="{C66D17DB-4DC9-B048-8CF6-4813F3B98A39}" type="datetimeFigureOut">
              <a:rPr lang="en-US" smtClean="0"/>
              <a:t>6/27/2025</a:t>
            </a:fld>
            <a:endParaRPr lang="en-US"/>
          </a:p>
        </p:txBody>
      </p:sp>
      <p:sp>
        <p:nvSpPr>
          <p:cNvPr id="6" name="Footer Placeholder 5">
            <a:extLst>
              <a:ext uri="{FF2B5EF4-FFF2-40B4-BE49-F238E27FC236}">
                <a16:creationId xmlns:a16="http://schemas.microsoft.com/office/drawing/2014/main" id="{BEC78B54-C0A0-333A-5B31-0159626825E7}"/>
              </a:ext>
            </a:extLst>
          </p:cNvPr>
          <p:cNvSpPr>
            <a:spLocks noGrp="1"/>
          </p:cNvSpPr>
          <p:nvPr>
            <p:ph type="ftr" sz="quarter" idx="11"/>
          </p:nvPr>
        </p:nvSpPr>
        <p:spPr>
          <a:xfrm>
            <a:off x="4038600" y="6356350"/>
            <a:ext cx="4114800" cy="365125"/>
          </a:xfrm>
        </p:spPr>
        <p:txBody>
          <a:bodyPr/>
          <a:lstStyle/>
          <a:p>
            <a:endParaRPr lang="en-US"/>
          </a:p>
        </p:txBody>
      </p:sp>
      <p:sp>
        <p:nvSpPr>
          <p:cNvPr id="7" name="Slide Number Placeholder 6">
            <a:extLst>
              <a:ext uri="{FF2B5EF4-FFF2-40B4-BE49-F238E27FC236}">
                <a16:creationId xmlns:a16="http://schemas.microsoft.com/office/drawing/2014/main" id="{DD50871D-BF49-7A6D-D8FB-E88CCFC3A86E}"/>
              </a:ext>
            </a:extLst>
          </p:cNvPr>
          <p:cNvSpPr>
            <a:spLocks noGrp="1"/>
          </p:cNvSpPr>
          <p:nvPr>
            <p:ph type="sldNum" sz="quarter" idx="12"/>
          </p:nvPr>
        </p:nvSpPr>
        <p:spPr>
          <a:xfrm>
            <a:off x="8610600" y="6356350"/>
            <a:ext cx="2743200" cy="365125"/>
          </a:xfrm>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42717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B89042-2611-1213-C7A6-A1AE3CF85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89A698-17EF-6F8A-B9BE-8B4D16912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2BEACFC-E4D3-6863-5D86-50024978A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D17DB-4DC9-B048-8CF6-4813F3B98A39}" type="datetimeFigureOut">
              <a:rPr lang="en-US" smtClean="0"/>
              <a:t>6/27/2025</a:t>
            </a:fld>
            <a:endParaRPr lang="en-US"/>
          </a:p>
        </p:txBody>
      </p:sp>
      <p:sp>
        <p:nvSpPr>
          <p:cNvPr id="5" name="Footer Placeholder 4">
            <a:extLst>
              <a:ext uri="{FF2B5EF4-FFF2-40B4-BE49-F238E27FC236}">
                <a16:creationId xmlns:a16="http://schemas.microsoft.com/office/drawing/2014/main" id="{DDBE7DA4-2822-C029-6A50-DDDDDD396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6503F5-150A-10BE-8B80-619DEC3EE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AC75C-F857-5642-87B5-8EC41AD2ADCB}" type="slidenum">
              <a:rPr lang="en-US" smtClean="0"/>
              <a:t>‹#›</a:t>
            </a:fld>
            <a:endParaRPr lang="en-US"/>
          </a:p>
        </p:txBody>
      </p:sp>
    </p:spTree>
    <p:extLst>
      <p:ext uri="{BB962C8B-B14F-4D97-AF65-F5344CB8AC3E}">
        <p14:creationId xmlns:p14="http://schemas.microsoft.com/office/powerpoint/2010/main" val="373860115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9" r:id="rId3"/>
    <p:sldLayoutId id="2147483651" r:id="rId4"/>
    <p:sldLayoutId id="2147483677" r:id="rId5"/>
    <p:sldLayoutId id="2147483682" r:id="rId6"/>
    <p:sldLayoutId id="2147483678" r:id="rId7"/>
    <p:sldLayoutId id="2147483676" r:id="rId8"/>
    <p:sldLayoutId id="2147483675" r:id="rId9"/>
    <p:sldLayoutId id="2147483659" r:id="rId10"/>
    <p:sldLayoutId id="2147483681" r:id="rId11"/>
    <p:sldLayoutId id="2147483680" r:id="rId12"/>
    <p:sldLayoutId id="2147483666" r:id="rId13"/>
    <p:sldLayoutId id="2147483650" r:id="rId14"/>
    <p:sldLayoutId id="2147483652" r:id="rId15"/>
    <p:sldLayoutId id="2147483653" r:id="rId16"/>
    <p:sldLayoutId id="2147483656" r:id="rId17"/>
    <p:sldLayoutId id="214748366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a:xfrm>
            <a:off x="4363278" y="3741280"/>
            <a:ext cx="6990522" cy="1384601"/>
          </a:xfrm>
        </p:spPr>
        <p:txBody>
          <a:bodyPr/>
          <a:lstStyle/>
          <a:p>
            <a:r>
              <a:rPr lang="en-US" dirty="0">
                <a:solidFill>
                  <a:srgbClr val="0F708B"/>
                </a:solidFill>
              </a:rPr>
              <a:t>YOUR WEBINAR WILL BEGIN SHORTLY</a:t>
            </a:r>
          </a:p>
        </p:txBody>
      </p:sp>
      <p:sp>
        <p:nvSpPr>
          <p:cNvPr id="5" name="Subtitle 4">
            <a:extLst>
              <a:ext uri="{FF2B5EF4-FFF2-40B4-BE49-F238E27FC236}">
                <a16:creationId xmlns:a16="http://schemas.microsoft.com/office/drawing/2014/main" id="{9597CAB1-CEAE-F01C-1259-0B35049516E0}"/>
              </a:ext>
            </a:extLst>
          </p:cNvPr>
          <p:cNvSpPr>
            <a:spLocks noGrp="1"/>
          </p:cNvSpPr>
          <p:nvPr>
            <p:ph type="subTitle" idx="1"/>
          </p:nvPr>
        </p:nvSpPr>
        <p:spPr>
          <a:xfrm>
            <a:off x="4363278" y="5241126"/>
            <a:ext cx="6990522" cy="365125"/>
          </a:xfrm>
        </p:spPr>
        <p:txBody>
          <a:bodyPr/>
          <a:lstStyle/>
          <a:p>
            <a:r>
              <a:rPr lang="en-GB" dirty="0">
                <a:solidFill>
                  <a:srgbClr val="0F708B"/>
                </a:solidFill>
              </a:rPr>
              <a:t>Audio tests may occur during this period</a:t>
            </a:r>
            <a:endParaRPr lang="en-US" dirty="0">
              <a:solidFill>
                <a:srgbClr val="0F708B"/>
              </a:solidFill>
            </a:endParaRPr>
          </a:p>
          <a:p>
            <a:endParaRPr lang="en-US" dirty="0">
              <a:solidFill>
                <a:srgbClr val="4B83B8"/>
              </a:solidFill>
            </a:endParaRPr>
          </a:p>
        </p:txBody>
      </p:sp>
    </p:spTree>
    <p:extLst>
      <p:ext uri="{BB962C8B-B14F-4D97-AF65-F5344CB8AC3E}">
        <p14:creationId xmlns:p14="http://schemas.microsoft.com/office/powerpoint/2010/main" val="697788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6BBA5"/>
        </a:solidFill>
        <a:effectLst/>
      </p:bgPr>
    </p:bg>
    <p:spTree>
      <p:nvGrpSpPr>
        <p:cNvPr id="1" name=""/>
        <p:cNvGrpSpPr/>
        <p:nvPr/>
      </p:nvGrpSpPr>
      <p:grpSpPr>
        <a:xfrm>
          <a:off x="0" y="0"/>
          <a:ext cx="0" cy="0"/>
          <a:chOff x="0" y="0"/>
          <a:chExt cx="0" cy="0"/>
        </a:xfrm>
      </p:grpSpPr>
      <p:pic>
        <p:nvPicPr>
          <p:cNvPr id="10" name="Picture 9" descr="A hand raised up in front of a screen&#10;&#10;Description automatically generated">
            <a:extLst>
              <a:ext uri="{FF2B5EF4-FFF2-40B4-BE49-F238E27FC236}">
                <a16:creationId xmlns:a16="http://schemas.microsoft.com/office/drawing/2014/main" id="{809E2D0E-2883-BC51-1EA2-57FCEAD15791}"/>
              </a:ext>
            </a:extLst>
          </p:cNvPr>
          <p:cNvPicPr>
            <a:picLocks noChangeAspect="1"/>
          </p:cNvPicPr>
          <p:nvPr/>
        </p:nvPicPr>
        <p:blipFill>
          <a:blip r:embed="rId2"/>
          <a:stretch>
            <a:fillRect/>
          </a:stretch>
        </p:blipFill>
        <p:spPr>
          <a:xfrm>
            <a:off x="0" y="0"/>
            <a:ext cx="12192000" cy="6858000"/>
          </a:xfrm>
          <a:prstGeom prst="rect">
            <a:avLst/>
          </a:prstGeom>
        </p:spPr>
      </p:pic>
      <p:pic>
        <p:nvPicPr>
          <p:cNvPr id="14" name="Picture 13" descr="A person raising their hand&#10;&#10;Description automatically generated">
            <a:extLst>
              <a:ext uri="{FF2B5EF4-FFF2-40B4-BE49-F238E27FC236}">
                <a16:creationId xmlns:a16="http://schemas.microsoft.com/office/drawing/2014/main" id="{29BE7480-C259-330E-2B6C-E0F93A43B905}"/>
              </a:ext>
            </a:extLst>
          </p:cNvPr>
          <p:cNvPicPr>
            <a:picLocks noChangeAspect="1"/>
          </p:cNvPicPr>
          <p:nvPr/>
        </p:nvPicPr>
        <p:blipFill>
          <a:blip r:embed="rId3"/>
          <a:stretch>
            <a:fillRect/>
          </a:stretch>
        </p:blipFill>
        <p:spPr>
          <a:xfrm>
            <a:off x="-1" y="0"/>
            <a:ext cx="12191999" cy="6857999"/>
          </a:xfrm>
          <a:prstGeom prst="rect">
            <a:avLst/>
          </a:prstGeom>
        </p:spPr>
      </p:pic>
    </p:spTree>
    <p:extLst>
      <p:ext uri="{BB962C8B-B14F-4D97-AF65-F5344CB8AC3E}">
        <p14:creationId xmlns:p14="http://schemas.microsoft.com/office/powerpoint/2010/main" val="410934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E6578689-6CFD-94BD-AF75-F0370DF4E3D8}"/>
              </a:ext>
            </a:extLst>
          </p:cNvPr>
          <p:cNvSpPr txBox="1">
            <a:spLocks/>
          </p:cNvSpPr>
          <p:nvPr/>
        </p:nvSpPr>
        <p:spPr>
          <a:xfrm>
            <a:off x="397565" y="249318"/>
            <a:ext cx="10452763" cy="8513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Arial Black" panose="020B0A04020102020204"/>
                <a:ea typeface="+mj-ea"/>
                <a:cs typeface="+mj-cs"/>
              </a:rPr>
              <a:t>NAVIGATING ZOOM</a:t>
            </a:r>
          </a:p>
        </p:txBody>
      </p:sp>
      <p:pic>
        <p:nvPicPr>
          <p:cNvPr id="7" name="Picture 6">
            <a:extLst>
              <a:ext uri="{FF2B5EF4-FFF2-40B4-BE49-F238E27FC236}">
                <a16:creationId xmlns:a16="http://schemas.microsoft.com/office/drawing/2014/main" id="{EB8CC1B4-E8C6-D2A6-F2A0-02EAC4106DA2}"/>
              </a:ext>
            </a:extLst>
          </p:cNvPr>
          <p:cNvPicPr>
            <a:picLocks noChangeAspect="1"/>
          </p:cNvPicPr>
          <p:nvPr/>
        </p:nvPicPr>
        <p:blipFill>
          <a:blip r:embed="rId2"/>
          <a:stretch>
            <a:fillRect/>
          </a:stretch>
        </p:blipFill>
        <p:spPr>
          <a:xfrm>
            <a:off x="2184081" y="1198476"/>
            <a:ext cx="7938036" cy="4690369"/>
          </a:xfrm>
          <a:prstGeom prst="rect">
            <a:avLst/>
          </a:prstGeom>
        </p:spPr>
      </p:pic>
      <p:pic>
        <p:nvPicPr>
          <p:cNvPr id="20" name="Picture 19" descr="Graphical user interface, text, application&#10;&#10;Description automatically generated">
            <a:extLst>
              <a:ext uri="{FF2B5EF4-FFF2-40B4-BE49-F238E27FC236}">
                <a16:creationId xmlns:a16="http://schemas.microsoft.com/office/drawing/2014/main" id="{AD8A41E2-F783-9F15-EF59-580C82BA1FA2}"/>
              </a:ext>
            </a:extLst>
          </p:cNvPr>
          <p:cNvPicPr>
            <a:picLocks noChangeAspect="1"/>
          </p:cNvPicPr>
          <p:nvPr/>
        </p:nvPicPr>
        <p:blipFill>
          <a:blip r:embed="rId3"/>
          <a:stretch>
            <a:fillRect/>
          </a:stretch>
        </p:blipFill>
        <p:spPr>
          <a:xfrm>
            <a:off x="4346340" y="3810669"/>
            <a:ext cx="1749660" cy="1872530"/>
          </a:xfrm>
          <a:prstGeom prst="rect">
            <a:avLst/>
          </a:prstGeom>
        </p:spPr>
      </p:pic>
      <p:pic>
        <p:nvPicPr>
          <p:cNvPr id="5" name="Picture 4">
            <a:extLst>
              <a:ext uri="{FF2B5EF4-FFF2-40B4-BE49-F238E27FC236}">
                <a16:creationId xmlns:a16="http://schemas.microsoft.com/office/drawing/2014/main" id="{08A336F8-575B-3F8E-BA33-82727506422A}"/>
              </a:ext>
            </a:extLst>
          </p:cNvPr>
          <p:cNvPicPr>
            <a:picLocks noChangeAspect="1"/>
          </p:cNvPicPr>
          <p:nvPr/>
        </p:nvPicPr>
        <p:blipFill>
          <a:blip r:embed="rId4"/>
          <a:stretch>
            <a:fillRect/>
          </a:stretch>
        </p:blipFill>
        <p:spPr>
          <a:xfrm>
            <a:off x="2184081" y="5682416"/>
            <a:ext cx="7938036" cy="214805"/>
          </a:xfrm>
          <a:prstGeom prst="rect">
            <a:avLst/>
          </a:prstGeom>
        </p:spPr>
      </p:pic>
      <p:sp>
        <p:nvSpPr>
          <p:cNvPr id="18" name="Rectangle: Rounded Corners 10">
            <a:extLst>
              <a:ext uri="{FF2B5EF4-FFF2-40B4-BE49-F238E27FC236}">
                <a16:creationId xmlns:a16="http://schemas.microsoft.com/office/drawing/2014/main" id="{4A214F9C-5079-D4AC-7857-55550646D3A4}"/>
              </a:ext>
            </a:extLst>
          </p:cNvPr>
          <p:cNvSpPr/>
          <p:nvPr/>
        </p:nvSpPr>
        <p:spPr>
          <a:xfrm>
            <a:off x="5885233" y="5659524"/>
            <a:ext cx="217251" cy="237697"/>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 name="Rectangle: Rounded Corners 9">
            <a:extLst>
              <a:ext uri="{FF2B5EF4-FFF2-40B4-BE49-F238E27FC236}">
                <a16:creationId xmlns:a16="http://schemas.microsoft.com/office/drawing/2014/main" id="{CF0ABC54-CF30-E3EE-FF79-0AFC4634271B}"/>
              </a:ext>
            </a:extLst>
          </p:cNvPr>
          <p:cNvSpPr/>
          <p:nvPr/>
        </p:nvSpPr>
        <p:spPr>
          <a:xfrm>
            <a:off x="4346341" y="5074135"/>
            <a:ext cx="634222" cy="214806"/>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1561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a:xfrm>
            <a:off x="4363278" y="3741280"/>
            <a:ext cx="6990522" cy="1384601"/>
          </a:xfrm>
        </p:spPr>
        <p:txBody>
          <a:bodyPr/>
          <a:lstStyle/>
          <a:p>
            <a:r>
              <a:rPr lang="en-US" dirty="0">
                <a:solidFill>
                  <a:srgbClr val="0F708B"/>
                </a:solidFill>
              </a:rPr>
              <a:t>YOUR WEBINAR WILL BEGIN SHORTLY</a:t>
            </a:r>
          </a:p>
        </p:txBody>
      </p:sp>
    </p:spTree>
    <p:extLst>
      <p:ext uri="{BB962C8B-B14F-4D97-AF65-F5344CB8AC3E}">
        <p14:creationId xmlns:p14="http://schemas.microsoft.com/office/powerpoint/2010/main" val="315591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2406481625">
            <a:hlinkClick r:id="" action="ppaction://media"/>
            <a:extLst>
              <a:ext uri="{FF2B5EF4-FFF2-40B4-BE49-F238E27FC236}">
                <a16:creationId xmlns:a16="http://schemas.microsoft.com/office/drawing/2014/main" id="{09AF5960-1916-973F-E633-D5316A5C11F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28001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A82F739-4D51-61E2-308F-B181C9882903}"/>
              </a:ext>
            </a:extLst>
          </p:cNvPr>
          <p:cNvSpPr>
            <a:spLocks noGrp="1"/>
          </p:cNvSpPr>
          <p:nvPr>
            <p:ph type="ctrTitle"/>
          </p:nvPr>
        </p:nvSpPr>
        <p:spPr/>
        <p:txBody>
          <a:bodyPr/>
          <a:lstStyle/>
          <a:p>
            <a:r>
              <a:rPr lang="en-US" dirty="0">
                <a:solidFill>
                  <a:srgbClr val="0F708B"/>
                </a:solidFill>
              </a:rPr>
              <a:t>TITLE OF WEBINAR</a:t>
            </a:r>
          </a:p>
        </p:txBody>
      </p:sp>
      <p:sp>
        <p:nvSpPr>
          <p:cNvPr id="9" name="Subtitle 8">
            <a:extLst>
              <a:ext uri="{FF2B5EF4-FFF2-40B4-BE49-F238E27FC236}">
                <a16:creationId xmlns:a16="http://schemas.microsoft.com/office/drawing/2014/main" id="{90DA6512-2A39-BA93-DADB-E9061D304C25}"/>
              </a:ext>
            </a:extLst>
          </p:cNvPr>
          <p:cNvSpPr>
            <a:spLocks noGrp="1"/>
          </p:cNvSpPr>
          <p:nvPr>
            <p:ph type="subTitle" idx="1"/>
          </p:nvPr>
        </p:nvSpPr>
        <p:spPr/>
        <p:txBody>
          <a:bodyPr/>
          <a:lstStyle/>
          <a:p>
            <a:r>
              <a:rPr lang="en-US" dirty="0">
                <a:solidFill>
                  <a:srgbClr val="0F708B"/>
                </a:solidFill>
              </a:rPr>
              <a:t>Presenters Name</a:t>
            </a:r>
          </a:p>
        </p:txBody>
      </p:sp>
    </p:spTree>
    <p:extLst>
      <p:ext uri="{BB962C8B-B14F-4D97-AF65-F5344CB8AC3E}">
        <p14:creationId xmlns:p14="http://schemas.microsoft.com/office/powerpoint/2010/main" val="137347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5985861" y="4132337"/>
            <a:ext cx="5777161"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b="1" dirty="0">
                <a:latin typeface="Arial" panose="020B0604020202020204" pitchFamily="34" charset="0"/>
                <a:ea typeface="Tahoma" pitchFamily="34" charset="0"/>
                <a:cs typeface="Arial" panose="020B0604020202020204" pitchFamily="34" charset="0"/>
              </a:rPr>
              <a:t>Phone: </a:t>
            </a:r>
            <a:r>
              <a:rPr lang="en-AU" dirty="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b="1" dirty="0">
                <a:latin typeface="Arial" panose="020B0604020202020204" pitchFamily="34" charset="0"/>
                <a:ea typeface="Tahoma" pitchFamily="34" charset="0"/>
                <a:cs typeface="Arial" panose="020B0604020202020204" pitchFamily="34" charset="0"/>
              </a:rPr>
              <a:t>Email: </a:t>
            </a:r>
            <a:r>
              <a:rPr lang="en-AU" dirty="0">
                <a:latin typeface="Arial" panose="020B0604020202020204" pitchFamily="34" charset="0"/>
                <a:ea typeface="Tahoma" pitchFamily="34" charset="0"/>
                <a:cs typeface="Arial" panose="020B0604020202020204" pitchFamily="34" charset="0"/>
              </a:rPr>
              <a:t>XX</a:t>
            </a:r>
            <a:endParaRPr lang="en-AU" b="1" dirty="0">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b="1" dirty="0">
                <a:latin typeface="Arial" panose="020B0604020202020204" pitchFamily="34" charset="0"/>
                <a:ea typeface="Tahoma" pitchFamily="34" charset="0"/>
                <a:cs typeface="Arial" panose="020B0604020202020204" pitchFamily="34" charset="0"/>
              </a:rPr>
              <a:t>Website: </a:t>
            </a:r>
            <a:r>
              <a:rPr lang="en-AU" dirty="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b="1" dirty="0">
                <a:latin typeface="Arial" panose="020B0604020202020204" pitchFamily="34" charset="0"/>
                <a:ea typeface="Tahoma" pitchFamily="34" charset="0"/>
                <a:cs typeface="Arial" panose="020B0604020202020204" pitchFamily="34" charset="0"/>
              </a:rPr>
              <a:t>Extra Link: </a:t>
            </a:r>
            <a:r>
              <a:rPr lang="en-AU" dirty="0">
                <a:solidFill>
                  <a:srgbClr val="333433"/>
                </a:solidFill>
                <a:latin typeface="Arial" panose="020B0604020202020204" pitchFamily="34" charset="0"/>
                <a:ea typeface="Tahoma" pitchFamily="34" charset="0"/>
                <a:cs typeface="Arial" panose="020B0604020202020204" pitchFamily="34" charset="0"/>
              </a:rPr>
              <a:t>XX</a:t>
            </a:r>
            <a:r>
              <a:rPr lang="en-AU" b="1" dirty="0">
                <a:solidFill>
                  <a:srgbClr val="98CB4F"/>
                </a:solidFill>
                <a:latin typeface="Arial" panose="020B0604020202020204" pitchFamily="34" charset="0"/>
                <a:ea typeface="Tahoma" pitchFamily="34" charset="0"/>
                <a:cs typeface="Arial" panose="020B0604020202020204" pitchFamily="34" charset="0"/>
              </a:rPr>
              <a:t> </a:t>
            </a:r>
          </a:p>
        </p:txBody>
      </p:sp>
      <p:sp>
        <p:nvSpPr>
          <p:cNvPr id="14" name="Picture Placeholder 13">
            <a:extLst>
              <a:ext uri="{FF2B5EF4-FFF2-40B4-BE49-F238E27FC236}">
                <a16:creationId xmlns:a16="http://schemas.microsoft.com/office/drawing/2014/main" id="{E0BABB61-7139-32EA-F0DB-1A854ED9EBF7}"/>
              </a:ext>
            </a:extLst>
          </p:cNvPr>
          <p:cNvSpPr>
            <a:spLocks noGrp="1"/>
          </p:cNvSpPr>
          <p:nvPr>
            <p:ph type="pic" sz="quarter" idx="10"/>
          </p:nvPr>
        </p:nvSpPr>
        <p:spPr>
          <a:xfrm>
            <a:off x="680821" y="1119030"/>
            <a:ext cx="4619939" cy="4619939"/>
          </a:xfrm>
        </p:spPr>
        <p:txBody>
          <a:bodyPr/>
          <a:lstStyle/>
          <a:p>
            <a:endParaRPr lang="en-US"/>
          </a:p>
        </p:txBody>
      </p:sp>
      <p:sp>
        <p:nvSpPr>
          <p:cNvPr id="12" name="Title 11">
            <a:extLst>
              <a:ext uri="{FF2B5EF4-FFF2-40B4-BE49-F238E27FC236}">
                <a16:creationId xmlns:a16="http://schemas.microsoft.com/office/drawing/2014/main" id="{9C3D712A-BDFD-BC6A-9391-B406DB6B7EFF}"/>
              </a:ext>
            </a:extLst>
          </p:cNvPr>
          <p:cNvSpPr>
            <a:spLocks noGrp="1"/>
          </p:cNvSpPr>
          <p:nvPr>
            <p:ph type="ctrTitle"/>
          </p:nvPr>
        </p:nvSpPr>
        <p:spPr/>
        <p:txBody>
          <a:bodyPr/>
          <a:lstStyle/>
          <a:p>
            <a:r>
              <a:rPr lang="en-US" dirty="0"/>
              <a:t>ABOUT: PRESENTER NAME</a:t>
            </a:r>
          </a:p>
        </p:txBody>
      </p:sp>
      <p:sp>
        <p:nvSpPr>
          <p:cNvPr id="13" name="Subtitle 12">
            <a:extLst>
              <a:ext uri="{FF2B5EF4-FFF2-40B4-BE49-F238E27FC236}">
                <a16:creationId xmlns:a16="http://schemas.microsoft.com/office/drawing/2014/main" id="{ECF894D5-FB75-BA8B-0745-13496EB9F478}"/>
              </a:ext>
            </a:extLst>
          </p:cNvPr>
          <p:cNvSpPr>
            <a:spLocks noGrp="1"/>
          </p:cNvSpPr>
          <p:nvPr>
            <p:ph type="subTitle" idx="1"/>
          </p:nvPr>
        </p:nvSpPr>
        <p:spPr/>
        <p:txBody>
          <a:bodyPr/>
          <a:lstStyle/>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endParaRPr lang="en-US" dirty="0"/>
          </a:p>
        </p:txBody>
      </p:sp>
    </p:spTree>
    <p:extLst>
      <p:ext uri="{BB962C8B-B14F-4D97-AF65-F5344CB8AC3E}">
        <p14:creationId xmlns:p14="http://schemas.microsoft.com/office/powerpoint/2010/main" val="627049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2732551119"/>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4">
            <a:extLst>
              <a:ext uri="{FF2B5EF4-FFF2-40B4-BE49-F238E27FC236}">
                <a16:creationId xmlns:a16="http://schemas.microsoft.com/office/drawing/2014/main" id="{086B835C-2D81-A7F1-251D-CC8FB59EC978}"/>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333433"/>
                </a:solidFill>
                <a:effectLst/>
                <a:uLnTx/>
                <a:uFillTx/>
                <a:latin typeface="Arial Black" panose="020B0A04020102020204"/>
                <a:ea typeface="+mj-ea"/>
                <a:cs typeface="+mj-cs"/>
              </a:rPr>
              <a:t>WEBINAR OVERVIEW</a:t>
            </a:r>
          </a:p>
        </p:txBody>
      </p:sp>
    </p:spTree>
    <p:extLst>
      <p:ext uri="{BB962C8B-B14F-4D97-AF65-F5344CB8AC3E}">
        <p14:creationId xmlns:p14="http://schemas.microsoft.com/office/powerpoint/2010/main" val="403172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5044EF-6567-A4E2-E794-21BD6A51BA5B}"/>
              </a:ext>
            </a:extLst>
          </p:cNvPr>
          <p:cNvSpPr>
            <a:spLocks noGrp="1"/>
          </p:cNvSpPr>
          <p:nvPr>
            <p:ph type="ctrTitle"/>
          </p:nvPr>
        </p:nvSpPr>
        <p:spPr/>
        <p:txBody>
          <a:bodyPr/>
          <a:lstStyle/>
          <a:p>
            <a:r>
              <a:rPr lang="en-US" dirty="0"/>
              <a:t>TITLE OF SLIDE (ARIAL (30pt)</a:t>
            </a:r>
          </a:p>
        </p:txBody>
      </p:sp>
      <p:sp>
        <p:nvSpPr>
          <p:cNvPr id="4" name="Subtitle 3">
            <a:extLst>
              <a:ext uri="{FF2B5EF4-FFF2-40B4-BE49-F238E27FC236}">
                <a16:creationId xmlns:a16="http://schemas.microsoft.com/office/drawing/2014/main" id="{C2EC2495-6030-C518-6200-3B43EA272D39}"/>
              </a:ext>
            </a:extLst>
          </p:cNvPr>
          <p:cNvSpPr>
            <a:spLocks noGrp="1"/>
          </p:cNvSpPr>
          <p:nvPr>
            <p:ph type="subTitle" idx="1"/>
          </p:nvPr>
        </p:nvSpPr>
        <p:spPr/>
        <p:txBody>
          <a:body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4152930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B87C217-642D-648F-D39A-7030B9B3E0C0}"/>
              </a:ext>
            </a:extLst>
          </p:cNvPr>
          <p:cNvSpPr>
            <a:spLocks noGrp="1"/>
          </p:cNvSpPr>
          <p:nvPr>
            <p:ph type="subTitle" idx="1"/>
          </p:nvPr>
        </p:nvSpPr>
        <p:spPr/>
        <p:txBody>
          <a:bodyPr/>
          <a:lstStyle/>
          <a:p>
            <a:r>
              <a:rPr lang="en-US" dirty="0"/>
              <a:t>POSE A QUESTION FOR THE AUDIENCE TO ANSWER…</a:t>
            </a:r>
          </a:p>
        </p:txBody>
      </p:sp>
    </p:spTree>
    <p:extLst>
      <p:ext uri="{BB962C8B-B14F-4D97-AF65-F5344CB8AC3E}">
        <p14:creationId xmlns:p14="http://schemas.microsoft.com/office/powerpoint/2010/main" val="282218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D28A2552-4176-E6DD-FDC6-A449200D2A10}"/>
              </a:ext>
            </a:extLst>
          </p:cNvPr>
          <p:cNvSpPr>
            <a:spLocks noGrp="1"/>
          </p:cNvSpPr>
          <p:nvPr>
            <p:ph type="subTitle" idx="1"/>
          </p:nvPr>
        </p:nvSpPr>
        <p:spPr/>
        <p:txBody>
          <a:bodyPr/>
          <a:lstStyle/>
          <a:p>
            <a:pPr>
              <a:spcAft>
                <a:spcPts val="360"/>
              </a:spcAft>
              <a:defRPr/>
            </a:pPr>
            <a:r>
              <a:rPr kumimoji="0" lang="en-US" sz="1800" b="0" i="0" u="none" strike="noStrike" kern="1200" cap="none" spc="0" normalizeH="0" baseline="0" noProof="0" dirty="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2223176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3D9C46A5-E197-BFB6-81BC-272095638821}"/>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dirty="0">
                <a:ln>
                  <a:noFill/>
                </a:ln>
                <a:solidFill>
                  <a:srgbClr val="333433"/>
                </a:solidFill>
                <a:effectLst/>
                <a:uLnTx/>
                <a:uFillTx/>
                <a:latin typeface="Arial Black" panose="020B0A04020102020204"/>
                <a:ea typeface="+mj-ea"/>
                <a:cs typeface="+mj-cs"/>
              </a:rPr>
              <a:t>WHAT WE HAVE COVERED…</a:t>
            </a:r>
          </a:p>
        </p:txBody>
      </p:sp>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707085214"/>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078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group of colorful question marks&#10;&#10;Description automatically generated">
            <a:extLst>
              <a:ext uri="{FF2B5EF4-FFF2-40B4-BE49-F238E27FC236}">
                <a16:creationId xmlns:a16="http://schemas.microsoft.com/office/drawing/2014/main" id="{EB25AB29-F568-99D2-6774-D08ADB2A03B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848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641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AFBF314B-CE2A-02B1-F188-FF36DD9622C9}"/>
              </a:ext>
            </a:extLst>
          </p:cNvPr>
          <p:cNvSpPr txBox="1">
            <a:spLocks/>
          </p:cNvSpPr>
          <p:nvPr/>
        </p:nvSpPr>
        <p:spPr>
          <a:xfrm>
            <a:off x="636104" y="1619570"/>
            <a:ext cx="6086814" cy="1886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We really hope you enjoyed engaging with [presenter name] for your webinar today.</a:t>
            </a:r>
          </a:p>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Velg Training.</a:t>
            </a:r>
          </a:p>
        </p:txBody>
      </p:sp>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2892324" y="4197299"/>
            <a:ext cx="3830594"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Phone: </a:t>
            </a:r>
            <a:r>
              <a:rPr lang="en-AU" sz="1620" dirty="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Email: </a:t>
            </a:r>
            <a:r>
              <a:rPr lang="en-AU" sz="1620" dirty="0">
                <a:latin typeface="Arial" panose="020B0604020202020204" pitchFamily="34" charset="0"/>
                <a:ea typeface="Tahoma" pitchFamily="34" charset="0"/>
                <a:cs typeface="Arial" panose="020B0604020202020204" pitchFamily="34" charset="0"/>
              </a:rPr>
              <a:t>XX</a:t>
            </a:r>
            <a:endParaRPr lang="en-AU" sz="1620" b="1" dirty="0">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Website: </a:t>
            </a:r>
            <a:r>
              <a:rPr lang="en-AU" sz="1620" dirty="0">
                <a:latin typeface="Arial" panose="020B0604020202020204" pitchFamily="34" charset="0"/>
                <a:ea typeface="Tahoma" pitchFamily="34" charset="0"/>
                <a:cs typeface="Arial" panose="020B0604020202020204" pitchFamily="34" charset="0"/>
              </a:rPr>
              <a:t>XX</a:t>
            </a:r>
          </a:p>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Extra Link: </a:t>
            </a:r>
            <a:r>
              <a:rPr lang="en-AU" sz="1620" dirty="0">
                <a:solidFill>
                  <a:srgbClr val="333433"/>
                </a:solidFill>
                <a:latin typeface="Arial" panose="020B0604020202020204" pitchFamily="34" charset="0"/>
                <a:ea typeface="Tahoma" pitchFamily="34" charset="0"/>
                <a:cs typeface="Arial" panose="020B0604020202020204" pitchFamily="34" charset="0"/>
              </a:rPr>
              <a:t>XX</a:t>
            </a:r>
            <a:r>
              <a:rPr lang="en-AU" sz="1620" b="1" dirty="0">
                <a:solidFill>
                  <a:srgbClr val="98CB4F"/>
                </a:solidFill>
                <a:latin typeface="Arial" panose="020B0604020202020204" pitchFamily="34" charset="0"/>
                <a:ea typeface="Tahoma" pitchFamily="34" charset="0"/>
                <a:cs typeface="Arial" panose="020B0604020202020204" pitchFamily="34" charset="0"/>
              </a:rPr>
              <a:t> </a:t>
            </a:r>
            <a:endParaRPr lang="en-AU" b="1" dirty="0">
              <a:solidFill>
                <a:srgbClr val="98CB4F"/>
              </a:solidFill>
              <a:latin typeface="Arial" panose="020B0604020202020204" pitchFamily="34" charset="0"/>
              <a:ea typeface="Tahoma" pitchFamily="34" charset="0"/>
              <a:cs typeface="Arial" panose="020B0604020202020204" pitchFamily="34" charset="0"/>
            </a:endParaRPr>
          </a:p>
        </p:txBody>
      </p:sp>
      <p:pic>
        <p:nvPicPr>
          <p:cNvPr id="4" name="Picture 3" descr="A notepad with a note on it&#10;&#10;Description automatically generated">
            <a:extLst>
              <a:ext uri="{FF2B5EF4-FFF2-40B4-BE49-F238E27FC236}">
                <a16:creationId xmlns:a16="http://schemas.microsoft.com/office/drawing/2014/main" id="{FB44F8FF-EDFD-3B4F-2608-1541737CE151}"/>
              </a:ext>
            </a:extLst>
          </p:cNvPr>
          <p:cNvPicPr>
            <a:picLocks noChangeAspect="1"/>
          </p:cNvPicPr>
          <p:nvPr/>
        </p:nvPicPr>
        <p:blipFill rotWithShape="1">
          <a:blip r:embed="rId3"/>
          <a:srcRect l="29386" r="21374"/>
          <a:stretch/>
        </p:blipFill>
        <p:spPr>
          <a:xfrm>
            <a:off x="7800624" y="-88312"/>
            <a:ext cx="5065350" cy="6987822"/>
          </a:xfrm>
          <a:prstGeom prst="rect">
            <a:avLst/>
          </a:prstGeom>
        </p:spPr>
      </p:pic>
      <p:sp>
        <p:nvSpPr>
          <p:cNvPr id="5" name="Picture Placeholder 4">
            <a:extLst>
              <a:ext uri="{FF2B5EF4-FFF2-40B4-BE49-F238E27FC236}">
                <a16:creationId xmlns:a16="http://schemas.microsoft.com/office/drawing/2014/main" id="{869E7135-9351-21B9-E5F5-591470B04899}"/>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267161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7155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377abcd-6460-4a16-bfd2-706faa0ee4e0" xsi:nil="true"/>
    <lcf76f155ced4ddcb4097134ff3c332f xmlns="61e915e0-6587-487a-a176-0126d0a50e1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6" ma:contentTypeDescription="Create a new document." ma:contentTypeScope="" ma:versionID="174bab7bee98b1ceca18800626c15ea0">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d15e08dc56d961b014c308f560f81066"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4F5B24-5FDF-46C1-8F0B-6368A01B4953}">
  <ds:schemaRefs>
    <ds:schemaRef ds:uri="http://schemas.microsoft.com/sharepoint/v3/contenttype/forms"/>
  </ds:schemaRefs>
</ds:datastoreItem>
</file>

<file path=customXml/itemProps2.xml><?xml version="1.0" encoding="utf-8"?>
<ds:datastoreItem xmlns:ds="http://schemas.openxmlformats.org/officeDocument/2006/customXml" ds:itemID="{E8BB5E7B-7F25-429D-95CB-A929D426FEA1}">
  <ds:schemaRef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61e915e0-6587-487a-a176-0126d0a50e16"/>
    <ds:schemaRef ds:uri="http://schemas.microsoft.com/office/2006/metadata/properties"/>
    <ds:schemaRef ds:uri="8377abcd-6460-4a16-bfd2-706faa0ee4e0"/>
    <ds:schemaRef ds:uri="http://www.w3.org/XML/1998/namespace"/>
    <ds:schemaRef ds:uri="http://purl.org/dc/dcmitype/"/>
  </ds:schemaRefs>
</ds:datastoreItem>
</file>

<file path=customXml/itemProps3.xml><?xml version="1.0" encoding="utf-8"?>
<ds:datastoreItem xmlns:ds="http://schemas.openxmlformats.org/officeDocument/2006/customXml" ds:itemID="{759AE58F-7225-40B9-A870-3426F7336C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e915e0-6587-487a-a176-0126d0a50e16"/>
    <ds:schemaRef ds:uri="8377abcd-6460-4a16-bfd2-706faa0ee4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61925</TotalTime>
  <Words>278</Words>
  <Application>Microsoft Office PowerPoint</Application>
  <PresentationFormat>Widescreen</PresentationFormat>
  <Paragraphs>47</Paragraphs>
  <Slides>16</Slides>
  <Notes>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 Black</vt:lpstr>
      <vt:lpstr>Calibri</vt:lpstr>
      <vt:lpstr>Calibri Light</vt:lpstr>
      <vt:lpstr>Omnes</vt:lpstr>
      <vt:lpstr>Wingdings</vt:lpstr>
      <vt:lpstr>Office Theme</vt:lpstr>
      <vt:lpstr>YOUR WEBINAR WILL BEGIN SHORTLY</vt:lpstr>
      <vt:lpstr>PowerPoint Presentation</vt:lpstr>
      <vt:lpstr>PowerPoint Presentation</vt:lpstr>
      <vt:lpstr>YOUR WEBINAR WILL BEGIN SHORTLY</vt:lpstr>
      <vt:lpstr>PowerPoint Presentation</vt:lpstr>
      <vt:lpstr>TITLE OF WEBINAR</vt:lpstr>
      <vt:lpstr>ABOUT: PRESENTER NAME</vt:lpstr>
      <vt:lpstr>PowerPoint Presentation</vt:lpstr>
      <vt:lpstr>TITLE OF SLIDE (ARIAL (30pt)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Elliott</dc:creator>
  <cp:lastModifiedBy>Errin</cp:lastModifiedBy>
  <cp:revision>31</cp:revision>
  <dcterms:created xsi:type="dcterms:W3CDTF">2023-06-12T04:14:00Z</dcterms:created>
  <dcterms:modified xsi:type="dcterms:W3CDTF">2025-06-26T22:05:56Z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0x0101008B7EFAABF70592469009217CB749D5F9</vt:lpwstr>
  </property>
  <property fmtid="{D5CDD505-2E9C-101B-9397-08002B2CF9AE}" pid="3" name="MediaServiceImageTags">
    <vt:lpwstr/>
  </property>
</Properties>
</file>