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3"/>
  </p:sldMasterIdLst>
  <p:notesMasterIdLst>
    <p:notesMasterId r:id="rId22"/>
  </p:notesMasterIdLst>
  <p:sldIdLst>
    <p:sldId id="320" r:id="rId4"/>
    <p:sldId id="326" r:id="rId5"/>
    <p:sldId id="415" r:id="rId6"/>
    <p:sldId id="314" r:id="rId7"/>
    <p:sldId id="322" r:id="rId8"/>
    <p:sldId id="265" r:id="rId9"/>
    <p:sldId id="266" r:id="rId10"/>
    <p:sldId id="268" r:id="rId11"/>
    <p:sldId id="274" r:id="rId12"/>
    <p:sldId id="270" r:id="rId13"/>
    <p:sldId id="324" r:id="rId14"/>
    <p:sldId id="311" r:id="rId15"/>
    <p:sldId id="298" r:id="rId16"/>
    <p:sldId id="315" r:id="rId17"/>
    <p:sldId id="325" r:id="rId18"/>
    <p:sldId id="414" r:id="rId19"/>
    <p:sldId id="313" r:id="rId20"/>
    <p:sldId id="31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BAE2"/>
    <a:srgbClr val="98CB4F"/>
    <a:srgbClr val="36BBA5"/>
    <a:srgbClr val="F79433"/>
    <a:srgbClr val="F173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94786A-FAAB-9E46-AC9F-1A3ABBEC7D1B}" type="doc">
      <dgm:prSet loTypeId="urn:microsoft.com/office/officeart/2016/7/layout/LinearBlockProcessNumbered" loCatId="process" qsTypeId="urn:microsoft.com/office/officeart/2005/8/quickstyle/simple1" qsCatId="simple" csTypeId="urn:microsoft.com/office/officeart/2005/8/colors/colorful1" csCatId="colorful" phldr="1"/>
      <dgm:spPr/>
      <dgm:t>
        <a:bodyPr/>
        <a:lstStyle/>
        <a:p>
          <a:endParaRPr lang="en-US"/>
        </a:p>
      </dgm:t>
    </dgm:pt>
    <dgm:pt modelId="{E918B759-45AD-F04D-B208-FBE08E4F09AD}">
      <dgm:prSet phldrT="[Text]" custT="1"/>
      <dgm:spPr>
        <a:xfrm>
          <a:off x="0" y="1038821"/>
          <a:ext cx="1733351" cy="2080021"/>
        </a:xfrm>
        <a:prstGeom prst="rect">
          <a:avLst/>
        </a:prstGeom>
        <a:solidFill>
          <a:srgbClr val="36BBA5">
            <a:hueOff val="0"/>
            <a:satOff val="0"/>
            <a:lumOff val="0"/>
            <a:alphaOff val="0"/>
          </a:srgbClr>
        </a:solidFill>
        <a:ln w="12700" cap="flat" cmpd="sng" algn="ctr">
          <a:solidFill>
            <a:srgbClr val="36BBA5">
              <a:hueOff val="0"/>
              <a:satOff val="0"/>
              <a:lumOff val="0"/>
              <a:alphaOff val="0"/>
            </a:srgbClr>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1]</a:t>
          </a:r>
        </a:p>
      </dgm:t>
    </dgm:pt>
    <dgm:pt modelId="{7CC45005-B259-C64B-8E86-7A33134B9F68}" type="parTrans" cxnId="{D67A1FD4-7AD1-2441-B8C3-292B9223AD96}">
      <dgm:prSet/>
      <dgm:spPr/>
      <dgm:t>
        <a:bodyPr/>
        <a:lstStyle/>
        <a:p>
          <a:pPr>
            <a:lnSpc>
              <a:spcPct val="100000"/>
            </a:lnSpc>
            <a:spcBef>
              <a:spcPts val="0"/>
            </a:spcBef>
            <a:spcAft>
              <a:spcPts val="0"/>
            </a:spcAft>
          </a:pPr>
          <a:endParaRPr lang="en-US"/>
        </a:p>
      </dgm:t>
    </dgm:pt>
    <dgm:pt modelId="{40BB061F-2EBC-2446-8231-B768E7F6AB8B}" type="sibTrans" cxnId="{D67A1FD4-7AD1-2441-B8C3-292B9223AD96}">
      <dgm:prSet phldrT="01" phldr="0"/>
      <dgm:spPr>
        <a:xfrm>
          <a:off x="0"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01</a:t>
          </a:r>
        </a:p>
      </dgm:t>
    </dgm:pt>
    <dgm:pt modelId="{F80A7550-F0CB-5740-8398-BD15D3792464}">
      <dgm:prSet phldrT="[Text]" custT="1"/>
      <dgm:spPr>
        <a:xfrm>
          <a:off x="7488078" y="1038821"/>
          <a:ext cx="1733351" cy="2080021"/>
        </a:xfrm>
        <a:prstGeom prst="rect">
          <a:avLst/>
        </a:prstGeom>
        <a:solidFill>
          <a:srgbClr val="3BBAE2"/>
        </a:solidFill>
        <a:ln w="12700" cap="flat" cmpd="sng" algn="ctr">
          <a:solidFill>
            <a:srgbClr val="3BBAE2"/>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5]</a:t>
          </a:r>
        </a:p>
      </dgm:t>
    </dgm:pt>
    <dgm:pt modelId="{4F003A31-84F1-7C45-B737-A702B8CF59A3}" type="parTrans" cxnId="{9398CB65-0A5A-1E4A-BF29-C48B3F56FEF2}">
      <dgm:prSet/>
      <dgm:spPr/>
      <dgm:t>
        <a:bodyPr/>
        <a:lstStyle/>
        <a:p>
          <a:pPr>
            <a:lnSpc>
              <a:spcPct val="100000"/>
            </a:lnSpc>
            <a:spcBef>
              <a:spcPts val="0"/>
            </a:spcBef>
            <a:spcAft>
              <a:spcPts val="0"/>
            </a:spcAft>
          </a:pPr>
          <a:endParaRPr lang="en-US"/>
        </a:p>
      </dgm:t>
    </dgm:pt>
    <dgm:pt modelId="{130BA829-C26E-574B-BED4-186393092289}" type="sibTrans" cxnId="{9398CB65-0A5A-1E4A-BF29-C48B3F56FEF2}">
      <dgm:prSet phldrT="05" phldr="0"/>
      <dgm:spPr>
        <a:xfrm>
          <a:off x="7488078"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05</a:t>
          </a:r>
        </a:p>
      </dgm:t>
    </dgm:pt>
    <dgm:pt modelId="{D7378DA9-6A5F-B143-A5F9-C3AC8918BCF0}">
      <dgm:prSet phldrT="[Text]" custT="1"/>
      <dgm:spPr>
        <a:xfrm>
          <a:off x="9360098" y="1038821"/>
          <a:ext cx="1733351" cy="2080021"/>
        </a:xfrm>
        <a:prstGeom prst="rect">
          <a:avLst/>
        </a:prstGeom>
        <a:solidFill>
          <a:srgbClr val="36BBA5"/>
        </a:solidFill>
        <a:ln w="12700" cap="flat" cmpd="sng" algn="ctr">
          <a:solidFill>
            <a:srgbClr val="36BBA5">
              <a:hueOff val="0"/>
              <a:satOff val="0"/>
              <a:lumOff val="0"/>
              <a:alphaOff val="0"/>
            </a:srgbClr>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6]</a:t>
          </a:r>
        </a:p>
      </dgm:t>
    </dgm:pt>
    <dgm:pt modelId="{B68D23FA-E4A1-7F46-BDBD-BC14A8600D96}" type="parTrans" cxnId="{536E7406-63D6-3F4A-9473-580E04EAA945}">
      <dgm:prSet/>
      <dgm:spPr/>
      <dgm:t>
        <a:bodyPr/>
        <a:lstStyle/>
        <a:p>
          <a:pPr>
            <a:lnSpc>
              <a:spcPct val="100000"/>
            </a:lnSpc>
            <a:spcBef>
              <a:spcPts val="0"/>
            </a:spcBef>
            <a:spcAft>
              <a:spcPts val="0"/>
            </a:spcAft>
          </a:pPr>
          <a:endParaRPr lang="en-US"/>
        </a:p>
      </dgm:t>
    </dgm:pt>
    <dgm:pt modelId="{3619CF75-5DD4-3243-9030-F37070C05FC8}" type="sibTrans" cxnId="{536E7406-63D6-3F4A-9473-580E04EAA945}">
      <dgm:prSet phldrT="06" phldr="0"/>
      <dgm:spPr>
        <a:xfrm>
          <a:off x="9360098"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06</a:t>
          </a:r>
        </a:p>
      </dgm:t>
    </dgm:pt>
    <dgm:pt modelId="{79E3F80A-FD84-7645-99FD-E031CE009825}">
      <dgm:prSet custT="1"/>
      <dgm:spPr>
        <a:xfrm>
          <a:off x="1872019" y="1038821"/>
          <a:ext cx="1733351" cy="2080021"/>
        </a:xfrm>
        <a:prstGeom prst="rect">
          <a:avLst/>
        </a:prstGeom>
        <a:solidFill>
          <a:srgbClr val="98CB4F">
            <a:hueOff val="0"/>
            <a:satOff val="0"/>
            <a:lumOff val="0"/>
            <a:alphaOff val="0"/>
          </a:srgbClr>
        </a:solidFill>
        <a:ln w="12700" cap="flat" cmpd="sng" algn="ctr">
          <a:solidFill>
            <a:srgbClr val="98CB4F">
              <a:hueOff val="0"/>
              <a:satOff val="0"/>
              <a:lumOff val="0"/>
              <a:alphaOff val="0"/>
            </a:srgbClr>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2]</a:t>
          </a:r>
        </a:p>
      </dgm:t>
    </dgm:pt>
    <dgm:pt modelId="{EE755568-D077-5C4B-9505-B6DFE7060A84}" type="parTrans" cxnId="{451BDAB7-DCD2-9940-8030-6FA7CBDDECD7}">
      <dgm:prSet/>
      <dgm:spPr/>
      <dgm:t>
        <a:bodyPr/>
        <a:lstStyle/>
        <a:p>
          <a:pPr>
            <a:lnSpc>
              <a:spcPct val="100000"/>
            </a:lnSpc>
            <a:spcBef>
              <a:spcPts val="0"/>
            </a:spcBef>
            <a:spcAft>
              <a:spcPts val="0"/>
            </a:spcAft>
          </a:pPr>
          <a:endParaRPr lang="en-US"/>
        </a:p>
      </dgm:t>
    </dgm:pt>
    <dgm:pt modelId="{2A31F224-367D-F44C-B9A9-4C0D88D14E40}" type="sibTrans" cxnId="{451BDAB7-DCD2-9940-8030-6FA7CBDDECD7}">
      <dgm:prSet phldrT="02" phldr="0"/>
      <dgm:spPr>
        <a:xfrm>
          <a:off x="187201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02</a:t>
          </a:r>
        </a:p>
      </dgm:t>
    </dgm:pt>
    <dgm:pt modelId="{02E96577-ADC0-C649-987B-F662A9D71845}">
      <dgm:prSet custT="1"/>
      <dgm:spPr>
        <a:xfrm>
          <a:off x="3744039" y="1038821"/>
          <a:ext cx="1733351" cy="2080021"/>
        </a:xfrm>
        <a:prstGeom prst="rect">
          <a:avLst/>
        </a:prstGeom>
        <a:solidFill>
          <a:srgbClr val="F79333">
            <a:hueOff val="0"/>
            <a:satOff val="0"/>
            <a:lumOff val="0"/>
            <a:alphaOff val="0"/>
          </a:srgbClr>
        </a:solidFill>
        <a:ln w="12700" cap="flat" cmpd="sng" algn="ctr">
          <a:solidFill>
            <a:srgbClr val="F79333">
              <a:hueOff val="0"/>
              <a:satOff val="0"/>
              <a:lumOff val="0"/>
              <a:alphaOff val="0"/>
            </a:srgbClr>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3]</a:t>
          </a:r>
        </a:p>
      </dgm:t>
    </dgm:pt>
    <dgm:pt modelId="{1F6F3B8B-815B-FC42-BEBE-05BEFD1A97BE}" type="parTrans" cxnId="{DD85A445-3172-D345-97A8-A145BF18B9C9}">
      <dgm:prSet/>
      <dgm:spPr/>
      <dgm:t>
        <a:bodyPr/>
        <a:lstStyle/>
        <a:p>
          <a:pPr>
            <a:lnSpc>
              <a:spcPct val="100000"/>
            </a:lnSpc>
            <a:spcBef>
              <a:spcPts val="0"/>
            </a:spcBef>
            <a:spcAft>
              <a:spcPts val="0"/>
            </a:spcAft>
          </a:pPr>
          <a:endParaRPr lang="en-US"/>
        </a:p>
      </dgm:t>
    </dgm:pt>
    <dgm:pt modelId="{E1C2F718-DE49-1B42-9445-D116CE732655}" type="sibTrans" cxnId="{DD85A445-3172-D345-97A8-A145BF18B9C9}">
      <dgm:prSet phldrT="03" phldr="0"/>
      <dgm:spPr>
        <a:xfrm>
          <a:off x="374403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03</a:t>
          </a:r>
        </a:p>
      </dgm:t>
    </dgm:pt>
    <dgm:pt modelId="{B0974DF0-AA8D-114A-BCB0-EF1F46CF1C83}">
      <dgm:prSet custT="1"/>
      <dgm:spPr>
        <a:xfrm>
          <a:off x="5616059" y="1038821"/>
          <a:ext cx="1733351" cy="2080021"/>
        </a:xfrm>
        <a:prstGeom prst="rect">
          <a:avLst/>
        </a:prstGeom>
        <a:solidFill>
          <a:srgbClr val="F173AC">
            <a:hueOff val="0"/>
            <a:satOff val="0"/>
            <a:lumOff val="0"/>
            <a:alphaOff val="0"/>
          </a:srgbClr>
        </a:solidFill>
        <a:ln w="12700" cap="flat" cmpd="sng" algn="ctr">
          <a:solidFill>
            <a:srgbClr val="F173AC">
              <a:hueOff val="0"/>
              <a:satOff val="0"/>
              <a:lumOff val="0"/>
              <a:alphaOff val="0"/>
            </a:srgbClr>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4]</a:t>
          </a:r>
        </a:p>
      </dgm:t>
    </dgm:pt>
    <dgm:pt modelId="{0AA8317F-E6C8-594B-8004-21BCBC7008C6}" type="parTrans" cxnId="{4AB06F57-A305-0F42-92AD-F1B65A0908C8}">
      <dgm:prSet/>
      <dgm:spPr/>
      <dgm:t>
        <a:bodyPr/>
        <a:lstStyle/>
        <a:p>
          <a:pPr>
            <a:lnSpc>
              <a:spcPct val="100000"/>
            </a:lnSpc>
            <a:spcBef>
              <a:spcPts val="0"/>
            </a:spcBef>
            <a:spcAft>
              <a:spcPts val="0"/>
            </a:spcAft>
          </a:pPr>
          <a:endParaRPr lang="en-US"/>
        </a:p>
      </dgm:t>
    </dgm:pt>
    <dgm:pt modelId="{9274155C-0B43-B04E-B2C3-43A17EB45526}" type="sibTrans" cxnId="{4AB06F57-A305-0F42-92AD-F1B65A0908C8}">
      <dgm:prSet phldrT="04" phldr="0"/>
      <dgm:spPr>
        <a:xfrm>
          <a:off x="561605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04</a:t>
          </a:r>
        </a:p>
      </dgm:t>
    </dgm:pt>
    <dgm:pt modelId="{0A230030-DB1A-9E4C-A5C2-14F2C9441FD4}" type="pres">
      <dgm:prSet presAssocID="{3B94786A-FAAB-9E46-AC9F-1A3ABBEC7D1B}" presName="Name0" presStyleCnt="0">
        <dgm:presLayoutVars>
          <dgm:animLvl val="lvl"/>
          <dgm:resizeHandles val="exact"/>
        </dgm:presLayoutVars>
      </dgm:prSet>
      <dgm:spPr/>
    </dgm:pt>
    <dgm:pt modelId="{CCD28A5C-56A8-0A4D-B3FD-7831F5AB1C04}" type="pres">
      <dgm:prSet presAssocID="{E918B759-45AD-F04D-B208-FBE08E4F09AD}" presName="compositeNode" presStyleCnt="0">
        <dgm:presLayoutVars>
          <dgm:bulletEnabled val="1"/>
        </dgm:presLayoutVars>
      </dgm:prSet>
      <dgm:spPr/>
    </dgm:pt>
    <dgm:pt modelId="{6528D728-89DC-DE4B-B540-F52C646AD241}" type="pres">
      <dgm:prSet presAssocID="{E918B759-45AD-F04D-B208-FBE08E4F09AD}" presName="bgRect" presStyleLbl="alignNode1" presStyleIdx="0" presStyleCnt="6"/>
      <dgm:spPr/>
    </dgm:pt>
    <dgm:pt modelId="{00C475A1-DF0B-7749-B75D-A48BF9CA3763}" type="pres">
      <dgm:prSet presAssocID="{40BB061F-2EBC-2446-8231-B768E7F6AB8B}" presName="sibTransNodeRect" presStyleLbl="alignNode1" presStyleIdx="0" presStyleCnt="6">
        <dgm:presLayoutVars>
          <dgm:chMax val="0"/>
          <dgm:bulletEnabled val="1"/>
        </dgm:presLayoutVars>
      </dgm:prSet>
      <dgm:spPr/>
    </dgm:pt>
    <dgm:pt modelId="{32E4BDBD-3BA5-3C42-9088-3A61C8B3D418}" type="pres">
      <dgm:prSet presAssocID="{E918B759-45AD-F04D-B208-FBE08E4F09AD}" presName="nodeRect" presStyleLbl="alignNode1" presStyleIdx="0" presStyleCnt="6">
        <dgm:presLayoutVars>
          <dgm:bulletEnabled val="1"/>
        </dgm:presLayoutVars>
      </dgm:prSet>
      <dgm:spPr/>
    </dgm:pt>
    <dgm:pt modelId="{25A0F4DB-6864-2E41-B228-B40141E2DDAD}" type="pres">
      <dgm:prSet presAssocID="{40BB061F-2EBC-2446-8231-B768E7F6AB8B}" presName="sibTrans" presStyleCnt="0"/>
      <dgm:spPr/>
    </dgm:pt>
    <dgm:pt modelId="{37512E5B-7A32-B840-AB1B-D99D643F85DA}" type="pres">
      <dgm:prSet presAssocID="{79E3F80A-FD84-7645-99FD-E031CE009825}" presName="compositeNode" presStyleCnt="0">
        <dgm:presLayoutVars>
          <dgm:bulletEnabled val="1"/>
        </dgm:presLayoutVars>
      </dgm:prSet>
      <dgm:spPr/>
    </dgm:pt>
    <dgm:pt modelId="{6A40CBD5-AD09-A84C-956F-13CD5B930799}" type="pres">
      <dgm:prSet presAssocID="{79E3F80A-FD84-7645-99FD-E031CE009825}" presName="bgRect" presStyleLbl="alignNode1" presStyleIdx="1" presStyleCnt="6"/>
      <dgm:spPr/>
    </dgm:pt>
    <dgm:pt modelId="{8EFDAFDD-89E7-D943-909A-A7FD5F369CB5}" type="pres">
      <dgm:prSet presAssocID="{2A31F224-367D-F44C-B9A9-4C0D88D14E40}" presName="sibTransNodeRect" presStyleLbl="alignNode1" presStyleIdx="1" presStyleCnt="6">
        <dgm:presLayoutVars>
          <dgm:chMax val="0"/>
          <dgm:bulletEnabled val="1"/>
        </dgm:presLayoutVars>
      </dgm:prSet>
      <dgm:spPr/>
    </dgm:pt>
    <dgm:pt modelId="{E09509C4-1358-7141-BFC1-942DFBA357A9}" type="pres">
      <dgm:prSet presAssocID="{79E3F80A-FD84-7645-99FD-E031CE009825}" presName="nodeRect" presStyleLbl="alignNode1" presStyleIdx="1" presStyleCnt="6">
        <dgm:presLayoutVars>
          <dgm:bulletEnabled val="1"/>
        </dgm:presLayoutVars>
      </dgm:prSet>
      <dgm:spPr/>
    </dgm:pt>
    <dgm:pt modelId="{E9CF8633-B487-BA4A-B11D-B6B440ECE75B}" type="pres">
      <dgm:prSet presAssocID="{2A31F224-367D-F44C-B9A9-4C0D88D14E40}" presName="sibTrans" presStyleCnt="0"/>
      <dgm:spPr/>
    </dgm:pt>
    <dgm:pt modelId="{80E5B274-D0B6-CA45-A13A-7F517C092C2B}" type="pres">
      <dgm:prSet presAssocID="{02E96577-ADC0-C649-987B-F662A9D71845}" presName="compositeNode" presStyleCnt="0">
        <dgm:presLayoutVars>
          <dgm:bulletEnabled val="1"/>
        </dgm:presLayoutVars>
      </dgm:prSet>
      <dgm:spPr/>
    </dgm:pt>
    <dgm:pt modelId="{84936DC9-F858-B841-84DF-2A517B5C3692}" type="pres">
      <dgm:prSet presAssocID="{02E96577-ADC0-C649-987B-F662A9D71845}" presName="bgRect" presStyleLbl="alignNode1" presStyleIdx="2" presStyleCnt="6"/>
      <dgm:spPr/>
    </dgm:pt>
    <dgm:pt modelId="{BF0A5FFC-EB65-9348-A055-3412B0E09A06}" type="pres">
      <dgm:prSet presAssocID="{E1C2F718-DE49-1B42-9445-D116CE732655}" presName="sibTransNodeRect" presStyleLbl="alignNode1" presStyleIdx="2" presStyleCnt="6">
        <dgm:presLayoutVars>
          <dgm:chMax val="0"/>
          <dgm:bulletEnabled val="1"/>
        </dgm:presLayoutVars>
      </dgm:prSet>
      <dgm:spPr/>
    </dgm:pt>
    <dgm:pt modelId="{AD4BB19D-293D-5B45-9C08-39C6C80D4F5E}" type="pres">
      <dgm:prSet presAssocID="{02E96577-ADC0-C649-987B-F662A9D71845}" presName="nodeRect" presStyleLbl="alignNode1" presStyleIdx="2" presStyleCnt="6">
        <dgm:presLayoutVars>
          <dgm:bulletEnabled val="1"/>
        </dgm:presLayoutVars>
      </dgm:prSet>
      <dgm:spPr/>
    </dgm:pt>
    <dgm:pt modelId="{89C3E2A4-64EC-8C49-BB47-E78E304BC499}" type="pres">
      <dgm:prSet presAssocID="{E1C2F718-DE49-1B42-9445-D116CE732655}" presName="sibTrans" presStyleCnt="0"/>
      <dgm:spPr/>
    </dgm:pt>
    <dgm:pt modelId="{78F4F527-A2AA-7349-A535-99AB80E3088A}" type="pres">
      <dgm:prSet presAssocID="{B0974DF0-AA8D-114A-BCB0-EF1F46CF1C83}" presName="compositeNode" presStyleCnt="0">
        <dgm:presLayoutVars>
          <dgm:bulletEnabled val="1"/>
        </dgm:presLayoutVars>
      </dgm:prSet>
      <dgm:spPr/>
    </dgm:pt>
    <dgm:pt modelId="{6EEB9067-D20C-D844-A344-53CFC546D846}" type="pres">
      <dgm:prSet presAssocID="{B0974DF0-AA8D-114A-BCB0-EF1F46CF1C83}" presName="bgRect" presStyleLbl="alignNode1" presStyleIdx="3" presStyleCnt="6"/>
      <dgm:spPr/>
    </dgm:pt>
    <dgm:pt modelId="{1E8A9A65-3BE0-9D4C-9049-2B82C414CD2D}" type="pres">
      <dgm:prSet presAssocID="{9274155C-0B43-B04E-B2C3-43A17EB45526}" presName="sibTransNodeRect" presStyleLbl="alignNode1" presStyleIdx="3" presStyleCnt="6">
        <dgm:presLayoutVars>
          <dgm:chMax val="0"/>
          <dgm:bulletEnabled val="1"/>
        </dgm:presLayoutVars>
      </dgm:prSet>
      <dgm:spPr/>
    </dgm:pt>
    <dgm:pt modelId="{B321A2E0-B9EB-634F-A99E-69427917E20D}" type="pres">
      <dgm:prSet presAssocID="{B0974DF0-AA8D-114A-BCB0-EF1F46CF1C83}" presName="nodeRect" presStyleLbl="alignNode1" presStyleIdx="3" presStyleCnt="6">
        <dgm:presLayoutVars>
          <dgm:bulletEnabled val="1"/>
        </dgm:presLayoutVars>
      </dgm:prSet>
      <dgm:spPr/>
    </dgm:pt>
    <dgm:pt modelId="{320163AC-5EFF-5E4D-9467-A2511BC34014}" type="pres">
      <dgm:prSet presAssocID="{9274155C-0B43-B04E-B2C3-43A17EB45526}" presName="sibTrans" presStyleCnt="0"/>
      <dgm:spPr/>
    </dgm:pt>
    <dgm:pt modelId="{AB14A9D8-5B03-DA4F-8117-975B09F077B3}" type="pres">
      <dgm:prSet presAssocID="{F80A7550-F0CB-5740-8398-BD15D3792464}" presName="compositeNode" presStyleCnt="0">
        <dgm:presLayoutVars>
          <dgm:bulletEnabled val="1"/>
        </dgm:presLayoutVars>
      </dgm:prSet>
      <dgm:spPr/>
    </dgm:pt>
    <dgm:pt modelId="{8E6063FE-B1C7-4746-A316-86934EE85DC2}" type="pres">
      <dgm:prSet presAssocID="{F80A7550-F0CB-5740-8398-BD15D3792464}" presName="bgRect" presStyleLbl="alignNode1" presStyleIdx="4" presStyleCnt="6"/>
      <dgm:spPr/>
    </dgm:pt>
    <dgm:pt modelId="{6CDC8993-87DD-5047-A69A-C135740E06F1}" type="pres">
      <dgm:prSet presAssocID="{130BA829-C26E-574B-BED4-186393092289}" presName="sibTransNodeRect" presStyleLbl="alignNode1" presStyleIdx="4" presStyleCnt="6">
        <dgm:presLayoutVars>
          <dgm:chMax val="0"/>
          <dgm:bulletEnabled val="1"/>
        </dgm:presLayoutVars>
      </dgm:prSet>
      <dgm:spPr/>
    </dgm:pt>
    <dgm:pt modelId="{B92186C4-6C79-7447-AD7D-5E0205AF0328}" type="pres">
      <dgm:prSet presAssocID="{F80A7550-F0CB-5740-8398-BD15D3792464}" presName="nodeRect" presStyleLbl="alignNode1" presStyleIdx="4" presStyleCnt="6">
        <dgm:presLayoutVars>
          <dgm:bulletEnabled val="1"/>
        </dgm:presLayoutVars>
      </dgm:prSet>
      <dgm:spPr/>
    </dgm:pt>
    <dgm:pt modelId="{FCB7B34F-96B1-7242-ACA6-8F5E6A414328}" type="pres">
      <dgm:prSet presAssocID="{130BA829-C26E-574B-BED4-186393092289}" presName="sibTrans" presStyleCnt="0"/>
      <dgm:spPr/>
    </dgm:pt>
    <dgm:pt modelId="{AEF27860-86B5-3445-BB1A-D2530459AD41}" type="pres">
      <dgm:prSet presAssocID="{D7378DA9-6A5F-B143-A5F9-C3AC8918BCF0}" presName="compositeNode" presStyleCnt="0">
        <dgm:presLayoutVars>
          <dgm:bulletEnabled val="1"/>
        </dgm:presLayoutVars>
      </dgm:prSet>
      <dgm:spPr/>
    </dgm:pt>
    <dgm:pt modelId="{F379FE5E-B37A-494E-9659-FD628890CCD7}" type="pres">
      <dgm:prSet presAssocID="{D7378DA9-6A5F-B143-A5F9-C3AC8918BCF0}" presName="bgRect" presStyleLbl="alignNode1" presStyleIdx="5" presStyleCnt="6"/>
      <dgm:spPr/>
    </dgm:pt>
    <dgm:pt modelId="{C0A7E887-CCCC-E344-8F66-7D896B8FD901}" type="pres">
      <dgm:prSet presAssocID="{3619CF75-5DD4-3243-9030-F37070C05FC8}" presName="sibTransNodeRect" presStyleLbl="alignNode1" presStyleIdx="5" presStyleCnt="6">
        <dgm:presLayoutVars>
          <dgm:chMax val="0"/>
          <dgm:bulletEnabled val="1"/>
        </dgm:presLayoutVars>
      </dgm:prSet>
      <dgm:spPr/>
    </dgm:pt>
    <dgm:pt modelId="{F3B135ED-34D7-1F42-A32E-5079514766AA}" type="pres">
      <dgm:prSet presAssocID="{D7378DA9-6A5F-B143-A5F9-C3AC8918BCF0}" presName="nodeRect" presStyleLbl="alignNode1" presStyleIdx="5" presStyleCnt="6">
        <dgm:presLayoutVars>
          <dgm:bulletEnabled val="1"/>
        </dgm:presLayoutVars>
      </dgm:prSet>
      <dgm:spPr/>
    </dgm:pt>
  </dgm:ptLst>
  <dgm:cxnLst>
    <dgm:cxn modelId="{B0EBE501-A8A6-D64C-B2C7-2BFCA5CB56B0}" type="presOf" srcId="{B0974DF0-AA8D-114A-BCB0-EF1F46CF1C83}" destId="{6EEB9067-D20C-D844-A344-53CFC546D846}" srcOrd="0" destOrd="0" presId="urn:microsoft.com/office/officeart/2016/7/layout/LinearBlockProcessNumbered"/>
    <dgm:cxn modelId="{536E7406-63D6-3F4A-9473-580E04EAA945}" srcId="{3B94786A-FAAB-9E46-AC9F-1A3ABBEC7D1B}" destId="{D7378DA9-6A5F-B143-A5F9-C3AC8918BCF0}" srcOrd="5" destOrd="0" parTransId="{B68D23FA-E4A1-7F46-BDBD-BC14A8600D96}" sibTransId="{3619CF75-5DD4-3243-9030-F37070C05FC8}"/>
    <dgm:cxn modelId="{A612710C-8DBC-8340-9C03-BFF4565CF1E4}" type="presOf" srcId="{E918B759-45AD-F04D-B208-FBE08E4F09AD}" destId="{6528D728-89DC-DE4B-B540-F52C646AD241}" srcOrd="0" destOrd="0" presId="urn:microsoft.com/office/officeart/2016/7/layout/LinearBlockProcessNumbered"/>
    <dgm:cxn modelId="{28CEA20E-DFFC-3E47-849E-BFA11BB953B9}" type="presOf" srcId="{E1C2F718-DE49-1B42-9445-D116CE732655}" destId="{BF0A5FFC-EB65-9348-A055-3412B0E09A06}" srcOrd="0" destOrd="0" presId="urn:microsoft.com/office/officeart/2016/7/layout/LinearBlockProcessNumbered"/>
    <dgm:cxn modelId="{E6904D0F-869F-764F-AFA4-2B94D47F0C0B}" type="presOf" srcId="{130BA829-C26E-574B-BED4-186393092289}" destId="{6CDC8993-87DD-5047-A69A-C135740E06F1}" srcOrd="0" destOrd="0" presId="urn:microsoft.com/office/officeart/2016/7/layout/LinearBlockProcessNumbered"/>
    <dgm:cxn modelId="{7C1F361B-6173-5140-A377-D4C9164869F4}" type="presOf" srcId="{D7378DA9-6A5F-B143-A5F9-C3AC8918BCF0}" destId="{F3B135ED-34D7-1F42-A32E-5079514766AA}" srcOrd="1" destOrd="0" presId="urn:microsoft.com/office/officeart/2016/7/layout/LinearBlockProcessNumbered"/>
    <dgm:cxn modelId="{FEBC1935-DE3F-9A41-A1D0-15C5801BE3BC}" type="presOf" srcId="{B0974DF0-AA8D-114A-BCB0-EF1F46CF1C83}" destId="{B321A2E0-B9EB-634F-A99E-69427917E20D}" srcOrd="1" destOrd="0" presId="urn:microsoft.com/office/officeart/2016/7/layout/LinearBlockProcessNumbered"/>
    <dgm:cxn modelId="{D209C143-AC89-9E48-B140-EAC2B2B90CAA}" type="presOf" srcId="{D7378DA9-6A5F-B143-A5F9-C3AC8918BCF0}" destId="{F379FE5E-B37A-494E-9659-FD628890CCD7}" srcOrd="0" destOrd="0" presId="urn:microsoft.com/office/officeart/2016/7/layout/LinearBlockProcessNumbered"/>
    <dgm:cxn modelId="{DD85A445-3172-D345-97A8-A145BF18B9C9}" srcId="{3B94786A-FAAB-9E46-AC9F-1A3ABBEC7D1B}" destId="{02E96577-ADC0-C649-987B-F662A9D71845}" srcOrd="2" destOrd="0" parTransId="{1F6F3B8B-815B-FC42-BEBE-05BEFD1A97BE}" sibTransId="{E1C2F718-DE49-1B42-9445-D116CE732655}"/>
    <dgm:cxn modelId="{5A8CCF4E-37B5-434D-9BC8-26671E373204}" type="presOf" srcId="{79E3F80A-FD84-7645-99FD-E031CE009825}" destId="{6A40CBD5-AD09-A84C-956F-13CD5B930799}" srcOrd="0" destOrd="0" presId="urn:microsoft.com/office/officeart/2016/7/layout/LinearBlockProcessNumbered"/>
    <dgm:cxn modelId="{4AB06F57-A305-0F42-92AD-F1B65A0908C8}" srcId="{3B94786A-FAAB-9E46-AC9F-1A3ABBEC7D1B}" destId="{B0974DF0-AA8D-114A-BCB0-EF1F46CF1C83}" srcOrd="3" destOrd="0" parTransId="{0AA8317F-E6C8-594B-8004-21BCBC7008C6}" sibTransId="{9274155C-0B43-B04E-B2C3-43A17EB45526}"/>
    <dgm:cxn modelId="{BDCE1F58-5B83-C84B-9BD2-01E9AD7B3B10}" type="presOf" srcId="{F80A7550-F0CB-5740-8398-BD15D3792464}" destId="{8E6063FE-B1C7-4746-A316-86934EE85DC2}" srcOrd="0" destOrd="0" presId="urn:microsoft.com/office/officeart/2016/7/layout/LinearBlockProcessNumbered"/>
    <dgm:cxn modelId="{90F59764-48F3-814F-A695-2AA87270022F}" type="presOf" srcId="{9274155C-0B43-B04E-B2C3-43A17EB45526}" destId="{1E8A9A65-3BE0-9D4C-9049-2B82C414CD2D}" srcOrd="0" destOrd="0" presId="urn:microsoft.com/office/officeart/2016/7/layout/LinearBlockProcessNumbered"/>
    <dgm:cxn modelId="{9398CB65-0A5A-1E4A-BF29-C48B3F56FEF2}" srcId="{3B94786A-FAAB-9E46-AC9F-1A3ABBEC7D1B}" destId="{F80A7550-F0CB-5740-8398-BD15D3792464}" srcOrd="4" destOrd="0" parTransId="{4F003A31-84F1-7C45-B737-A702B8CF59A3}" sibTransId="{130BA829-C26E-574B-BED4-186393092289}"/>
    <dgm:cxn modelId="{2ECEBB8D-0B76-144D-8422-61FDA571CDC8}" type="presOf" srcId="{02E96577-ADC0-C649-987B-F662A9D71845}" destId="{AD4BB19D-293D-5B45-9C08-39C6C80D4F5E}" srcOrd="1" destOrd="0" presId="urn:microsoft.com/office/officeart/2016/7/layout/LinearBlockProcessNumbered"/>
    <dgm:cxn modelId="{BF6DDC91-5E98-4B4B-BEE4-725394FC9C2E}" type="presOf" srcId="{F80A7550-F0CB-5740-8398-BD15D3792464}" destId="{B92186C4-6C79-7447-AD7D-5E0205AF0328}" srcOrd="1" destOrd="0" presId="urn:microsoft.com/office/officeart/2016/7/layout/LinearBlockProcessNumbered"/>
    <dgm:cxn modelId="{52E4E5A5-6C17-C743-A1D4-770DD18FB9E9}" type="presOf" srcId="{E918B759-45AD-F04D-B208-FBE08E4F09AD}" destId="{32E4BDBD-3BA5-3C42-9088-3A61C8B3D418}" srcOrd="1" destOrd="0" presId="urn:microsoft.com/office/officeart/2016/7/layout/LinearBlockProcessNumbered"/>
    <dgm:cxn modelId="{693DF9A6-7E27-8949-A96F-D7E6BF15EE4C}" type="presOf" srcId="{79E3F80A-FD84-7645-99FD-E031CE009825}" destId="{E09509C4-1358-7141-BFC1-942DFBA357A9}" srcOrd="1" destOrd="0" presId="urn:microsoft.com/office/officeart/2016/7/layout/LinearBlockProcessNumbered"/>
    <dgm:cxn modelId="{6097A8A7-F187-274A-B26B-69554FB9F21D}" type="presOf" srcId="{3B94786A-FAAB-9E46-AC9F-1A3ABBEC7D1B}" destId="{0A230030-DB1A-9E4C-A5C2-14F2C9441FD4}" srcOrd="0" destOrd="0" presId="urn:microsoft.com/office/officeart/2016/7/layout/LinearBlockProcessNumbered"/>
    <dgm:cxn modelId="{7223FDA7-A5FE-0844-BB84-CD1F5DB50B98}" type="presOf" srcId="{2A31F224-367D-F44C-B9A9-4C0D88D14E40}" destId="{8EFDAFDD-89E7-D943-909A-A7FD5F369CB5}" srcOrd="0" destOrd="0" presId="urn:microsoft.com/office/officeart/2016/7/layout/LinearBlockProcessNumbered"/>
    <dgm:cxn modelId="{D36912AA-0944-8944-AC50-DD64F64A5C49}" type="presOf" srcId="{40BB061F-2EBC-2446-8231-B768E7F6AB8B}" destId="{00C475A1-DF0B-7749-B75D-A48BF9CA3763}" srcOrd="0" destOrd="0" presId="urn:microsoft.com/office/officeart/2016/7/layout/LinearBlockProcessNumbered"/>
    <dgm:cxn modelId="{451BDAB7-DCD2-9940-8030-6FA7CBDDECD7}" srcId="{3B94786A-FAAB-9E46-AC9F-1A3ABBEC7D1B}" destId="{79E3F80A-FD84-7645-99FD-E031CE009825}" srcOrd="1" destOrd="0" parTransId="{EE755568-D077-5C4B-9505-B6DFE7060A84}" sibTransId="{2A31F224-367D-F44C-B9A9-4C0D88D14E40}"/>
    <dgm:cxn modelId="{816C98C2-F6BB-314C-AE82-178758A7FDCB}" type="presOf" srcId="{3619CF75-5DD4-3243-9030-F37070C05FC8}" destId="{C0A7E887-CCCC-E344-8F66-7D896B8FD901}" srcOrd="0" destOrd="0" presId="urn:microsoft.com/office/officeart/2016/7/layout/LinearBlockProcessNumbered"/>
    <dgm:cxn modelId="{594D48D3-69BE-A545-9A0A-DBA3E4EDEC54}" type="presOf" srcId="{02E96577-ADC0-C649-987B-F662A9D71845}" destId="{84936DC9-F858-B841-84DF-2A517B5C3692}" srcOrd="0" destOrd="0" presId="urn:microsoft.com/office/officeart/2016/7/layout/LinearBlockProcessNumbered"/>
    <dgm:cxn modelId="{D67A1FD4-7AD1-2441-B8C3-292B9223AD96}" srcId="{3B94786A-FAAB-9E46-AC9F-1A3ABBEC7D1B}" destId="{E918B759-45AD-F04D-B208-FBE08E4F09AD}" srcOrd="0" destOrd="0" parTransId="{7CC45005-B259-C64B-8E86-7A33134B9F68}" sibTransId="{40BB061F-2EBC-2446-8231-B768E7F6AB8B}"/>
    <dgm:cxn modelId="{DE7656D4-2D85-BA45-86AE-8BA1085D3147}" type="presParOf" srcId="{0A230030-DB1A-9E4C-A5C2-14F2C9441FD4}" destId="{CCD28A5C-56A8-0A4D-B3FD-7831F5AB1C04}" srcOrd="0" destOrd="0" presId="urn:microsoft.com/office/officeart/2016/7/layout/LinearBlockProcessNumbered"/>
    <dgm:cxn modelId="{A2BCB024-3277-B246-A99C-C5F18EE6063D}" type="presParOf" srcId="{CCD28A5C-56A8-0A4D-B3FD-7831F5AB1C04}" destId="{6528D728-89DC-DE4B-B540-F52C646AD241}" srcOrd="0" destOrd="0" presId="urn:microsoft.com/office/officeart/2016/7/layout/LinearBlockProcessNumbered"/>
    <dgm:cxn modelId="{52CAF3C2-A57D-7A42-917C-FA2F2FD5A51F}" type="presParOf" srcId="{CCD28A5C-56A8-0A4D-B3FD-7831F5AB1C04}" destId="{00C475A1-DF0B-7749-B75D-A48BF9CA3763}" srcOrd="1" destOrd="0" presId="urn:microsoft.com/office/officeart/2016/7/layout/LinearBlockProcessNumbered"/>
    <dgm:cxn modelId="{B2F75A5D-83FB-8348-85BE-605D73220E21}" type="presParOf" srcId="{CCD28A5C-56A8-0A4D-B3FD-7831F5AB1C04}" destId="{32E4BDBD-3BA5-3C42-9088-3A61C8B3D418}" srcOrd="2" destOrd="0" presId="urn:microsoft.com/office/officeart/2016/7/layout/LinearBlockProcessNumbered"/>
    <dgm:cxn modelId="{93856C77-4A02-1945-8B96-8118F5F27AFD}" type="presParOf" srcId="{0A230030-DB1A-9E4C-A5C2-14F2C9441FD4}" destId="{25A0F4DB-6864-2E41-B228-B40141E2DDAD}" srcOrd="1" destOrd="0" presId="urn:microsoft.com/office/officeart/2016/7/layout/LinearBlockProcessNumbered"/>
    <dgm:cxn modelId="{F6F6DA54-4E13-B04B-8566-F50DA9495745}" type="presParOf" srcId="{0A230030-DB1A-9E4C-A5C2-14F2C9441FD4}" destId="{37512E5B-7A32-B840-AB1B-D99D643F85DA}" srcOrd="2" destOrd="0" presId="urn:microsoft.com/office/officeart/2016/7/layout/LinearBlockProcessNumbered"/>
    <dgm:cxn modelId="{5A68C3A4-0C50-D849-A031-46E850281E63}" type="presParOf" srcId="{37512E5B-7A32-B840-AB1B-D99D643F85DA}" destId="{6A40CBD5-AD09-A84C-956F-13CD5B930799}" srcOrd="0" destOrd="0" presId="urn:microsoft.com/office/officeart/2016/7/layout/LinearBlockProcessNumbered"/>
    <dgm:cxn modelId="{F3DA79D0-E0C9-874D-8228-6F54E6E30806}" type="presParOf" srcId="{37512E5B-7A32-B840-AB1B-D99D643F85DA}" destId="{8EFDAFDD-89E7-D943-909A-A7FD5F369CB5}" srcOrd="1" destOrd="0" presId="urn:microsoft.com/office/officeart/2016/7/layout/LinearBlockProcessNumbered"/>
    <dgm:cxn modelId="{0F04E668-3C11-D249-AC90-D2E0F806145F}" type="presParOf" srcId="{37512E5B-7A32-B840-AB1B-D99D643F85DA}" destId="{E09509C4-1358-7141-BFC1-942DFBA357A9}" srcOrd="2" destOrd="0" presId="urn:microsoft.com/office/officeart/2016/7/layout/LinearBlockProcessNumbered"/>
    <dgm:cxn modelId="{CBBC9204-14F4-8A4E-918C-E644A0AD3902}" type="presParOf" srcId="{0A230030-DB1A-9E4C-A5C2-14F2C9441FD4}" destId="{E9CF8633-B487-BA4A-B11D-B6B440ECE75B}" srcOrd="3" destOrd="0" presId="urn:microsoft.com/office/officeart/2016/7/layout/LinearBlockProcessNumbered"/>
    <dgm:cxn modelId="{348558D8-1463-4C4F-B9D9-EB4F580B288F}" type="presParOf" srcId="{0A230030-DB1A-9E4C-A5C2-14F2C9441FD4}" destId="{80E5B274-D0B6-CA45-A13A-7F517C092C2B}" srcOrd="4" destOrd="0" presId="urn:microsoft.com/office/officeart/2016/7/layout/LinearBlockProcessNumbered"/>
    <dgm:cxn modelId="{92D38F8C-5E94-124D-AF6F-5B5E7131DFEE}" type="presParOf" srcId="{80E5B274-D0B6-CA45-A13A-7F517C092C2B}" destId="{84936DC9-F858-B841-84DF-2A517B5C3692}" srcOrd="0" destOrd="0" presId="urn:microsoft.com/office/officeart/2016/7/layout/LinearBlockProcessNumbered"/>
    <dgm:cxn modelId="{0AD325A1-B12B-BC41-8A57-6F2D0B81F83A}" type="presParOf" srcId="{80E5B274-D0B6-CA45-A13A-7F517C092C2B}" destId="{BF0A5FFC-EB65-9348-A055-3412B0E09A06}" srcOrd="1" destOrd="0" presId="urn:microsoft.com/office/officeart/2016/7/layout/LinearBlockProcessNumbered"/>
    <dgm:cxn modelId="{D4F8C4F2-D7CB-2047-835E-FF743A638EEA}" type="presParOf" srcId="{80E5B274-D0B6-CA45-A13A-7F517C092C2B}" destId="{AD4BB19D-293D-5B45-9C08-39C6C80D4F5E}" srcOrd="2" destOrd="0" presId="urn:microsoft.com/office/officeart/2016/7/layout/LinearBlockProcessNumbered"/>
    <dgm:cxn modelId="{0900E6C3-5F75-264E-B7EA-313340A56053}" type="presParOf" srcId="{0A230030-DB1A-9E4C-A5C2-14F2C9441FD4}" destId="{89C3E2A4-64EC-8C49-BB47-E78E304BC499}" srcOrd="5" destOrd="0" presId="urn:microsoft.com/office/officeart/2016/7/layout/LinearBlockProcessNumbered"/>
    <dgm:cxn modelId="{3185F3B9-22B9-F34B-8DAD-AB4959F8413B}" type="presParOf" srcId="{0A230030-DB1A-9E4C-A5C2-14F2C9441FD4}" destId="{78F4F527-A2AA-7349-A535-99AB80E3088A}" srcOrd="6" destOrd="0" presId="urn:microsoft.com/office/officeart/2016/7/layout/LinearBlockProcessNumbered"/>
    <dgm:cxn modelId="{9D5BACC7-1CB4-CF4E-AE35-0DA6C9236644}" type="presParOf" srcId="{78F4F527-A2AA-7349-A535-99AB80E3088A}" destId="{6EEB9067-D20C-D844-A344-53CFC546D846}" srcOrd="0" destOrd="0" presId="urn:microsoft.com/office/officeart/2016/7/layout/LinearBlockProcessNumbered"/>
    <dgm:cxn modelId="{9644AC05-B20D-744F-97D5-649CAD6364CF}" type="presParOf" srcId="{78F4F527-A2AA-7349-A535-99AB80E3088A}" destId="{1E8A9A65-3BE0-9D4C-9049-2B82C414CD2D}" srcOrd="1" destOrd="0" presId="urn:microsoft.com/office/officeart/2016/7/layout/LinearBlockProcessNumbered"/>
    <dgm:cxn modelId="{BE257B37-B3F9-8D44-957A-AC3CAA3358B7}" type="presParOf" srcId="{78F4F527-A2AA-7349-A535-99AB80E3088A}" destId="{B321A2E0-B9EB-634F-A99E-69427917E20D}" srcOrd="2" destOrd="0" presId="urn:microsoft.com/office/officeart/2016/7/layout/LinearBlockProcessNumbered"/>
    <dgm:cxn modelId="{192BF597-69F7-494D-A6FF-A10F397B1E42}" type="presParOf" srcId="{0A230030-DB1A-9E4C-A5C2-14F2C9441FD4}" destId="{320163AC-5EFF-5E4D-9467-A2511BC34014}" srcOrd="7" destOrd="0" presId="urn:microsoft.com/office/officeart/2016/7/layout/LinearBlockProcessNumbered"/>
    <dgm:cxn modelId="{9B04BEFC-30B7-B741-B9C8-A6F5BAD395F6}" type="presParOf" srcId="{0A230030-DB1A-9E4C-A5C2-14F2C9441FD4}" destId="{AB14A9D8-5B03-DA4F-8117-975B09F077B3}" srcOrd="8" destOrd="0" presId="urn:microsoft.com/office/officeart/2016/7/layout/LinearBlockProcessNumbered"/>
    <dgm:cxn modelId="{FB037CEE-D411-F841-8F85-65604B708C1E}" type="presParOf" srcId="{AB14A9D8-5B03-DA4F-8117-975B09F077B3}" destId="{8E6063FE-B1C7-4746-A316-86934EE85DC2}" srcOrd="0" destOrd="0" presId="urn:microsoft.com/office/officeart/2016/7/layout/LinearBlockProcessNumbered"/>
    <dgm:cxn modelId="{BD134255-098C-DD4A-951D-4C7B5FBBD5A9}" type="presParOf" srcId="{AB14A9D8-5B03-DA4F-8117-975B09F077B3}" destId="{6CDC8993-87DD-5047-A69A-C135740E06F1}" srcOrd="1" destOrd="0" presId="urn:microsoft.com/office/officeart/2016/7/layout/LinearBlockProcessNumbered"/>
    <dgm:cxn modelId="{0EDF3E5F-FAB3-1444-B493-C2666F4537D2}" type="presParOf" srcId="{AB14A9D8-5B03-DA4F-8117-975B09F077B3}" destId="{B92186C4-6C79-7447-AD7D-5E0205AF0328}" srcOrd="2" destOrd="0" presId="urn:microsoft.com/office/officeart/2016/7/layout/LinearBlockProcessNumbered"/>
    <dgm:cxn modelId="{BB1927DE-B4DE-994F-B09C-CF0E39F97AA3}" type="presParOf" srcId="{0A230030-DB1A-9E4C-A5C2-14F2C9441FD4}" destId="{FCB7B34F-96B1-7242-ACA6-8F5E6A414328}" srcOrd="9" destOrd="0" presId="urn:microsoft.com/office/officeart/2016/7/layout/LinearBlockProcessNumbered"/>
    <dgm:cxn modelId="{1DAC0618-2BA4-8D4E-BC39-C46D0448714A}" type="presParOf" srcId="{0A230030-DB1A-9E4C-A5C2-14F2C9441FD4}" destId="{AEF27860-86B5-3445-BB1A-D2530459AD41}" srcOrd="10" destOrd="0" presId="urn:microsoft.com/office/officeart/2016/7/layout/LinearBlockProcessNumbered"/>
    <dgm:cxn modelId="{C781125F-FA3D-8A4E-BA2D-0EE9B346389C}" type="presParOf" srcId="{AEF27860-86B5-3445-BB1A-D2530459AD41}" destId="{F379FE5E-B37A-494E-9659-FD628890CCD7}" srcOrd="0" destOrd="0" presId="urn:microsoft.com/office/officeart/2016/7/layout/LinearBlockProcessNumbered"/>
    <dgm:cxn modelId="{2AA9F09E-3EA5-4149-9B2D-79889DD652E3}" type="presParOf" srcId="{AEF27860-86B5-3445-BB1A-D2530459AD41}" destId="{C0A7E887-CCCC-E344-8F66-7D896B8FD901}" srcOrd="1" destOrd="0" presId="urn:microsoft.com/office/officeart/2016/7/layout/LinearBlockProcessNumbered"/>
    <dgm:cxn modelId="{34621791-E9B3-5247-9C35-6FB1C9FEC14E}" type="presParOf" srcId="{AEF27860-86B5-3445-BB1A-D2530459AD41}" destId="{F3B135ED-34D7-1F42-A32E-5079514766AA}"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3B94786A-FAAB-9E46-AC9F-1A3ABBEC7D1B}" type="doc">
      <dgm:prSet loTypeId="urn:microsoft.com/office/officeart/2016/7/layout/LinearBlockProcessNumbered" loCatId="process" qsTypeId="urn:microsoft.com/office/officeart/2005/8/quickstyle/simple1" qsCatId="simple" csTypeId="urn:microsoft.com/office/officeart/2005/8/colors/colorful1" csCatId="colorful" phldr="1"/>
      <dgm:spPr/>
      <dgm:t>
        <a:bodyPr/>
        <a:lstStyle/>
        <a:p>
          <a:endParaRPr lang="en-US"/>
        </a:p>
      </dgm:t>
    </dgm:pt>
    <dgm:pt modelId="{E918B759-45AD-F04D-B208-FBE08E4F09AD}">
      <dgm:prSet phldrT="[Text]" custT="1"/>
      <dgm:spPr>
        <a:xfrm>
          <a:off x="0" y="1038821"/>
          <a:ext cx="1733351" cy="2080021"/>
        </a:xfrm>
        <a:prstGeom prst="rect">
          <a:avLst/>
        </a:prstGeom>
        <a:solidFill>
          <a:srgbClr val="36BBA5">
            <a:hueOff val="0"/>
            <a:satOff val="0"/>
            <a:lumOff val="0"/>
            <a:alphaOff val="0"/>
          </a:srgbClr>
        </a:solidFill>
        <a:ln w="12700" cap="flat" cmpd="sng" algn="ctr">
          <a:solidFill>
            <a:srgbClr val="36BBA5">
              <a:hueOff val="0"/>
              <a:satOff val="0"/>
              <a:lumOff val="0"/>
              <a:alphaOff val="0"/>
            </a:srgbClr>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1]</a:t>
          </a:r>
        </a:p>
      </dgm:t>
    </dgm:pt>
    <dgm:pt modelId="{7CC45005-B259-C64B-8E86-7A33134B9F68}" type="parTrans" cxnId="{D67A1FD4-7AD1-2441-B8C3-292B9223AD96}">
      <dgm:prSet/>
      <dgm:spPr/>
      <dgm:t>
        <a:bodyPr/>
        <a:lstStyle/>
        <a:p>
          <a:pPr>
            <a:lnSpc>
              <a:spcPct val="100000"/>
            </a:lnSpc>
            <a:spcBef>
              <a:spcPts val="0"/>
            </a:spcBef>
            <a:spcAft>
              <a:spcPts val="0"/>
            </a:spcAft>
          </a:pPr>
          <a:endParaRPr lang="en-US"/>
        </a:p>
      </dgm:t>
    </dgm:pt>
    <dgm:pt modelId="{40BB061F-2EBC-2446-8231-B768E7F6AB8B}" type="sibTrans" cxnId="{D67A1FD4-7AD1-2441-B8C3-292B9223AD96}">
      <dgm:prSet phldrT="01" phldr="0"/>
      <dgm:spPr>
        <a:xfrm>
          <a:off x="0"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01</a:t>
          </a:r>
        </a:p>
      </dgm:t>
    </dgm:pt>
    <dgm:pt modelId="{F80A7550-F0CB-5740-8398-BD15D3792464}">
      <dgm:prSet phldrT="[Text]" custT="1"/>
      <dgm:spPr>
        <a:xfrm>
          <a:off x="7488078" y="1038821"/>
          <a:ext cx="1733351" cy="2080021"/>
        </a:xfrm>
        <a:prstGeom prst="rect">
          <a:avLst/>
        </a:prstGeom>
        <a:solidFill>
          <a:srgbClr val="3BBAE2"/>
        </a:solidFill>
        <a:ln w="12700" cap="flat" cmpd="sng" algn="ctr">
          <a:solidFill>
            <a:srgbClr val="3BBAE2"/>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5]</a:t>
          </a:r>
        </a:p>
      </dgm:t>
    </dgm:pt>
    <dgm:pt modelId="{4F003A31-84F1-7C45-B737-A702B8CF59A3}" type="parTrans" cxnId="{9398CB65-0A5A-1E4A-BF29-C48B3F56FEF2}">
      <dgm:prSet/>
      <dgm:spPr/>
      <dgm:t>
        <a:bodyPr/>
        <a:lstStyle/>
        <a:p>
          <a:pPr>
            <a:lnSpc>
              <a:spcPct val="100000"/>
            </a:lnSpc>
            <a:spcBef>
              <a:spcPts val="0"/>
            </a:spcBef>
            <a:spcAft>
              <a:spcPts val="0"/>
            </a:spcAft>
          </a:pPr>
          <a:endParaRPr lang="en-US"/>
        </a:p>
      </dgm:t>
    </dgm:pt>
    <dgm:pt modelId="{130BA829-C26E-574B-BED4-186393092289}" type="sibTrans" cxnId="{9398CB65-0A5A-1E4A-BF29-C48B3F56FEF2}">
      <dgm:prSet phldrT="05" phldr="0"/>
      <dgm:spPr>
        <a:xfrm>
          <a:off x="7488078"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05</a:t>
          </a:r>
        </a:p>
      </dgm:t>
    </dgm:pt>
    <dgm:pt modelId="{D7378DA9-6A5F-B143-A5F9-C3AC8918BCF0}">
      <dgm:prSet phldrT="[Text]" custT="1"/>
      <dgm:spPr>
        <a:xfrm>
          <a:off x="9360098" y="1038821"/>
          <a:ext cx="1733351" cy="2080021"/>
        </a:xfrm>
        <a:prstGeom prst="rect">
          <a:avLst/>
        </a:prstGeom>
        <a:solidFill>
          <a:srgbClr val="36BBA5"/>
        </a:solidFill>
        <a:ln w="12700" cap="flat" cmpd="sng" algn="ctr">
          <a:solidFill>
            <a:srgbClr val="36BBA5">
              <a:hueOff val="0"/>
              <a:satOff val="0"/>
              <a:lumOff val="0"/>
              <a:alphaOff val="0"/>
            </a:srgbClr>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6]</a:t>
          </a:r>
        </a:p>
      </dgm:t>
    </dgm:pt>
    <dgm:pt modelId="{B68D23FA-E4A1-7F46-BDBD-BC14A8600D96}" type="parTrans" cxnId="{536E7406-63D6-3F4A-9473-580E04EAA945}">
      <dgm:prSet/>
      <dgm:spPr/>
      <dgm:t>
        <a:bodyPr/>
        <a:lstStyle/>
        <a:p>
          <a:pPr>
            <a:lnSpc>
              <a:spcPct val="100000"/>
            </a:lnSpc>
            <a:spcBef>
              <a:spcPts val="0"/>
            </a:spcBef>
            <a:spcAft>
              <a:spcPts val="0"/>
            </a:spcAft>
          </a:pPr>
          <a:endParaRPr lang="en-US"/>
        </a:p>
      </dgm:t>
    </dgm:pt>
    <dgm:pt modelId="{3619CF75-5DD4-3243-9030-F37070C05FC8}" type="sibTrans" cxnId="{536E7406-63D6-3F4A-9473-580E04EAA945}">
      <dgm:prSet phldrT="06" phldr="0"/>
      <dgm:spPr>
        <a:xfrm>
          <a:off x="9360098"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06</a:t>
          </a:r>
        </a:p>
      </dgm:t>
    </dgm:pt>
    <dgm:pt modelId="{79E3F80A-FD84-7645-99FD-E031CE009825}">
      <dgm:prSet custT="1"/>
      <dgm:spPr>
        <a:xfrm>
          <a:off x="1872019" y="1038821"/>
          <a:ext cx="1733351" cy="2080021"/>
        </a:xfrm>
        <a:prstGeom prst="rect">
          <a:avLst/>
        </a:prstGeom>
        <a:solidFill>
          <a:srgbClr val="98CB4F">
            <a:hueOff val="0"/>
            <a:satOff val="0"/>
            <a:lumOff val="0"/>
            <a:alphaOff val="0"/>
          </a:srgbClr>
        </a:solidFill>
        <a:ln w="12700" cap="flat" cmpd="sng" algn="ctr">
          <a:solidFill>
            <a:srgbClr val="98CB4F">
              <a:hueOff val="0"/>
              <a:satOff val="0"/>
              <a:lumOff val="0"/>
              <a:alphaOff val="0"/>
            </a:srgbClr>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2]</a:t>
          </a:r>
        </a:p>
      </dgm:t>
    </dgm:pt>
    <dgm:pt modelId="{EE755568-D077-5C4B-9505-B6DFE7060A84}" type="parTrans" cxnId="{451BDAB7-DCD2-9940-8030-6FA7CBDDECD7}">
      <dgm:prSet/>
      <dgm:spPr/>
      <dgm:t>
        <a:bodyPr/>
        <a:lstStyle/>
        <a:p>
          <a:pPr>
            <a:lnSpc>
              <a:spcPct val="100000"/>
            </a:lnSpc>
            <a:spcBef>
              <a:spcPts val="0"/>
            </a:spcBef>
            <a:spcAft>
              <a:spcPts val="0"/>
            </a:spcAft>
          </a:pPr>
          <a:endParaRPr lang="en-US"/>
        </a:p>
      </dgm:t>
    </dgm:pt>
    <dgm:pt modelId="{2A31F224-367D-F44C-B9A9-4C0D88D14E40}" type="sibTrans" cxnId="{451BDAB7-DCD2-9940-8030-6FA7CBDDECD7}">
      <dgm:prSet phldrT="02" phldr="0"/>
      <dgm:spPr>
        <a:xfrm>
          <a:off x="187201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02</a:t>
          </a:r>
        </a:p>
      </dgm:t>
    </dgm:pt>
    <dgm:pt modelId="{02E96577-ADC0-C649-987B-F662A9D71845}">
      <dgm:prSet custT="1"/>
      <dgm:spPr>
        <a:xfrm>
          <a:off x="3744039" y="1038821"/>
          <a:ext cx="1733351" cy="2080021"/>
        </a:xfrm>
        <a:prstGeom prst="rect">
          <a:avLst/>
        </a:prstGeom>
        <a:solidFill>
          <a:srgbClr val="F79333">
            <a:hueOff val="0"/>
            <a:satOff val="0"/>
            <a:lumOff val="0"/>
            <a:alphaOff val="0"/>
          </a:srgbClr>
        </a:solidFill>
        <a:ln w="12700" cap="flat" cmpd="sng" algn="ctr">
          <a:solidFill>
            <a:srgbClr val="F79333">
              <a:hueOff val="0"/>
              <a:satOff val="0"/>
              <a:lumOff val="0"/>
              <a:alphaOff val="0"/>
            </a:srgbClr>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3]</a:t>
          </a:r>
        </a:p>
      </dgm:t>
    </dgm:pt>
    <dgm:pt modelId="{1F6F3B8B-815B-FC42-BEBE-05BEFD1A97BE}" type="parTrans" cxnId="{DD85A445-3172-D345-97A8-A145BF18B9C9}">
      <dgm:prSet/>
      <dgm:spPr/>
      <dgm:t>
        <a:bodyPr/>
        <a:lstStyle/>
        <a:p>
          <a:pPr>
            <a:lnSpc>
              <a:spcPct val="100000"/>
            </a:lnSpc>
            <a:spcBef>
              <a:spcPts val="0"/>
            </a:spcBef>
            <a:spcAft>
              <a:spcPts val="0"/>
            </a:spcAft>
          </a:pPr>
          <a:endParaRPr lang="en-US"/>
        </a:p>
      </dgm:t>
    </dgm:pt>
    <dgm:pt modelId="{E1C2F718-DE49-1B42-9445-D116CE732655}" type="sibTrans" cxnId="{DD85A445-3172-D345-97A8-A145BF18B9C9}">
      <dgm:prSet phldrT="03" phldr="0"/>
      <dgm:spPr>
        <a:xfrm>
          <a:off x="374403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03</a:t>
          </a:r>
        </a:p>
      </dgm:t>
    </dgm:pt>
    <dgm:pt modelId="{B0974DF0-AA8D-114A-BCB0-EF1F46CF1C83}">
      <dgm:prSet custT="1"/>
      <dgm:spPr>
        <a:xfrm>
          <a:off x="5616059" y="1038821"/>
          <a:ext cx="1733351" cy="2080021"/>
        </a:xfrm>
        <a:prstGeom prst="rect">
          <a:avLst/>
        </a:prstGeom>
        <a:solidFill>
          <a:srgbClr val="F173AC">
            <a:hueOff val="0"/>
            <a:satOff val="0"/>
            <a:lumOff val="0"/>
            <a:alphaOff val="0"/>
          </a:srgbClr>
        </a:solidFill>
        <a:ln w="12700" cap="flat" cmpd="sng" algn="ctr">
          <a:solidFill>
            <a:srgbClr val="F173AC">
              <a:hueOff val="0"/>
              <a:satOff val="0"/>
              <a:lumOff val="0"/>
              <a:alphaOff val="0"/>
            </a:srgbClr>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4]</a:t>
          </a:r>
        </a:p>
      </dgm:t>
    </dgm:pt>
    <dgm:pt modelId="{0AA8317F-E6C8-594B-8004-21BCBC7008C6}" type="parTrans" cxnId="{4AB06F57-A305-0F42-92AD-F1B65A0908C8}">
      <dgm:prSet/>
      <dgm:spPr/>
      <dgm:t>
        <a:bodyPr/>
        <a:lstStyle/>
        <a:p>
          <a:pPr>
            <a:lnSpc>
              <a:spcPct val="100000"/>
            </a:lnSpc>
            <a:spcBef>
              <a:spcPts val="0"/>
            </a:spcBef>
            <a:spcAft>
              <a:spcPts val="0"/>
            </a:spcAft>
          </a:pPr>
          <a:endParaRPr lang="en-US"/>
        </a:p>
      </dgm:t>
    </dgm:pt>
    <dgm:pt modelId="{9274155C-0B43-B04E-B2C3-43A17EB45526}" type="sibTrans" cxnId="{4AB06F57-A305-0F42-92AD-F1B65A0908C8}">
      <dgm:prSet phldrT="04" phldr="0"/>
      <dgm:spPr>
        <a:xfrm>
          <a:off x="561605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04</a:t>
          </a:r>
        </a:p>
      </dgm:t>
    </dgm:pt>
    <dgm:pt modelId="{0A230030-DB1A-9E4C-A5C2-14F2C9441FD4}" type="pres">
      <dgm:prSet presAssocID="{3B94786A-FAAB-9E46-AC9F-1A3ABBEC7D1B}" presName="Name0" presStyleCnt="0">
        <dgm:presLayoutVars>
          <dgm:animLvl val="lvl"/>
          <dgm:resizeHandles val="exact"/>
        </dgm:presLayoutVars>
      </dgm:prSet>
      <dgm:spPr/>
    </dgm:pt>
    <dgm:pt modelId="{CCD28A5C-56A8-0A4D-B3FD-7831F5AB1C04}" type="pres">
      <dgm:prSet presAssocID="{E918B759-45AD-F04D-B208-FBE08E4F09AD}" presName="compositeNode" presStyleCnt="0">
        <dgm:presLayoutVars>
          <dgm:bulletEnabled val="1"/>
        </dgm:presLayoutVars>
      </dgm:prSet>
      <dgm:spPr/>
    </dgm:pt>
    <dgm:pt modelId="{6528D728-89DC-DE4B-B540-F52C646AD241}" type="pres">
      <dgm:prSet presAssocID="{E918B759-45AD-F04D-B208-FBE08E4F09AD}" presName="bgRect" presStyleLbl="alignNode1" presStyleIdx="0" presStyleCnt="6"/>
      <dgm:spPr/>
    </dgm:pt>
    <dgm:pt modelId="{00C475A1-DF0B-7749-B75D-A48BF9CA3763}" type="pres">
      <dgm:prSet presAssocID="{40BB061F-2EBC-2446-8231-B768E7F6AB8B}" presName="sibTransNodeRect" presStyleLbl="alignNode1" presStyleIdx="0" presStyleCnt="6">
        <dgm:presLayoutVars>
          <dgm:chMax val="0"/>
          <dgm:bulletEnabled val="1"/>
        </dgm:presLayoutVars>
      </dgm:prSet>
      <dgm:spPr/>
    </dgm:pt>
    <dgm:pt modelId="{32E4BDBD-3BA5-3C42-9088-3A61C8B3D418}" type="pres">
      <dgm:prSet presAssocID="{E918B759-45AD-F04D-B208-FBE08E4F09AD}" presName="nodeRect" presStyleLbl="alignNode1" presStyleIdx="0" presStyleCnt="6">
        <dgm:presLayoutVars>
          <dgm:bulletEnabled val="1"/>
        </dgm:presLayoutVars>
      </dgm:prSet>
      <dgm:spPr/>
    </dgm:pt>
    <dgm:pt modelId="{25A0F4DB-6864-2E41-B228-B40141E2DDAD}" type="pres">
      <dgm:prSet presAssocID="{40BB061F-2EBC-2446-8231-B768E7F6AB8B}" presName="sibTrans" presStyleCnt="0"/>
      <dgm:spPr/>
    </dgm:pt>
    <dgm:pt modelId="{37512E5B-7A32-B840-AB1B-D99D643F85DA}" type="pres">
      <dgm:prSet presAssocID="{79E3F80A-FD84-7645-99FD-E031CE009825}" presName="compositeNode" presStyleCnt="0">
        <dgm:presLayoutVars>
          <dgm:bulletEnabled val="1"/>
        </dgm:presLayoutVars>
      </dgm:prSet>
      <dgm:spPr/>
    </dgm:pt>
    <dgm:pt modelId="{6A40CBD5-AD09-A84C-956F-13CD5B930799}" type="pres">
      <dgm:prSet presAssocID="{79E3F80A-FD84-7645-99FD-E031CE009825}" presName="bgRect" presStyleLbl="alignNode1" presStyleIdx="1" presStyleCnt="6"/>
      <dgm:spPr/>
    </dgm:pt>
    <dgm:pt modelId="{8EFDAFDD-89E7-D943-909A-A7FD5F369CB5}" type="pres">
      <dgm:prSet presAssocID="{2A31F224-367D-F44C-B9A9-4C0D88D14E40}" presName="sibTransNodeRect" presStyleLbl="alignNode1" presStyleIdx="1" presStyleCnt="6">
        <dgm:presLayoutVars>
          <dgm:chMax val="0"/>
          <dgm:bulletEnabled val="1"/>
        </dgm:presLayoutVars>
      </dgm:prSet>
      <dgm:spPr/>
    </dgm:pt>
    <dgm:pt modelId="{E09509C4-1358-7141-BFC1-942DFBA357A9}" type="pres">
      <dgm:prSet presAssocID="{79E3F80A-FD84-7645-99FD-E031CE009825}" presName="nodeRect" presStyleLbl="alignNode1" presStyleIdx="1" presStyleCnt="6">
        <dgm:presLayoutVars>
          <dgm:bulletEnabled val="1"/>
        </dgm:presLayoutVars>
      </dgm:prSet>
      <dgm:spPr/>
    </dgm:pt>
    <dgm:pt modelId="{E9CF8633-B487-BA4A-B11D-B6B440ECE75B}" type="pres">
      <dgm:prSet presAssocID="{2A31F224-367D-F44C-B9A9-4C0D88D14E40}" presName="sibTrans" presStyleCnt="0"/>
      <dgm:spPr/>
    </dgm:pt>
    <dgm:pt modelId="{80E5B274-D0B6-CA45-A13A-7F517C092C2B}" type="pres">
      <dgm:prSet presAssocID="{02E96577-ADC0-C649-987B-F662A9D71845}" presName="compositeNode" presStyleCnt="0">
        <dgm:presLayoutVars>
          <dgm:bulletEnabled val="1"/>
        </dgm:presLayoutVars>
      </dgm:prSet>
      <dgm:spPr/>
    </dgm:pt>
    <dgm:pt modelId="{84936DC9-F858-B841-84DF-2A517B5C3692}" type="pres">
      <dgm:prSet presAssocID="{02E96577-ADC0-C649-987B-F662A9D71845}" presName="bgRect" presStyleLbl="alignNode1" presStyleIdx="2" presStyleCnt="6"/>
      <dgm:spPr/>
    </dgm:pt>
    <dgm:pt modelId="{BF0A5FFC-EB65-9348-A055-3412B0E09A06}" type="pres">
      <dgm:prSet presAssocID="{E1C2F718-DE49-1B42-9445-D116CE732655}" presName="sibTransNodeRect" presStyleLbl="alignNode1" presStyleIdx="2" presStyleCnt="6">
        <dgm:presLayoutVars>
          <dgm:chMax val="0"/>
          <dgm:bulletEnabled val="1"/>
        </dgm:presLayoutVars>
      </dgm:prSet>
      <dgm:spPr/>
    </dgm:pt>
    <dgm:pt modelId="{AD4BB19D-293D-5B45-9C08-39C6C80D4F5E}" type="pres">
      <dgm:prSet presAssocID="{02E96577-ADC0-C649-987B-F662A9D71845}" presName="nodeRect" presStyleLbl="alignNode1" presStyleIdx="2" presStyleCnt="6">
        <dgm:presLayoutVars>
          <dgm:bulletEnabled val="1"/>
        </dgm:presLayoutVars>
      </dgm:prSet>
      <dgm:spPr/>
    </dgm:pt>
    <dgm:pt modelId="{89C3E2A4-64EC-8C49-BB47-E78E304BC499}" type="pres">
      <dgm:prSet presAssocID="{E1C2F718-DE49-1B42-9445-D116CE732655}" presName="sibTrans" presStyleCnt="0"/>
      <dgm:spPr/>
    </dgm:pt>
    <dgm:pt modelId="{78F4F527-A2AA-7349-A535-99AB80E3088A}" type="pres">
      <dgm:prSet presAssocID="{B0974DF0-AA8D-114A-BCB0-EF1F46CF1C83}" presName="compositeNode" presStyleCnt="0">
        <dgm:presLayoutVars>
          <dgm:bulletEnabled val="1"/>
        </dgm:presLayoutVars>
      </dgm:prSet>
      <dgm:spPr/>
    </dgm:pt>
    <dgm:pt modelId="{6EEB9067-D20C-D844-A344-53CFC546D846}" type="pres">
      <dgm:prSet presAssocID="{B0974DF0-AA8D-114A-BCB0-EF1F46CF1C83}" presName="bgRect" presStyleLbl="alignNode1" presStyleIdx="3" presStyleCnt="6"/>
      <dgm:spPr/>
    </dgm:pt>
    <dgm:pt modelId="{1E8A9A65-3BE0-9D4C-9049-2B82C414CD2D}" type="pres">
      <dgm:prSet presAssocID="{9274155C-0B43-B04E-B2C3-43A17EB45526}" presName="sibTransNodeRect" presStyleLbl="alignNode1" presStyleIdx="3" presStyleCnt="6">
        <dgm:presLayoutVars>
          <dgm:chMax val="0"/>
          <dgm:bulletEnabled val="1"/>
        </dgm:presLayoutVars>
      </dgm:prSet>
      <dgm:spPr/>
    </dgm:pt>
    <dgm:pt modelId="{B321A2E0-B9EB-634F-A99E-69427917E20D}" type="pres">
      <dgm:prSet presAssocID="{B0974DF0-AA8D-114A-BCB0-EF1F46CF1C83}" presName="nodeRect" presStyleLbl="alignNode1" presStyleIdx="3" presStyleCnt="6">
        <dgm:presLayoutVars>
          <dgm:bulletEnabled val="1"/>
        </dgm:presLayoutVars>
      </dgm:prSet>
      <dgm:spPr/>
    </dgm:pt>
    <dgm:pt modelId="{320163AC-5EFF-5E4D-9467-A2511BC34014}" type="pres">
      <dgm:prSet presAssocID="{9274155C-0B43-B04E-B2C3-43A17EB45526}" presName="sibTrans" presStyleCnt="0"/>
      <dgm:spPr/>
    </dgm:pt>
    <dgm:pt modelId="{AB14A9D8-5B03-DA4F-8117-975B09F077B3}" type="pres">
      <dgm:prSet presAssocID="{F80A7550-F0CB-5740-8398-BD15D3792464}" presName="compositeNode" presStyleCnt="0">
        <dgm:presLayoutVars>
          <dgm:bulletEnabled val="1"/>
        </dgm:presLayoutVars>
      </dgm:prSet>
      <dgm:spPr/>
    </dgm:pt>
    <dgm:pt modelId="{8E6063FE-B1C7-4746-A316-86934EE85DC2}" type="pres">
      <dgm:prSet presAssocID="{F80A7550-F0CB-5740-8398-BD15D3792464}" presName="bgRect" presStyleLbl="alignNode1" presStyleIdx="4" presStyleCnt="6"/>
      <dgm:spPr/>
    </dgm:pt>
    <dgm:pt modelId="{6CDC8993-87DD-5047-A69A-C135740E06F1}" type="pres">
      <dgm:prSet presAssocID="{130BA829-C26E-574B-BED4-186393092289}" presName="sibTransNodeRect" presStyleLbl="alignNode1" presStyleIdx="4" presStyleCnt="6">
        <dgm:presLayoutVars>
          <dgm:chMax val="0"/>
          <dgm:bulletEnabled val="1"/>
        </dgm:presLayoutVars>
      </dgm:prSet>
      <dgm:spPr/>
    </dgm:pt>
    <dgm:pt modelId="{B92186C4-6C79-7447-AD7D-5E0205AF0328}" type="pres">
      <dgm:prSet presAssocID="{F80A7550-F0CB-5740-8398-BD15D3792464}" presName="nodeRect" presStyleLbl="alignNode1" presStyleIdx="4" presStyleCnt="6">
        <dgm:presLayoutVars>
          <dgm:bulletEnabled val="1"/>
        </dgm:presLayoutVars>
      </dgm:prSet>
      <dgm:spPr/>
    </dgm:pt>
    <dgm:pt modelId="{FCB7B34F-96B1-7242-ACA6-8F5E6A414328}" type="pres">
      <dgm:prSet presAssocID="{130BA829-C26E-574B-BED4-186393092289}" presName="sibTrans" presStyleCnt="0"/>
      <dgm:spPr/>
    </dgm:pt>
    <dgm:pt modelId="{AEF27860-86B5-3445-BB1A-D2530459AD41}" type="pres">
      <dgm:prSet presAssocID="{D7378DA9-6A5F-B143-A5F9-C3AC8918BCF0}" presName="compositeNode" presStyleCnt="0">
        <dgm:presLayoutVars>
          <dgm:bulletEnabled val="1"/>
        </dgm:presLayoutVars>
      </dgm:prSet>
      <dgm:spPr/>
    </dgm:pt>
    <dgm:pt modelId="{F379FE5E-B37A-494E-9659-FD628890CCD7}" type="pres">
      <dgm:prSet presAssocID="{D7378DA9-6A5F-B143-A5F9-C3AC8918BCF0}" presName="bgRect" presStyleLbl="alignNode1" presStyleIdx="5" presStyleCnt="6"/>
      <dgm:spPr/>
    </dgm:pt>
    <dgm:pt modelId="{C0A7E887-CCCC-E344-8F66-7D896B8FD901}" type="pres">
      <dgm:prSet presAssocID="{3619CF75-5DD4-3243-9030-F37070C05FC8}" presName="sibTransNodeRect" presStyleLbl="alignNode1" presStyleIdx="5" presStyleCnt="6">
        <dgm:presLayoutVars>
          <dgm:chMax val="0"/>
          <dgm:bulletEnabled val="1"/>
        </dgm:presLayoutVars>
      </dgm:prSet>
      <dgm:spPr/>
    </dgm:pt>
    <dgm:pt modelId="{F3B135ED-34D7-1F42-A32E-5079514766AA}" type="pres">
      <dgm:prSet presAssocID="{D7378DA9-6A5F-B143-A5F9-C3AC8918BCF0}" presName="nodeRect" presStyleLbl="alignNode1" presStyleIdx="5" presStyleCnt="6">
        <dgm:presLayoutVars>
          <dgm:bulletEnabled val="1"/>
        </dgm:presLayoutVars>
      </dgm:prSet>
      <dgm:spPr/>
    </dgm:pt>
  </dgm:ptLst>
  <dgm:cxnLst>
    <dgm:cxn modelId="{B0EBE501-A8A6-D64C-B2C7-2BFCA5CB56B0}" type="presOf" srcId="{B0974DF0-AA8D-114A-BCB0-EF1F46CF1C83}" destId="{6EEB9067-D20C-D844-A344-53CFC546D846}" srcOrd="0" destOrd="0" presId="urn:microsoft.com/office/officeart/2016/7/layout/LinearBlockProcessNumbered"/>
    <dgm:cxn modelId="{536E7406-63D6-3F4A-9473-580E04EAA945}" srcId="{3B94786A-FAAB-9E46-AC9F-1A3ABBEC7D1B}" destId="{D7378DA9-6A5F-B143-A5F9-C3AC8918BCF0}" srcOrd="5" destOrd="0" parTransId="{B68D23FA-E4A1-7F46-BDBD-BC14A8600D96}" sibTransId="{3619CF75-5DD4-3243-9030-F37070C05FC8}"/>
    <dgm:cxn modelId="{A612710C-8DBC-8340-9C03-BFF4565CF1E4}" type="presOf" srcId="{E918B759-45AD-F04D-B208-FBE08E4F09AD}" destId="{6528D728-89DC-DE4B-B540-F52C646AD241}" srcOrd="0" destOrd="0" presId="urn:microsoft.com/office/officeart/2016/7/layout/LinearBlockProcessNumbered"/>
    <dgm:cxn modelId="{28CEA20E-DFFC-3E47-849E-BFA11BB953B9}" type="presOf" srcId="{E1C2F718-DE49-1B42-9445-D116CE732655}" destId="{BF0A5FFC-EB65-9348-A055-3412B0E09A06}" srcOrd="0" destOrd="0" presId="urn:microsoft.com/office/officeart/2016/7/layout/LinearBlockProcessNumbered"/>
    <dgm:cxn modelId="{E6904D0F-869F-764F-AFA4-2B94D47F0C0B}" type="presOf" srcId="{130BA829-C26E-574B-BED4-186393092289}" destId="{6CDC8993-87DD-5047-A69A-C135740E06F1}" srcOrd="0" destOrd="0" presId="urn:microsoft.com/office/officeart/2016/7/layout/LinearBlockProcessNumbered"/>
    <dgm:cxn modelId="{7C1F361B-6173-5140-A377-D4C9164869F4}" type="presOf" srcId="{D7378DA9-6A5F-B143-A5F9-C3AC8918BCF0}" destId="{F3B135ED-34D7-1F42-A32E-5079514766AA}" srcOrd="1" destOrd="0" presId="urn:microsoft.com/office/officeart/2016/7/layout/LinearBlockProcessNumbered"/>
    <dgm:cxn modelId="{FEBC1935-DE3F-9A41-A1D0-15C5801BE3BC}" type="presOf" srcId="{B0974DF0-AA8D-114A-BCB0-EF1F46CF1C83}" destId="{B321A2E0-B9EB-634F-A99E-69427917E20D}" srcOrd="1" destOrd="0" presId="urn:microsoft.com/office/officeart/2016/7/layout/LinearBlockProcessNumbered"/>
    <dgm:cxn modelId="{D209C143-AC89-9E48-B140-EAC2B2B90CAA}" type="presOf" srcId="{D7378DA9-6A5F-B143-A5F9-C3AC8918BCF0}" destId="{F379FE5E-B37A-494E-9659-FD628890CCD7}" srcOrd="0" destOrd="0" presId="urn:microsoft.com/office/officeart/2016/7/layout/LinearBlockProcessNumbered"/>
    <dgm:cxn modelId="{DD85A445-3172-D345-97A8-A145BF18B9C9}" srcId="{3B94786A-FAAB-9E46-AC9F-1A3ABBEC7D1B}" destId="{02E96577-ADC0-C649-987B-F662A9D71845}" srcOrd="2" destOrd="0" parTransId="{1F6F3B8B-815B-FC42-BEBE-05BEFD1A97BE}" sibTransId="{E1C2F718-DE49-1B42-9445-D116CE732655}"/>
    <dgm:cxn modelId="{5A8CCF4E-37B5-434D-9BC8-26671E373204}" type="presOf" srcId="{79E3F80A-FD84-7645-99FD-E031CE009825}" destId="{6A40CBD5-AD09-A84C-956F-13CD5B930799}" srcOrd="0" destOrd="0" presId="urn:microsoft.com/office/officeart/2016/7/layout/LinearBlockProcessNumbered"/>
    <dgm:cxn modelId="{4AB06F57-A305-0F42-92AD-F1B65A0908C8}" srcId="{3B94786A-FAAB-9E46-AC9F-1A3ABBEC7D1B}" destId="{B0974DF0-AA8D-114A-BCB0-EF1F46CF1C83}" srcOrd="3" destOrd="0" parTransId="{0AA8317F-E6C8-594B-8004-21BCBC7008C6}" sibTransId="{9274155C-0B43-B04E-B2C3-43A17EB45526}"/>
    <dgm:cxn modelId="{BDCE1F58-5B83-C84B-9BD2-01E9AD7B3B10}" type="presOf" srcId="{F80A7550-F0CB-5740-8398-BD15D3792464}" destId="{8E6063FE-B1C7-4746-A316-86934EE85DC2}" srcOrd="0" destOrd="0" presId="urn:microsoft.com/office/officeart/2016/7/layout/LinearBlockProcessNumbered"/>
    <dgm:cxn modelId="{90F59764-48F3-814F-A695-2AA87270022F}" type="presOf" srcId="{9274155C-0B43-B04E-B2C3-43A17EB45526}" destId="{1E8A9A65-3BE0-9D4C-9049-2B82C414CD2D}" srcOrd="0" destOrd="0" presId="urn:microsoft.com/office/officeart/2016/7/layout/LinearBlockProcessNumbered"/>
    <dgm:cxn modelId="{9398CB65-0A5A-1E4A-BF29-C48B3F56FEF2}" srcId="{3B94786A-FAAB-9E46-AC9F-1A3ABBEC7D1B}" destId="{F80A7550-F0CB-5740-8398-BD15D3792464}" srcOrd="4" destOrd="0" parTransId="{4F003A31-84F1-7C45-B737-A702B8CF59A3}" sibTransId="{130BA829-C26E-574B-BED4-186393092289}"/>
    <dgm:cxn modelId="{2ECEBB8D-0B76-144D-8422-61FDA571CDC8}" type="presOf" srcId="{02E96577-ADC0-C649-987B-F662A9D71845}" destId="{AD4BB19D-293D-5B45-9C08-39C6C80D4F5E}" srcOrd="1" destOrd="0" presId="urn:microsoft.com/office/officeart/2016/7/layout/LinearBlockProcessNumbered"/>
    <dgm:cxn modelId="{BF6DDC91-5E98-4B4B-BEE4-725394FC9C2E}" type="presOf" srcId="{F80A7550-F0CB-5740-8398-BD15D3792464}" destId="{B92186C4-6C79-7447-AD7D-5E0205AF0328}" srcOrd="1" destOrd="0" presId="urn:microsoft.com/office/officeart/2016/7/layout/LinearBlockProcessNumbered"/>
    <dgm:cxn modelId="{52E4E5A5-6C17-C743-A1D4-770DD18FB9E9}" type="presOf" srcId="{E918B759-45AD-F04D-B208-FBE08E4F09AD}" destId="{32E4BDBD-3BA5-3C42-9088-3A61C8B3D418}" srcOrd="1" destOrd="0" presId="urn:microsoft.com/office/officeart/2016/7/layout/LinearBlockProcessNumbered"/>
    <dgm:cxn modelId="{693DF9A6-7E27-8949-A96F-D7E6BF15EE4C}" type="presOf" srcId="{79E3F80A-FD84-7645-99FD-E031CE009825}" destId="{E09509C4-1358-7141-BFC1-942DFBA357A9}" srcOrd="1" destOrd="0" presId="urn:microsoft.com/office/officeart/2016/7/layout/LinearBlockProcessNumbered"/>
    <dgm:cxn modelId="{6097A8A7-F187-274A-B26B-69554FB9F21D}" type="presOf" srcId="{3B94786A-FAAB-9E46-AC9F-1A3ABBEC7D1B}" destId="{0A230030-DB1A-9E4C-A5C2-14F2C9441FD4}" srcOrd="0" destOrd="0" presId="urn:microsoft.com/office/officeart/2016/7/layout/LinearBlockProcessNumbered"/>
    <dgm:cxn modelId="{7223FDA7-A5FE-0844-BB84-CD1F5DB50B98}" type="presOf" srcId="{2A31F224-367D-F44C-B9A9-4C0D88D14E40}" destId="{8EFDAFDD-89E7-D943-909A-A7FD5F369CB5}" srcOrd="0" destOrd="0" presId="urn:microsoft.com/office/officeart/2016/7/layout/LinearBlockProcessNumbered"/>
    <dgm:cxn modelId="{D36912AA-0944-8944-AC50-DD64F64A5C49}" type="presOf" srcId="{40BB061F-2EBC-2446-8231-B768E7F6AB8B}" destId="{00C475A1-DF0B-7749-B75D-A48BF9CA3763}" srcOrd="0" destOrd="0" presId="urn:microsoft.com/office/officeart/2016/7/layout/LinearBlockProcessNumbered"/>
    <dgm:cxn modelId="{451BDAB7-DCD2-9940-8030-6FA7CBDDECD7}" srcId="{3B94786A-FAAB-9E46-AC9F-1A3ABBEC7D1B}" destId="{79E3F80A-FD84-7645-99FD-E031CE009825}" srcOrd="1" destOrd="0" parTransId="{EE755568-D077-5C4B-9505-B6DFE7060A84}" sibTransId="{2A31F224-367D-F44C-B9A9-4C0D88D14E40}"/>
    <dgm:cxn modelId="{816C98C2-F6BB-314C-AE82-178758A7FDCB}" type="presOf" srcId="{3619CF75-5DD4-3243-9030-F37070C05FC8}" destId="{C0A7E887-CCCC-E344-8F66-7D896B8FD901}" srcOrd="0" destOrd="0" presId="urn:microsoft.com/office/officeart/2016/7/layout/LinearBlockProcessNumbered"/>
    <dgm:cxn modelId="{594D48D3-69BE-A545-9A0A-DBA3E4EDEC54}" type="presOf" srcId="{02E96577-ADC0-C649-987B-F662A9D71845}" destId="{84936DC9-F858-B841-84DF-2A517B5C3692}" srcOrd="0" destOrd="0" presId="urn:microsoft.com/office/officeart/2016/7/layout/LinearBlockProcessNumbered"/>
    <dgm:cxn modelId="{D67A1FD4-7AD1-2441-B8C3-292B9223AD96}" srcId="{3B94786A-FAAB-9E46-AC9F-1A3ABBEC7D1B}" destId="{E918B759-45AD-F04D-B208-FBE08E4F09AD}" srcOrd="0" destOrd="0" parTransId="{7CC45005-B259-C64B-8E86-7A33134B9F68}" sibTransId="{40BB061F-2EBC-2446-8231-B768E7F6AB8B}"/>
    <dgm:cxn modelId="{DE7656D4-2D85-BA45-86AE-8BA1085D3147}" type="presParOf" srcId="{0A230030-DB1A-9E4C-A5C2-14F2C9441FD4}" destId="{CCD28A5C-56A8-0A4D-B3FD-7831F5AB1C04}" srcOrd="0" destOrd="0" presId="urn:microsoft.com/office/officeart/2016/7/layout/LinearBlockProcessNumbered"/>
    <dgm:cxn modelId="{A2BCB024-3277-B246-A99C-C5F18EE6063D}" type="presParOf" srcId="{CCD28A5C-56A8-0A4D-B3FD-7831F5AB1C04}" destId="{6528D728-89DC-DE4B-B540-F52C646AD241}" srcOrd="0" destOrd="0" presId="urn:microsoft.com/office/officeart/2016/7/layout/LinearBlockProcessNumbered"/>
    <dgm:cxn modelId="{52CAF3C2-A57D-7A42-917C-FA2F2FD5A51F}" type="presParOf" srcId="{CCD28A5C-56A8-0A4D-B3FD-7831F5AB1C04}" destId="{00C475A1-DF0B-7749-B75D-A48BF9CA3763}" srcOrd="1" destOrd="0" presId="urn:microsoft.com/office/officeart/2016/7/layout/LinearBlockProcessNumbered"/>
    <dgm:cxn modelId="{B2F75A5D-83FB-8348-85BE-605D73220E21}" type="presParOf" srcId="{CCD28A5C-56A8-0A4D-B3FD-7831F5AB1C04}" destId="{32E4BDBD-3BA5-3C42-9088-3A61C8B3D418}" srcOrd="2" destOrd="0" presId="urn:microsoft.com/office/officeart/2016/7/layout/LinearBlockProcessNumbered"/>
    <dgm:cxn modelId="{93856C77-4A02-1945-8B96-8118F5F27AFD}" type="presParOf" srcId="{0A230030-DB1A-9E4C-A5C2-14F2C9441FD4}" destId="{25A0F4DB-6864-2E41-B228-B40141E2DDAD}" srcOrd="1" destOrd="0" presId="urn:microsoft.com/office/officeart/2016/7/layout/LinearBlockProcessNumbered"/>
    <dgm:cxn modelId="{F6F6DA54-4E13-B04B-8566-F50DA9495745}" type="presParOf" srcId="{0A230030-DB1A-9E4C-A5C2-14F2C9441FD4}" destId="{37512E5B-7A32-B840-AB1B-D99D643F85DA}" srcOrd="2" destOrd="0" presId="urn:microsoft.com/office/officeart/2016/7/layout/LinearBlockProcessNumbered"/>
    <dgm:cxn modelId="{5A68C3A4-0C50-D849-A031-46E850281E63}" type="presParOf" srcId="{37512E5B-7A32-B840-AB1B-D99D643F85DA}" destId="{6A40CBD5-AD09-A84C-956F-13CD5B930799}" srcOrd="0" destOrd="0" presId="urn:microsoft.com/office/officeart/2016/7/layout/LinearBlockProcessNumbered"/>
    <dgm:cxn modelId="{F3DA79D0-E0C9-874D-8228-6F54E6E30806}" type="presParOf" srcId="{37512E5B-7A32-B840-AB1B-D99D643F85DA}" destId="{8EFDAFDD-89E7-D943-909A-A7FD5F369CB5}" srcOrd="1" destOrd="0" presId="urn:microsoft.com/office/officeart/2016/7/layout/LinearBlockProcessNumbered"/>
    <dgm:cxn modelId="{0F04E668-3C11-D249-AC90-D2E0F806145F}" type="presParOf" srcId="{37512E5B-7A32-B840-AB1B-D99D643F85DA}" destId="{E09509C4-1358-7141-BFC1-942DFBA357A9}" srcOrd="2" destOrd="0" presId="urn:microsoft.com/office/officeart/2016/7/layout/LinearBlockProcessNumbered"/>
    <dgm:cxn modelId="{CBBC9204-14F4-8A4E-918C-E644A0AD3902}" type="presParOf" srcId="{0A230030-DB1A-9E4C-A5C2-14F2C9441FD4}" destId="{E9CF8633-B487-BA4A-B11D-B6B440ECE75B}" srcOrd="3" destOrd="0" presId="urn:microsoft.com/office/officeart/2016/7/layout/LinearBlockProcessNumbered"/>
    <dgm:cxn modelId="{348558D8-1463-4C4F-B9D9-EB4F580B288F}" type="presParOf" srcId="{0A230030-DB1A-9E4C-A5C2-14F2C9441FD4}" destId="{80E5B274-D0B6-CA45-A13A-7F517C092C2B}" srcOrd="4" destOrd="0" presId="urn:microsoft.com/office/officeart/2016/7/layout/LinearBlockProcessNumbered"/>
    <dgm:cxn modelId="{92D38F8C-5E94-124D-AF6F-5B5E7131DFEE}" type="presParOf" srcId="{80E5B274-D0B6-CA45-A13A-7F517C092C2B}" destId="{84936DC9-F858-B841-84DF-2A517B5C3692}" srcOrd="0" destOrd="0" presId="urn:microsoft.com/office/officeart/2016/7/layout/LinearBlockProcessNumbered"/>
    <dgm:cxn modelId="{0AD325A1-B12B-BC41-8A57-6F2D0B81F83A}" type="presParOf" srcId="{80E5B274-D0B6-CA45-A13A-7F517C092C2B}" destId="{BF0A5FFC-EB65-9348-A055-3412B0E09A06}" srcOrd="1" destOrd="0" presId="urn:microsoft.com/office/officeart/2016/7/layout/LinearBlockProcessNumbered"/>
    <dgm:cxn modelId="{D4F8C4F2-D7CB-2047-835E-FF743A638EEA}" type="presParOf" srcId="{80E5B274-D0B6-CA45-A13A-7F517C092C2B}" destId="{AD4BB19D-293D-5B45-9C08-39C6C80D4F5E}" srcOrd="2" destOrd="0" presId="urn:microsoft.com/office/officeart/2016/7/layout/LinearBlockProcessNumbered"/>
    <dgm:cxn modelId="{0900E6C3-5F75-264E-B7EA-313340A56053}" type="presParOf" srcId="{0A230030-DB1A-9E4C-A5C2-14F2C9441FD4}" destId="{89C3E2A4-64EC-8C49-BB47-E78E304BC499}" srcOrd="5" destOrd="0" presId="urn:microsoft.com/office/officeart/2016/7/layout/LinearBlockProcessNumbered"/>
    <dgm:cxn modelId="{3185F3B9-22B9-F34B-8DAD-AB4959F8413B}" type="presParOf" srcId="{0A230030-DB1A-9E4C-A5C2-14F2C9441FD4}" destId="{78F4F527-A2AA-7349-A535-99AB80E3088A}" srcOrd="6" destOrd="0" presId="urn:microsoft.com/office/officeart/2016/7/layout/LinearBlockProcessNumbered"/>
    <dgm:cxn modelId="{9D5BACC7-1CB4-CF4E-AE35-0DA6C9236644}" type="presParOf" srcId="{78F4F527-A2AA-7349-A535-99AB80E3088A}" destId="{6EEB9067-D20C-D844-A344-53CFC546D846}" srcOrd="0" destOrd="0" presId="urn:microsoft.com/office/officeart/2016/7/layout/LinearBlockProcessNumbered"/>
    <dgm:cxn modelId="{9644AC05-B20D-744F-97D5-649CAD6364CF}" type="presParOf" srcId="{78F4F527-A2AA-7349-A535-99AB80E3088A}" destId="{1E8A9A65-3BE0-9D4C-9049-2B82C414CD2D}" srcOrd="1" destOrd="0" presId="urn:microsoft.com/office/officeart/2016/7/layout/LinearBlockProcessNumbered"/>
    <dgm:cxn modelId="{BE257B37-B3F9-8D44-957A-AC3CAA3358B7}" type="presParOf" srcId="{78F4F527-A2AA-7349-A535-99AB80E3088A}" destId="{B321A2E0-B9EB-634F-A99E-69427917E20D}" srcOrd="2" destOrd="0" presId="urn:microsoft.com/office/officeart/2016/7/layout/LinearBlockProcessNumbered"/>
    <dgm:cxn modelId="{192BF597-69F7-494D-A6FF-A10F397B1E42}" type="presParOf" srcId="{0A230030-DB1A-9E4C-A5C2-14F2C9441FD4}" destId="{320163AC-5EFF-5E4D-9467-A2511BC34014}" srcOrd="7" destOrd="0" presId="urn:microsoft.com/office/officeart/2016/7/layout/LinearBlockProcessNumbered"/>
    <dgm:cxn modelId="{9B04BEFC-30B7-B741-B9C8-A6F5BAD395F6}" type="presParOf" srcId="{0A230030-DB1A-9E4C-A5C2-14F2C9441FD4}" destId="{AB14A9D8-5B03-DA4F-8117-975B09F077B3}" srcOrd="8" destOrd="0" presId="urn:microsoft.com/office/officeart/2016/7/layout/LinearBlockProcessNumbered"/>
    <dgm:cxn modelId="{FB037CEE-D411-F841-8F85-65604B708C1E}" type="presParOf" srcId="{AB14A9D8-5B03-DA4F-8117-975B09F077B3}" destId="{8E6063FE-B1C7-4746-A316-86934EE85DC2}" srcOrd="0" destOrd="0" presId="urn:microsoft.com/office/officeart/2016/7/layout/LinearBlockProcessNumbered"/>
    <dgm:cxn modelId="{BD134255-098C-DD4A-951D-4C7B5FBBD5A9}" type="presParOf" srcId="{AB14A9D8-5B03-DA4F-8117-975B09F077B3}" destId="{6CDC8993-87DD-5047-A69A-C135740E06F1}" srcOrd="1" destOrd="0" presId="urn:microsoft.com/office/officeart/2016/7/layout/LinearBlockProcessNumbered"/>
    <dgm:cxn modelId="{0EDF3E5F-FAB3-1444-B493-C2666F4537D2}" type="presParOf" srcId="{AB14A9D8-5B03-DA4F-8117-975B09F077B3}" destId="{B92186C4-6C79-7447-AD7D-5E0205AF0328}" srcOrd="2" destOrd="0" presId="urn:microsoft.com/office/officeart/2016/7/layout/LinearBlockProcessNumbered"/>
    <dgm:cxn modelId="{BB1927DE-B4DE-994F-B09C-CF0E39F97AA3}" type="presParOf" srcId="{0A230030-DB1A-9E4C-A5C2-14F2C9441FD4}" destId="{FCB7B34F-96B1-7242-ACA6-8F5E6A414328}" srcOrd="9" destOrd="0" presId="urn:microsoft.com/office/officeart/2016/7/layout/LinearBlockProcessNumbered"/>
    <dgm:cxn modelId="{1DAC0618-2BA4-8D4E-BC39-C46D0448714A}" type="presParOf" srcId="{0A230030-DB1A-9E4C-A5C2-14F2C9441FD4}" destId="{AEF27860-86B5-3445-BB1A-D2530459AD41}" srcOrd="10" destOrd="0" presId="urn:microsoft.com/office/officeart/2016/7/layout/LinearBlockProcessNumbered"/>
    <dgm:cxn modelId="{C781125F-FA3D-8A4E-BA2D-0EE9B346389C}" type="presParOf" srcId="{AEF27860-86B5-3445-BB1A-D2530459AD41}" destId="{F379FE5E-B37A-494E-9659-FD628890CCD7}" srcOrd="0" destOrd="0" presId="urn:microsoft.com/office/officeart/2016/7/layout/LinearBlockProcessNumbered"/>
    <dgm:cxn modelId="{2AA9F09E-3EA5-4149-9B2D-79889DD652E3}" type="presParOf" srcId="{AEF27860-86B5-3445-BB1A-D2530459AD41}" destId="{C0A7E887-CCCC-E344-8F66-7D896B8FD901}" srcOrd="1" destOrd="0" presId="urn:microsoft.com/office/officeart/2016/7/layout/LinearBlockProcessNumbered"/>
    <dgm:cxn modelId="{34621791-E9B3-5247-9C35-6FB1C9FEC14E}" type="presParOf" srcId="{AEF27860-86B5-3445-BB1A-D2530459AD41}" destId="{F3B135ED-34D7-1F42-A32E-5079514766AA}"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3B94786A-FAAB-9E46-AC9F-1A3ABBEC7D1B}"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E918B759-45AD-F04D-B208-FBE08E4F09AD}">
      <dgm:prSet phldrT="[Text]" custT="1"/>
      <dgm:spPr>
        <a:xfrm>
          <a:off x="0" y="1038821"/>
          <a:ext cx="1733351" cy="2080021"/>
        </a:xfrm>
        <a:solidFill>
          <a:srgbClr val="36BBA5">
            <a:hueOff val="0"/>
            <a:satOff val="0"/>
            <a:lumOff val="0"/>
            <a:alphaOff val="0"/>
          </a:srgbClr>
        </a:solidFill>
        <a:ln w="12700" cap="flat" cmpd="sng" algn="ctr">
          <a:solidFill>
            <a:srgbClr val="36BBA5">
              <a:hueOff val="0"/>
              <a:satOff val="0"/>
              <a:lumOff val="0"/>
              <a:alphaOff val="0"/>
            </a:srgbClr>
          </a:solidFill>
          <a:prstDash val="solid"/>
          <a:miter lim="800000"/>
        </a:ln>
        <a:effectLst/>
      </dgm:spPr>
      <dgm:t>
        <a:bodyPr/>
        <a:lstStyle/>
        <a:p>
          <a:pPr>
            <a:lnSpc>
              <a:spcPct val="150000"/>
            </a:lnSpc>
            <a:spcBef>
              <a:spcPts val="0"/>
            </a:spcBef>
            <a:spcAft>
              <a:spcPts val="0"/>
            </a:spcAft>
            <a:buNone/>
          </a:pPr>
          <a:r>
            <a:rPr lang="en-US" sz="1800">
              <a:solidFill>
                <a:srgbClr val="FFFFFF"/>
              </a:solidFill>
              <a:latin typeface="Arial" panose="020B0604020202020204"/>
              <a:ea typeface="+mn-ea"/>
              <a:cs typeface="+mn-cs"/>
            </a:rPr>
            <a:t>[Event Name and Link]</a:t>
          </a:r>
        </a:p>
        <a:p>
          <a:pPr>
            <a:lnSpc>
              <a:spcPct val="150000"/>
            </a:lnSpc>
            <a:spcBef>
              <a:spcPts val="0"/>
            </a:spcBef>
            <a:spcAft>
              <a:spcPts val="0"/>
            </a:spcAft>
            <a:buNone/>
          </a:pPr>
          <a:r>
            <a:rPr lang="en-US" sz="1600">
              <a:solidFill>
                <a:srgbClr val="FFFFFF"/>
              </a:solidFill>
              <a:latin typeface="Arial" panose="020B0604020202020204"/>
              <a:ea typeface="+mn-ea"/>
              <a:cs typeface="+mn-cs"/>
            </a:rPr>
            <a:t>[Date]: [Event Type]</a:t>
          </a:r>
        </a:p>
      </dgm:t>
    </dgm:pt>
    <dgm:pt modelId="{7CC45005-B259-C64B-8E86-7A33134B9F68}" type="parTrans" cxnId="{D67A1FD4-7AD1-2441-B8C3-292B9223AD96}">
      <dgm:prSet/>
      <dgm:spPr/>
      <dgm:t>
        <a:bodyPr/>
        <a:lstStyle/>
        <a:p>
          <a:pPr>
            <a:lnSpc>
              <a:spcPct val="100000"/>
            </a:lnSpc>
            <a:spcBef>
              <a:spcPts val="0"/>
            </a:spcBef>
            <a:spcAft>
              <a:spcPts val="0"/>
            </a:spcAft>
          </a:pPr>
          <a:endParaRPr lang="en-US"/>
        </a:p>
      </dgm:t>
    </dgm:pt>
    <dgm:pt modelId="{40BB061F-2EBC-2446-8231-B768E7F6AB8B}" type="sibTrans" cxnId="{D67A1FD4-7AD1-2441-B8C3-292B9223AD96}">
      <dgm:prSet phldrT="01" phldr="0"/>
      <dgm:spPr>
        <a:xfrm>
          <a:off x="0"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endParaRPr lang="en-US">
            <a:solidFill>
              <a:srgbClr val="FFFFFF"/>
            </a:solidFill>
            <a:latin typeface="Arial" panose="020B0604020202020204"/>
            <a:ea typeface="+mn-ea"/>
            <a:cs typeface="+mn-cs"/>
          </a:endParaRPr>
        </a:p>
      </dgm:t>
    </dgm:pt>
    <dgm:pt modelId="{F80A7550-F0CB-5740-8398-BD15D3792464}">
      <dgm:prSet phldrT="[Text]" custT="1"/>
      <dgm:spPr>
        <a:xfrm>
          <a:off x="7488078" y="1038821"/>
          <a:ext cx="1733351" cy="2080021"/>
        </a:xfrm>
        <a:solidFill>
          <a:srgbClr val="3BBAE2"/>
        </a:solidFill>
        <a:ln w="12700" cap="flat" cmpd="sng" algn="ctr">
          <a:solidFill>
            <a:srgbClr val="3BBAE2"/>
          </a:solidFill>
          <a:prstDash val="solid"/>
          <a:miter lim="800000"/>
        </a:ln>
        <a:effectLst/>
      </dgm:spPr>
      <dgm:t>
        <a:bodyPr/>
        <a:lstStyle/>
        <a:p>
          <a:pPr>
            <a:lnSpc>
              <a:spcPct val="150000"/>
            </a:lnSpc>
            <a:spcBef>
              <a:spcPts val="0"/>
            </a:spcBef>
            <a:spcAft>
              <a:spcPts val="0"/>
            </a:spcAft>
            <a:buNone/>
          </a:pPr>
          <a:r>
            <a:rPr lang="en-US" sz="1800">
              <a:solidFill>
                <a:srgbClr val="FFFFFF"/>
              </a:solidFill>
              <a:latin typeface="Arial" panose="020B0604020202020204"/>
              <a:ea typeface="+mn-ea"/>
              <a:cs typeface="+mn-cs"/>
            </a:rPr>
            <a:t>[Event Name and Link]</a:t>
          </a:r>
        </a:p>
        <a:p>
          <a:pPr>
            <a:lnSpc>
              <a:spcPct val="150000"/>
            </a:lnSpc>
            <a:spcBef>
              <a:spcPts val="0"/>
            </a:spcBef>
            <a:spcAft>
              <a:spcPts val="0"/>
            </a:spcAft>
            <a:buNone/>
          </a:pPr>
          <a:r>
            <a:rPr lang="en-US" sz="1800">
              <a:solidFill>
                <a:srgbClr val="FFFFFF"/>
              </a:solidFill>
              <a:latin typeface="Arial" panose="020B0604020202020204"/>
              <a:ea typeface="+mn-ea"/>
              <a:cs typeface="+mn-cs"/>
            </a:rPr>
            <a:t>[Date]: [Event Type]</a:t>
          </a:r>
        </a:p>
      </dgm:t>
    </dgm:pt>
    <dgm:pt modelId="{4F003A31-84F1-7C45-B737-A702B8CF59A3}" type="parTrans" cxnId="{9398CB65-0A5A-1E4A-BF29-C48B3F56FEF2}">
      <dgm:prSet/>
      <dgm:spPr/>
      <dgm:t>
        <a:bodyPr/>
        <a:lstStyle/>
        <a:p>
          <a:pPr>
            <a:lnSpc>
              <a:spcPct val="100000"/>
            </a:lnSpc>
            <a:spcBef>
              <a:spcPts val="0"/>
            </a:spcBef>
            <a:spcAft>
              <a:spcPts val="0"/>
            </a:spcAft>
          </a:pPr>
          <a:endParaRPr lang="en-US"/>
        </a:p>
      </dgm:t>
    </dgm:pt>
    <dgm:pt modelId="{130BA829-C26E-574B-BED4-186393092289}" type="sibTrans" cxnId="{9398CB65-0A5A-1E4A-BF29-C48B3F56FEF2}">
      <dgm:prSet phldrT="05" phldr="0"/>
      <dgm:spPr>
        <a:xfrm>
          <a:off x="7488078"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endParaRPr lang="en-US">
            <a:solidFill>
              <a:srgbClr val="FFFFFF"/>
            </a:solidFill>
            <a:latin typeface="Arial" panose="020B0604020202020204"/>
            <a:ea typeface="+mn-ea"/>
            <a:cs typeface="+mn-cs"/>
          </a:endParaRPr>
        </a:p>
      </dgm:t>
    </dgm:pt>
    <dgm:pt modelId="{D7378DA9-6A5F-B143-A5F9-C3AC8918BCF0}">
      <dgm:prSet phldrT="[Text]" custT="1"/>
      <dgm:spPr>
        <a:xfrm>
          <a:off x="9360098" y="1038821"/>
          <a:ext cx="1733351" cy="2080021"/>
        </a:xfrm>
        <a:solidFill>
          <a:srgbClr val="36BBA5"/>
        </a:solidFill>
        <a:ln w="12700" cap="flat" cmpd="sng" algn="ctr">
          <a:solidFill>
            <a:srgbClr val="36BBA5">
              <a:hueOff val="0"/>
              <a:satOff val="0"/>
              <a:lumOff val="0"/>
              <a:alphaOff val="0"/>
            </a:srgbClr>
          </a:solidFill>
          <a:prstDash val="solid"/>
          <a:miter lim="800000"/>
        </a:ln>
        <a:effectLst/>
      </dgm:spPr>
      <dgm:t>
        <a:bodyPr/>
        <a:lstStyle/>
        <a:p>
          <a:pPr>
            <a:lnSpc>
              <a:spcPct val="150000"/>
            </a:lnSpc>
            <a:spcBef>
              <a:spcPts val="0"/>
            </a:spcBef>
            <a:spcAft>
              <a:spcPts val="0"/>
            </a:spcAft>
            <a:buNone/>
          </a:pPr>
          <a:r>
            <a:rPr lang="en-US" sz="1800">
              <a:solidFill>
                <a:srgbClr val="FFFFFF"/>
              </a:solidFill>
              <a:latin typeface="Arial" panose="020B0604020202020204"/>
              <a:ea typeface="+mn-ea"/>
              <a:cs typeface="+mn-cs"/>
            </a:rPr>
            <a:t>[Event Name and Link]</a:t>
          </a:r>
        </a:p>
        <a:p>
          <a:pPr>
            <a:lnSpc>
              <a:spcPct val="150000"/>
            </a:lnSpc>
            <a:spcBef>
              <a:spcPts val="0"/>
            </a:spcBef>
            <a:spcAft>
              <a:spcPts val="0"/>
            </a:spcAft>
            <a:buNone/>
          </a:pPr>
          <a:r>
            <a:rPr lang="en-US" sz="1800">
              <a:solidFill>
                <a:srgbClr val="FFFFFF"/>
              </a:solidFill>
              <a:latin typeface="Arial" panose="020B0604020202020204"/>
              <a:ea typeface="+mn-ea"/>
              <a:cs typeface="+mn-cs"/>
            </a:rPr>
            <a:t>[Date]: [Event Type]</a:t>
          </a:r>
        </a:p>
      </dgm:t>
    </dgm:pt>
    <dgm:pt modelId="{B68D23FA-E4A1-7F46-BDBD-BC14A8600D96}" type="parTrans" cxnId="{536E7406-63D6-3F4A-9473-580E04EAA945}">
      <dgm:prSet/>
      <dgm:spPr/>
      <dgm:t>
        <a:bodyPr/>
        <a:lstStyle/>
        <a:p>
          <a:pPr>
            <a:lnSpc>
              <a:spcPct val="100000"/>
            </a:lnSpc>
            <a:spcBef>
              <a:spcPts val="0"/>
            </a:spcBef>
            <a:spcAft>
              <a:spcPts val="0"/>
            </a:spcAft>
          </a:pPr>
          <a:endParaRPr lang="en-US"/>
        </a:p>
      </dgm:t>
    </dgm:pt>
    <dgm:pt modelId="{3619CF75-5DD4-3243-9030-F37070C05FC8}" type="sibTrans" cxnId="{536E7406-63D6-3F4A-9473-580E04EAA945}">
      <dgm:prSet phldrT="06" phldr="0"/>
      <dgm:spPr>
        <a:xfrm>
          <a:off x="9360098"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endParaRPr lang="en-US">
            <a:solidFill>
              <a:srgbClr val="FFFFFF"/>
            </a:solidFill>
            <a:latin typeface="Arial" panose="020B0604020202020204"/>
            <a:ea typeface="+mn-ea"/>
            <a:cs typeface="+mn-cs"/>
          </a:endParaRPr>
        </a:p>
      </dgm:t>
    </dgm:pt>
    <dgm:pt modelId="{79E3F80A-FD84-7645-99FD-E031CE009825}">
      <dgm:prSet custT="1"/>
      <dgm:spPr>
        <a:xfrm>
          <a:off x="1872019" y="1038821"/>
          <a:ext cx="1733351" cy="2080021"/>
        </a:xfrm>
        <a:solidFill>
          <a:srgbClr val="98CB4F">
            <a:hueOff val="0"/>
            <a:satOff val="0"/>
            <a:lumOff val="0"/>
            <a:alphaOff val="0"/>
          </a:srgbClr>
        </a:solidFill>
        <a:ln w="12700" cap="flat" cmpd="sng" algn="ctr">
          <a:solidFill>
            <a:srgbClr val="98CB4F">
              <a:hueOff val="0"/>
              <a:satOff val="0"/>
              <a:lumOff val="0"/>
              <a:alphaOff val="0"/>
            </a:srgbClr>
          </a:solidFill>
          <a:prstDash val="solid"/>
          <a:miter lim="800000"/>
        </a:ln>
        <a:effectLst/>
      </dgm:spPr>
      <dgm:t>
        <a:bodyPr/>
        <a:lstStyle/>
        <a:p>
          <a:pPr>
            <a:lnSpc>
              <a:spcPct val="150000"/>
            </a:lnSpc>
            <a:spcBef>
              <a:spcPts val="0"/>
            </a:spcBef>
            <a:spcAft>
              <a:spcPts val="0"/>
            </a:spcAft>
            <a:buNone/>
          </a:pPr>
          <a:r>
            <a:rPr lang="en-US" sz="1800">
              <a:solidFill>
                <a:srgbClr val="FFFFFF"/>
              </a:solidFill>
              <a:latin typeface="Arial" panose="020B0604020202020204"/>
              <a:ea typeface="+mn-ea"/>
              <a:cs typeface="+mn-cs"/>
            </a:rPr>
            <a:t>[Event Name and Link]</a:t>
          </a:r>
        </a:p>
        <a:p>
          <a:pPr>
            <a:lnSpc>
              <a:spcPct val="150000"/>
            </a:lnSpc>
            <a:spcBef>
              <a:spcPts val="0"/>
            </a:spcBef>
            <a:spcAft>
              <a:spcPts val="0"/>
            </a:spcAft>
            <a:buNone/>
          </a:pPr>
          <a:r>
            <a:rPr lang="en-US" sz="1800">
              <a:solidFill>
                <a:srgbClr val="FFFFFF"/>
              </a:solidFill>
              <a:latin typeface="Arial" panose="020B0604020202020204"/>
              <a:ea typeface="+mn-ea"/>
              <a:cs typeface="+mn-cs"/>
            </a:rPr>
            <a:t>[Date]: [Event Type]</a:t>
          </a:r>
        </a:p>
      </dgm:t>
    </dgm:pt>
    <dgm:pt modelId="{EE755568-D077-5C4B-9505-B6DFE7060A84}" type="parTrans" cxnId="{451BDAB7-DCD2-9940-8030-6FA7CBDDECD7}">
      <dgm:prSet/>
      <dgm:spPr/>
      <dgm:t>
        <a:bodyPr/>
        <a:lstStyle/>
        <a:p>
          <a:pPr>
            <a:lnSpc>
              <a:spcPct val="100000"/>
            </a:lnSpc>
            <a:spcBef>
              <a:spcPts val="0"/>
            </a:spcBef>
            <a:spcAft>
              <a:spcPts val="0"/>
            </a:spcAft>
          </a:pPr>
          <a:endParaRPr lang="en-US"/>
        </a:p>
      </dgm:t>
    </dgm:pt>
    <dgm:pt modelId="{2A31F224-367D-F44C-B9A9-4C0D88D14E40}" type="sibTrans" cxnId="{451BDAB7-DCD2-9940-8030-6FA7CBDDECD7}">
      <dgm:prSet phldrT="02" phldr="0"/>
      <dgm:spPr>
        <a:xfrm>
          <a:off x="187201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endParaRPr lang="en-US">
            <a:solidFill>
              <a:srgbClr val="FFFFFF"/>
            </a:solidFill>
            <a:latin typeface="Arial" panose="020B0604020202020204"/>
            <a:ea typeface="+mn-ea"/>
            <a:cs typeface="+mn-cs"/>
          </a:endParaRPr>
        </a:p>
      </dgm:t>
    </dgm:pt>
    <dgm:pt modelId="{02E96577-ADC0-C649-987B-F662A9D71845}">
      <dgm:prSet custT="1"/>
      <dgm:spPr>
        <a:xfrm>
          <a:off x="3744039" y="1038821"/>
          <a:ext cx="1733351" cy="2080021"/>
        </a:xfrm>
        <a:solidFill>
          <a:srgbClr val="F79333">
            <a:hueOff val="0"/>
            <a:satOff val="0"/>
            <a:lumOff val="0"/>
            <a:alphaOff val="0"/>
          </a:srgbClr>
        </a:solidFill>
        <a:ln w="12700" cap="flat" cmpd="sng" algn="ctr">
          <a:solidFill>
            <a:srgbClr val="F79333">
              <a:hueOff val="0"/>
              <a:satOff val="0"/>
              <a:lumOff val="0"/>
              <a:alphaOff val="0"/>
            </a:srgbClr>
          </a:solidFill>
          <a:prstDash val="solid"/>
          <a:miter lim="800000"/>
        </a:ln>
        <a:effectLst/>
      </dgm:spPr>
      <dgm:t>
        <a:bodyPr/>
        <a:lstStyle/>
        <a:p>
          <a:pPr>
            <a:lnSpc>
              <a:spcPct val="150000"/>
            </a:lnSpc>
            <a:spcBef>
              <a:spcPts val="0"/>
            </a:spcBef>
            <a:spcAft>
              <a:spcPts val="0"/>
            </a:spcAft>
            <a:buNone/>
          </a:pPr>
          <a:r>
            <a:rPr lang="en-US" sz="1800">
              <a:solidFill>
                <a:srgbClr val="FFFFFF"/>
              </a:solidFill>
              <a:latin typeface="Arial" panose="020B0604020202020204"/>
              <a:ea typeface="+mn-ea"/>
              <a:cs typeface="+mn-cs"/>
            </a:rPr>
            <a:t>[Event Name and Link]</a:t>
          </a:r>
        </a:p>
        <a:p>
          <a:pPr>
            <a:lnSpc>
              <a:spcPct val="150000"/>
            </a:lnSpc>
            <a:spcBef>
              <a:spcPts val="0"/>
            </a:spcBef>
            <a:spcAft>
              <a:spcPts val="0"/>
            </a:spcAft>
            <a:buNone/>
          </a:pPr>
          <a:r>
            <a:rPr lang="en-US" sz="1800">
              <a:solidFill>
                <a:srgbClr val="FFFFFF"/>
              </a:solidFill>
              <a:latin typeface="Arial" panose="020B0604020202020204"/>
              <a:ea typeface="+mn-ea"/>
              <a:cs typeface="+mn-cs"/>
            </a:rPr>
            <a:t>[Date]: [Event Type]</a:t>
          </a:r>
        </a:p>
      </dgm:t>
    </dgm:pt>
    <dgm:pt modelId="{1F6F3B8B-815B-FC42-BEBE-05BEFD1A97BE}" type="parTrans" cxnId="{DD85A445-3172-D345-97A8-A145BF18B9C9}">
      <dgm:prSet/>
      <dgm:spPr/>
      <dgm:t>
        <a:bodyPr/>
        <a:lstStyle/>
        <a:p>
          <a:pPr>
            <a:lnSpc>
              <a:spcPct val="100000"/>
            </a:lnSpc>
            <a:spcBef>
              <a:spcPts val="0"/>
            </a:spcBef>
            <a:spcAft>
              <a:spcPts val="0"/>
            </a:spcAft>
          </a:pPr>
          <a:endParaRPr lang="en-US"/>
        </a:p>
      </dgm:t>
    </dgm:pt>
    <dgm:pt modelId="{E1C2F718-DE49-1B42-9445-D116CE732655}" type="sibTrans" cxnId="{DD85A445-3172-D345-97A8-A145BF18B9C9}">
      <dgm:prSet phldrT="03" phldr="0"/>
      <dgm:spPr>
        <a:xfrm>
          <a:off x="374403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endParaRPr lang="en-US">
            <a:solidFill>
              <a:srgbClr val="FFFFFF"/>
            </a:solidFill>
            <a:latin typeface="Arial" panose="020B0604020202020204"/>
            <a:ea typeface="+mn-ea"/>
            <a:cs typeface="+mn-cs"/>
          </a:endParaRPr>
        </a:p>
      </dgm:t>
    </dgm:pt>
    <dgm:pt modelId="{B0974DF0-AA8D-114A-BCB0-EF1F46CF1C83}">
      <dgm:prSet custT="1"/>
      <dgm:spPr>
        <a:xfrm>
          <a:off x="5616059" y="1038821"/>
          <a:ext cx="1733351" cy="2080021"/>
        </a:xfrm>
        <a:solidFill>
          <a:srgbClr val="F173AC">
            <a:hueOff val="0"/>
            <a:satOff val="0"/>
            <a:lumOff val="0"/>
            <a:alphaOff val="0"/>
          </a:srgbClr>
        </a:solidFill>
        <a:ln w="12700" cap="flat" cmpd="sng" algn="ctr">
          <a:solidFill>
            <a:srgbClr val="F173AC">
              <a:hueOff val="0"/>
              <a:satOff val="0"/>
              <a:lumOff val="0"/>
              <a:alphaOff val="0"/>
            </a:srgbClr>
          </a:solidFill>
          <a:prstDash val="solid"/>
          <a:miter lim="800000"/>
        </a:ln>
        <a:effectLst/>
      </dgm:spPr>
      <dgm:t>
        <a:bodyPr/>
        <a:lstStyle/>
        <a:p>
          <a:pPr>
            <a:lnSpc>
              <a:spcPct val="150000"/>
            </a:lnSpc>
            <a:spcBef>
              <a:spcPts val="0"/>
            </a:spcBef>
            <a:spcAft>
              <a:spcPts val="0"/>
            </a:spcAft>
            <a:buNone/>
          </a:pPr>
          <a:r>
            <a:rPr lang="en-US" sz="1800">
              <a:solidFill>
                <a:srgbClr val="FFFFFF"/>
              </a:solidFill>
              <a:latin typeface="Arial" panose="020B0604020202020204"/>
              <a:ea typeface="+mn-ea"/>
              <a:cs typeface="+mn-cs"/>
            </a:rPr>
            <a:t>[Event Name and Link]</a:t>
          </a:r>
        </a:p>
        <a:p>
          <a:pPr>
            <a:lnSpc>
              <a:spcPct val="150000"/>
            </a:lnSpc>
            <a:spcBef>
              <a:spcPts val="0"/>
            </a:spcBef>
            <a:spcAft>
              <a:spcPts val="0"/>
            </a:spcAft>
            <a:buNone/>
          </a:pPr>
          <a:r>
            <a:rPr lang="en-US" sz="1800">
              <a:solidFill>
                <a:srgbClr val="FFFFFF"/>
              </a:solidFill>
              <a:latin typeface="Arial" panose="020B0604020202020204"/>
              <a:ea typeface="+mn-ea"/>
              <a:cs typeface="+mn-cs"/>
            </a:rPr>
            <a:t>[Date]: [Event Type]</a:t>
          </a:r>
        </a:p>
      </dgm:t>
    </dgm:pt>
    <dgm:pt modelId="{0AA8317F-E6C8-594B-8004-21BCBC7008C6}" type="parTrans" cxnId="{4AB06F57-A305-0F42-92AD-F1B65A0908C8}">
      <dgm:prSet/>
      <dgm:spPr/>
      <dgm:t>
        <a:bodyPr/>
        <a:lstStyle/>
        <a:p>
          <a:pPr>
            <a:lnSpc>
              <a:spcPct val="100000"/>
            </a:lnSpc>
            <a:spcBef>
              <a:spcPts val="0"/>
            </a:spcBef>
            <a:spcAft>
              <a:spcPts val="0"/>
            </a:spcAft>
          </a:pPr>
          <a:endParaRPr lang="en-US"/>
        </a:p>
      </dgm:t>
    </dgm:pt>
    <dgm:pt modelId="{9274155C-0B43-B04E-B2C3-43A17EB45526}" type="sibTrans" cxnId="{4AB06F57-A305-0F42-92AD-F1B65A0908C8}">
      <dgm:prSet phldrT="04" phldr="0"/>
      <dgm:spPr>
        <a:xfrm>
          <a:off x="561605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endParaRPr lang="en-US">
            <a:solidFill>
              <a:srgbClr val="FFFFFF"/>
            </a:solidFill>
            <a:latin typeface="Arial" panose="020B0604020202020204"/>
            <a:ea typeface="+mn-ea"/>
            <a:cs typeface="+mn-cs"/>
          </a:endParaRPr>
        </a:p>
      </dgm:t>
    </dgm:pt>
    <dgm:pt modelId="{18DC3CF4-6546-E74A-AFD0-8D1E1A6FB889}" type="pres">
      <dgm:prSet presAssocID="{3B94786A-FAAB-9E46-AC9F-1A3ABBEC7D1B}" presName="diagram" presStyleCnt="0">
        <dgm:presLayoutVars>
          <dgm:dir/>
          <dgm:resizeHandles val="exact"/>
        </dgm:presLayoutVars>
      </dgm:prSet>
      <dgm:spPr/>
    </dgm:pt>
    <dgm:pt modelId="{40B1ED67-552F-BB43-ABDA-553B2BE41A47}" type="pres">
      <dgm:prSet presAssocID="{E918B759-45AD-F04D-B208-FBE08E4F09AD}" presName="node" presStyleLbl="node1" presStyleIdx="0" presStyleCnt="6">
        <dgm:presLayoutVars>
          <dgm:bulletEnabled val="1"/>
        </dgm:presLayoutVars>
      </dgm:prSet>
      <dgm:spPr>
        <a:prstGeom prst="rect">
          <a:avLst/>
        </a:prstGeom>
      </dgm:spPr>
    </dgm:pt>
    <dgm:pt modelId="{0E9E88F4-065A-4043-B5B0-8FCC0FE27B5F}" type="pres">
      <dgm:prSet presAssocID="{40BB061F-2EBC-2446-8231-B768E7F6AB8B}" presName="sibTrans" presStyleCnt="0"/>
      <dgm:spPr/>
    </dgm:pt>
    <dgm:pt modelId="{DB89AF82-DF2D-064D-B025-D3F0D428AC7B}" type="pres">
      <dgm:prSet presAssocID="{79E3F80A-FD84-7645-99FD-E031CE009825}" presName="node" presStyleLbl="node1" presStyleIdx="1" presStyleCnt="6">
        <dgm:presLayoutVars>
          <dgm:bulletEnabled val="1"/>
        </dgm:presLayoutVars>
      </dgm:prSet>
      <dgm:spPr>
        <a:prstGeom prst="rect">
          <a:avLst/>
        </a:prstGeom>
      </dgm:spPr>
    </dgm:pt>
    <dgm:pt modelId="{F7F54FC2-D5A4-804F-8CE5-C0B886C83A1D}" type="pres">
      <dgm:prSet presAssocID="{2A31F224-367D-F44C-B9A9-4C0D88D14E40}" presName="sibTrans" presStyleCnt="0"/>
      <dgm:spPr/>
    </dgm:pt>
    <dgm:pt modelId="{971794E1-38FD-9B41-A64D-047732207485}" type="pres">
      <dgm:prSet presAssocID="{02E96577-ADC0-C649-987B-F662A9D71845}" presName="node" presStyleLbl="node1" presStyleIdx="2" presStyleCnt="6">
        <dgm:presLayoutVars>
          <dgm:bulletEnabled val="1"/>
        </dgm:presLayoutVars>
      </dgm:prSet>
      <dgm:spPr>
        <a:prstGeom prst="rect">
          <a:avLst/>
        </a:prstGeom>
      </dgm:spPr>
    </dgm:pt>
    <dgm:pt modelId="{94A46266-96A3-AD4D-A292-7EE057980D9C}" type="pres">
      <dgm:prSet presAssocID="{E1C2F718-DE49-1B42-9445-D116CE732655}" presName="sibTrans" presStyleCnt="0"/>
      <dgm:spPr/>
    </dgm:pt>
    <dgm:pt modelId="{5950CB04-CE40-4B4F-8857-903A721F08AF}" type="pres">
      <dgm:prSet presAssocID="{B0974DF0-AA8D-114A-BCB0-EF1F46CF1C83}" presName="node" presStyleLbl="node1" presStyleIdx="3" presStyleCnt="6">
        <dgm:presLayoutVars>
          <dgm:bulletEnabled val="1"/>
        </dgm:presLayoutVars>
      </dgm:prSet>
      <dgm:spPr>
        <a:prstGeom prst="rect">
          <a:avLst/>
        </a:prstGeom>
      </dgm:spPr>
    </dgm:pt>
    <dgm:pt modelId="{187BA053-C868-1444-9C0E-E51C57EC8002}" type="pres">
      <dgm:prSet presAssocID="{9274155C-0B43-B04E-B2C3-43A17EB45526}" presName="sibTrans" presStyleCnt="0"/>
      <dgm:spPr/>
    </dgm:pt>
    <dgm:pt modelId="{92DD7B10-C7E6-1349-ABDD-40FB535F3C91}" type="pres">
      <dgm:prSet presAssocID="{F80A7550-F0CB-5740-8398-BD15D3792464}" presName="node" presStyleLbl="node1" presStyleIdx="4" presStyleCnt="6">
        <dgm:presLayoutVars>
          <dgm:bulletEnabled val="1"/>
        </dgm:presLayoutVars>
      </dgm:prSet>
      <dgm:spPr>
        <a:prstGeom prst="rect">
          <a:avLst/>
        </a:prstGeom>
      </dgm:spPr>
    </dgm:pt>
    <dgm:pt modelId="{0F69C1D6-E8BD-4343-A73C-935B22BBCD07}" type="pres">
      <dgm:prSet presAssocID="{130BA829-C26E-574B-BED4-186393092289}" presName="sibTrans" presStyleCnt="0"/>
      <dgm:spPr/>
    </dgm:pt>
    <dgm:pt modelId="{D75F9935-E3A4-2C40-A89C-2C3878B71E35}" type="pres">
      <dgm:prSet presAssocID="{D7378DA9-6A5F-B143-A5F9-C3AC8918BCF0}" presName="node" presStyleLbl="node1" presStyleIdx="5" presStyleCnt="6">
        <dgm:presLayoutVars>
          <dgm:bulletEnabled val="1"/>
        </dgm:presLayoutVars>
      </dgm:prSet>
      <dgm:spPr>
        <a:prstGeom prst="rect">
          <a:avLst/>
        </a:prstGeom>
      </dgm:spPr>
    </dgm:pt>
  </dgm:ptLst>
  <dgm:cxnLst>
    <dgm:cxn modelId="{536E7406-63D6-3F4A-9473-580E04EAA945}" srcId="{3B94786A-FAAB-9E46-AC9F-1A3ABBEC7D1B}" destId="{D7378DA9-6A5F-B143-A5F9-C3AC8918BCF0}" srcOrd="5" destOrd="0" parTransId="{B68D23FA-E4A1-7F46-BDBD-BC14A8600D96}" sibTransId="{3619CF75-5DD4-3243-9030-F37070C05FC8}"/>
    <dgm:cxn modelId="{DD85A445-3172-D345-97A8-A145BF18B9C9}" srcId="{3B94786A-FAAB-9E46-AC9F-1A3ABBEC7D1B}" destId="{02E96577-ADC0-C649-987B-F662A9D71845}" srcOrd="2" destOrd="0" parTransId="{1F6F3B8B-815B-FC42-BEBE-05BEFD1A97BE}" sibTransId="{E1C2F718-DE49-1B42-9445-D116CE732655}"/>
    <dgm:cxn modelId="{4AB06F57-A305-0F42-92AD-F1B65A0908C8}" srcId="{3B94786A-FAAB-9E46-AC9F-1A3ABBEC7D1B}" destId="{B0974DF0-AA8D-114A-BCB0-EF1F46CF1C83}" srcOrd="3" destOrd="0" parTransId="{0AA8317F-E6C8-594B-8004-21BCBC7008C6}" sibTransId="{9274155C-0B43-B04E-B2C3-43A17EB45526}"/>
    <dgm:cxn modelId="{50397064-3309-E042-9516-AB9F0925825E}" type="presOf" srcId="{02E96577-ADC0-C649-987B-F662A9D71845}" destId="{971794E1-38FD-9B41-A64D-047732207485}" srcOrd="0" destOrd="0" presId="urn:microsoft.com/office/officeart/2005/8/layout/default"/>
    <dgm:cxn modelId="{9398CB65-0A5A-1E4A-BF29-C48B3F56FEF2}" srcId="{3B94786A-FAAB-9E46-AC9F-1A3ABBEC7D1B}" destId="{F80A7550-F0CB-5740-8398-BD15D3792464}" srcOrd="4" destOrd="0" parTransId="{4F003A31-84F1-7C45-B737-A702B8CF59A3}" sibTransId="{130BA829-C26E-574B-BED4-186393092289}"/>
    <dgm:cxn modelId="{2758A16C-C18D-9847-8D34-71ACF2650FC6}" type="presOf" srcId="{3B94786A-FAAB-9E46-AC9F-1A3ABBEC7D1B}" destId="{18DC3CF4-6546-E74A-AFD0-8D1E1A6FB889}" srcOrd="0" destOrd="0" presId="urn:microsoft.com/office/officeart/2005/8/layout/default"/>
    <dgm:cxn modelId="{2AE46174-65B3-BD46-8AA0-F216339C8564}" type="presOf" srcId="{79E3F80A-FD84-7645-99FD-E031CE009825}" destId="{DB89AF82-DF2D-064D-B025-D3F0D428AC7B}" srcOrd="0" destOrd="0" presId="urn:microsoft.com/office/officeart/2005/8/layout/default"/>
    <dgm:cxn modelId="{C522E38B-F8C4-E746-93D4-9D568E9E9C0D}" type="presOf" srcId="{D7378DA9-6A5F-B143-A5F9-C3AC8918BCF0}" destId="{D75F9935-E3A4-2C40-A89C-2C3878B71E35}" srcOrd="0" destOrd="0" presId="urn:microsoft.com/office/officeart/2005/8/layout/default"/>
    <dgm:cxn modelId="{040C56AB-8034-EC4B-AB3A-1F557CDFAC91}" type="presOf" srcId="{E918B759-45AD-F04D-B208-FBE08E4F09AD}" destId="{40B1ED67-552F-BB43-ABDA-553B2BE41A47}" srcOrd="0" destOrd="0" presId="urn:microsoft.com/office/officeart/2005/8/layout/default"/>
    <dgm:cxn modelId="{451BDAB7-DCD2-9940-8030-6FA7CBDDECD7}" srcId="{3B94786A-FAAB-9E46-AC9F-1A3ABBEC7D1B}" destId="{79E3F80A-FD84-7645-99FD-E031CE009825}" srcOrd="1" destOrd="0" parTransId="{EE755568-D077-5C4B-9505-B6DFE7060A84}" sibTransId="{2A31F224-367D-F44C-B9A9-4C0D88D14E40}"/>
    <dgm:cxn modelId="{D67A1FD4-7AD1-2441-B8C3-292B9223AD96}" srcId="{3B94786A-FAAB-9E46-AC9F-1A3ABBEC7D1B}" destId="{E918B759-45AD-F04D-B208-FBE08E4F09AD}" srcOrd="0" destOrd="0" parTransId="{7CC45005-B259-C64B-8E86-7A33134B9F68}" sibTransId="{40BB061F-2EBC-2446-8231-B768E7F6AB8B}"/>
    <dgm:cxn modelId="{F323DEF8-5C7F-2543-B2D0-C0F424FF0900}" type="presOf" srcId="{F80A7550-F0CB-5740-8398-BD15D3792464}" destId="{92DD7B10-C7E6-1349-ABDD-40FB535F3C91}" srcOrd="0" destOrd="0" presId="urn:microsoft.com/office/officeart/2005/8/layout/default"/>
    <dgm:cxn modelId="{0486FAF9-266B-CA47-A686-FA572AE0059F}" type="presOf" srcId="{B0974DF0-AA8D-114A-BCB0-EF1F46CF1C83}" destId="{5950CB04-CE40-4B4F-8857-903A721F08AF}" srcOrd="0" destOrd="0" presId="urn:microsoft.com/office/officeart/2005/8/layout/default"/>
    <dgm:cxn modelId="{F07DC142-E8D0-B64C-831A-98354FB9623D}" type="presParOf" srcId="{18DC3CF4-6546-E74A-AFD0-8D1E1A6FB889}" destId="{40B1ED67-552F-BB43-ABDA-553B2BE41A47}" srcOrd="0" destOrd="0" presId="urn:microsoft.com/office/officeart/2005/8/layout/default"/>
    <dgm:cxn modelId="{4D537A10-A896-CC42-A3A8-395A48916713}" type="presParOf" srcId="{18DC3CF4-6546-E74A-AFD0-8D1E1A6FB889}" destId="{0E9E88F4-065A-4043-B5B0-8FCC0FE27B5F}" srcOrd="1" destOrd="0" presId="urn:microsoft.com/office/officeart/2005/8/layout/default"/>
    <dgm:cxn modelId="{EBE0AEF0-50C8-0A43-B086-BE26AD336328}" type="presParOf" srcId="{18DC3CF4-6546-E74A-AFD0-8D1E1A6FB889}" destId="{DB89AF82-DF2D-064D-B025-D3F0D428AC7B}" srcOrd="2" destOrd="0" presId="urn:microsoft.com/office/officeart/2005/8/layout/default"/>
    <dgm:cxn modelId="{EDB93FB5-D111-D544-922F-15E9A78A6946}" type="presParOf" srcId="{18DC3CF4-6546-E74A-AFD0-8D1E1A6FB889}" destId="{F7F54FC2-D5A4-804F-8CE5-C0B886C83A1D}" srcOrd="3" destOrd="0" presId="urn:microsoft.com/office/officeart/2005/8/layout/default"/>
    <dgm:cxn modelId="{88E6D42B-451F-9E45-851F-16D46E873ACE}" type="presParOf" srcId="{18DC3CF4-6546-E74A-AFD0-8D1E1A6FB889}" destId="{971794E1-38FD-9B41-A64D-047732207485}" srcOrd="4" destOrd="0" presId="urn:microsoft.com/office/officeart/2005/8/layout/default"/>
    <dgm:cxn modelId="{92F24756-404D-114C-B592-4092814F36DE}" type="presParOf" srcId="{18DC3CF4-6546-E74A-AFD0-8D1E1A6FB889}" destId="{94A46266-96A3-AD4D-A292-7EE057980D9C}" srcOrd="5" destOrd="0" presId="urn:microsoft.com/office/officeart/2005/8/layout/default"/>
    <dgm:cxn modelId="{23FE848D-676F-1640-90F2-E6BED6EA40B3}" type="presParOf" srcId="{18DC3CF4-6546-E74A-AFD0-8D1E1A6FB889}" destId="{5950CB04-CE40-4B4F-8857-903A721F08AF}" srcOrd="6" destOrd="0" presId="urn:microsoft.com/office/officeart/2005/8/layout/default"/>
    <dgm:cxn modelId="{33B9BA0A-7183-E148-B552-935A7EB26610}" type="presParOf" srcId="{18DC3CF4-6546-E74A-AFD0-8D1E1A6FB889}" destId="{187BA053-C868-1444-9C0E-E51C57EC8002}" srcOrd="7" destOrd="0" presId="urn:microsoft.com/office/officeart/2005/8/layout/default"/>
    <dgm:cxn modelId="{4D129DAA-202F-994B-9412-16F5A30D3343}" type="presParOf" srcId="{18DC3CF4-6546-E74A-AFD0-8D1E1A6FB889}" destId="{92DD7B10-C7E6-1349-ABDD-40FB535F3C91}" srcOrd="8" destOrd="0" presId="urn:microsoft.com/office/officeart/2005/8/layout/default"/>
    <dgm:cxn modelId="{F626EFFF-63D9-834F-9761-29C7A53CA427}" type="presParOf" srcId="{18DC3CF4-6546-E74A-AFD0-8D1E1A6FB889}" destId="{0F69C1D6-E8BD-4343-A73C-935B22BBCD07}" srcOrd="9" destOrd="0" presId="urn:microsoft.com/office/officeart/2005/8/layout/default"/>
    <dgm:cxn modelId="{2B1B89B0-E64F-9049-B47F-88C5269AB35E}" type="presParOf" srcId="{18DC3CF4-6546-E74A-AFD0-8D1E1A6FB889}" destId="{D75F9935-E3A4-2C40-A89C-2C3878B71E35}"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28D728-89DC-DE4B-B540-F52C646AD241}">
      <dsp:nvSpPr>
        <dsp:cNvPr id="0" name=""/>
        <dsp:cNvSpPr/>
      </dsp:nvSpPr>
      <dsp:spPr>
        <a:xfrm>
          <a:off x="0" y="1038821"/>
          <a:ext cx="1733351" cy="2080021"/>
        </a:xfrm>
        <a:prstGeom prst="rect">
          <a:avLst/>
        </a:prstGeom>
        <a:solidFill>
          <a:srgbClr val="36BBA5">
            <a:hueOff val="0"/>
            <a:satOff val="0"/>
            <a:lumOff val="0"/>
            <a:alphaOff val="0"/>
          </a:srgbClr>
        </a:solidFill>
        <a:ln w="12700" cap="flat" cmpd="sng" algn="ctr">
          <a:solidFill>
            <a:srgbClr val="36BB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1]</a:t>
          </a:r>
        </a:p>
      </dsp:txBody>
      <dsp:txXfrm>
        <a:off x="0" y="1870829"/>
        <a:ext cx="1733351" cy="1248013"/>
      </dsp:txXfrm>
    </dsp:sp>
    <dsp:sp modelId="{00C475A1-DF0B-7749-B75D-A48BF9CA3763}">
      <dsp:nvSpPr>
        <dsp:cNvPr id="0" name=""/>
        <dsp:cNvSpPr/>
      </dsp:nvSpPr>
      <dsp:spPr>
        <a:xfrm>
          <a:off x="0"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01</a:t>
          </a:r>
        </a:p>
      </dsp:txBody>
      <dsp:txXfrm>
        <a:off x="0" y="1038821"/>
        <a:ext cx="1733351" cy="832008"/>
      </dsp:txXfrm>
    </dsp:sp>
    <dsp:sp modelId="{6A40CBD5-AD09-A84C-956F-13CD5B930799}">
      <dsp:nvSpPr>
        <dsp:cNvPr id="0" name=""/>
        <dsp:cNvSpPr/>
      </dsp:nvSpPr>
      <dsp:spPr>
        <a:xfrm>
          <a:off x="1872019" y="1038821"/>
          <a:ext cx="1733351" cy="2080021"/>
        </a:xfrm>
        <a:prstGeom prst="rect">
          <a:avLst/>
        </a:prstGeom>
        <a:solidFill>
          <a:srgbClr val="98CB4F">
            <a:hueOff val="0"/>
            <a:satOff val="0"/>
            <a:lumOff val="0"/>
            <a:alphaOff val="0"/>
          </a:srgbClr>
        </a:solidFill>
        <a:ln w="12700" cap="flat" cmpd="sng" algn="ctr">
          <a:solidFill>
            <a:srgbClr val="98CB4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2]</a:t>
          </a:r>
        </a:p>
      </dsp:txBody>
      <dsp:txXfrm>
        <a:off x="1872019" y="1870829"/>
        <a:ext cx="1733351" cy="1248013"/>
      </dsp:txXfrm>
    </dsp:sp>
    <dsp:sp modelId="{8EFDAFDD-89E7-D943-909A-A7FD5F369CB5}">
      <dsp:nvSpPr>
        <dsp:cNvPr id="0" name=""/>
        <dsp:cNvSpPr/>
      </dsp:nvSpPr>
      <dsp:spPr>
        <a:xfrm>
          <a:off x="1872019"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02</a:t>
          </a:r>
        </a:p>
      </dsp:txBody>
      <dsp:txXfrm>
        <a:off x="1872019" y="1038821"/>
        <a:ext cx="1733351" cy="832008"/>
      </dsp:txXfrm>
    </dsp:sp>
    <dsp:sp modelId="{84936DC9-F858-B841-84DF-2A517B5C3692}">
      <dsp:nvSpPr>
        <dsp:cNvPr id="0" name=""/>
        <dsp:cNvSpPr/>
      </dsp:nvSpPr>
      <dsp:spPr>
        <a:xfrm>
          <a:off x="3744039" y="1038821"/>
          <a:ext cx="1733351" cy="2080021"/>
        </a:xfrm>
        <a:prstGeom prst="rect">
          <a:avLst/>
        </a:prstGeom>
        <a:solidFill>
          <a:srgbClr val="F79333">
            <a:hueOff val="0"/>
            <a:satOff val="0"/>
            <a:lumOff val="0"/>
            <a:alphaOff val="0"/>
          </a:srgbClr>
        </a:solidFill>
        <a:ln w="12700" cap="flat" cmpd="sng" algn="ctr">
          <a:solidFill>
            <a:srgbClr val="F79333">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3]</a:t>
          </a:r>
        </a:p>
      </dsp:txBody>
      <dsp:txXfrm>
        <a:off x="3744039" y="1870829"/>
        <a:ext cx="1733351" cy="1248013"/>
      </dsp:txXfrm>
    </dsp:sp>
    <dsp:sp modelId="{BF0A5FFC-EB65-9348-A055-3412B0E09A06}">
      <dsp:nvSpPr>
        <dsp:cNvPr id="0" name=""/>
        <dsp:cNvSpPr/>
      </dsp:nvSpPr>
      <dsp:spPr>
        <a:xfrm>
          <a:off x="3744039"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03</a:t>
          </a:r>
        </a:p>
      </dsp:txBody>
      <dsp:txXfrm>
        <a:off x="3744039" y="1038821"/>
        <a:ext cx="1733351" cy="832008"/>
      </dsp:txXfrm>
    </dsp:sp>
    <dsp:sp modelId="{6EEB9067-D20C-D844-A344-53CFC546D846}">
      <dsp:nvSpPr>
        <dsp:cNvPr id="0" name=""/>
        <dsp:cNvSpPr/>
      </dsp:nvSpPr>
      <dsp:spPr>
        <a:xfrm>
          <a:off x="5616059" y="1038821"/>
          <a:ext cx="1733351" cy="2080021"/>
        </a:xfrm>
        <a:prstGeom prst="rect">
          <a:avLst/>
        </a:prstGeom>
        <a:solidFill>
          <a:srgbClr val="F173AC">
            <a:hueOff val="0"/>
            <a:satOff val="0"/>
            <a:lumOff val="0"/>
            <a:alphaOff val="0"/>
          </a:srgbClr>
        </a:solidFill>
        <a:ln w="12700" cap="flat" cmpd="sng" algn="ctr">
          <a:solidFill>
            <a:srgbClr val="F173AC">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4]</a:t>
          </a:r>
        </a:p>
      </dsp:txBody>
      <dsp:txXfrm>
        <a:off x="5616059" y="1870829"/>
        <a:ext cx="1733351" cy="1248013"/>
      </dsp:txXfrm>
    </dsp:sp>
    <dsp:sp modelId="{1E8A9A65-3BE0-9D4C-9049-2B82C414CD2D}">
      <dsp:nvSpPr>
        <dsp:cNvPr id="0" name=""/>
        <dsp:cNvSpPr/>
      </dsp:nvSpPr>
      <dsp:spPr>
        <a:xfrm>
          <a:off x="5616059"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04</a:t>
          </a:r>
        </a:p>
      </dsp:txBody>
      <dsp:txXfrm>
        <a:off x="5616059" y="1038821"/>
        <a:ext cx="1733351" cy="832008"/>
      </dsp:txXfrm>
    </dsp:sp>
    <dsp:sp modelId="{8E6063FE-B1C7-4746-A316-86934EE85DC2}">
      <dsp:nvSpPr>
        <dsp:cNvPr id="0" name=""/>
        <dsp:cNvSpPr/>
      </dsp:nvSpPr>
      <dsp:spPr>
        <a:xfrm>
          <a:off x="7488078" y="1038821"/>
          <a:ext cx="1733351" cy="2080021"/>
        </a:xfrm>
        <a:prstGeom prst="rect">
          <a:avLst/>
        </a:prstGeom>
        <a:solidFill>
          <a:srgbClr val="3BBAE2"/>
        </a:solidFill>
        <a:ln w="12700" cap="flat" cmpd="sng" algn="ctr">
          <a:solidFill>
            <a:srgbClr val="3BBAE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5]</a:t>
          </a:r>
        </a:p>
      </dsp:txBody>
      <dsp:txXfrm>
        <a:off x="7488078" y="1870829"/>
        <a:ext cx="1733351" cy="1248013"/>
      </dsp:txXfrm>
    </dsp:sp>
    <dsp:sp modelId="{6CDC8993-87DD-5047-A69A-C135740E06F1}">
      <dsp:nvSpPr>
        <dsp:cNvPr id="0" name=""/>
        <dsp:cNvSpPr/>
      </dsp:nvSpPr>
      <dsp:spPr>
        <a:xfrm>
          <a:off x="7488078"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05</a:t>
          </a:r>
        </a:p>
      </dsp:txBody>
      <dsp:txXfrm>
        <a:off x="7488078" y="1038821"/>
        <a:ext cx="1733351" cy="832008"/>
      </dsp:txXfrm>
    </dsp:sp>
    <dsp:sp modelId="{F379FE5E-B37A-494E-9659-FD628890CCD7}">
      <dsp:nvSpPr>
        <dsp:cNvPr id="0" name=""/>
        <dsp:cNvSpPr/>
      </dsp:nvSpPr>
      <dsp:spPr>
        <a:xfrm>
          <a:off x="9360098" y="1038821"/>
          <a:ext cx="1733351" cy="2080021"/>
        </a:xfrm>
        <a:prstGeom prst="rect">
          <a:avLst/>
        </a:prstGeom>
        <a:solidFill>
          <a:srgbClr val="36BBA5"/>
        </a:solidFill>
        <a:ln w="12700" cap="flat" cmpd="sng" algn="ctr">
          <a:solidFill>
            <a:srgbClr val="36BB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6]</a:t>
          </a:r>
        </a:p>
      </dsp:txBody>
      <dsp:txXfrm>
        <a:off x="9360098" y="1870829"/>
        <a:ext cx="1733351" cy="1248013"/>
      </dsp:txXfrm>
    </dsp:sp>
    <dsp:sp modelId="{C0A7E887-CCCC-E344-8F66-7D896B8FD901}">
      <dsp:nvSpPr>
        <dsp:cNvPr id="0" name=""/>
        <dsp:cNvSpPr/>
      </dsp:nvSpPr>
      <dsp:spPr>
        <a:xfrm>
          <a:off x="9360098"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06</a:t>
          </a:r>
        </a:p>
      </dsp:txBody>
      <dsp:txXfrm>
        <a:off x="9360098" y="1038821"/>
        <a:ext cx="1733351" cy="8320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28D728-89DC-DE4B-B540-F52C646AD241}">
      <dsp:nvSpPr>
        <dsp:cNvPr id="0" name=""/>
        <dsp:cNvSpPr/>
      </dsp:nvSpPr>
      <dsp:spPr>
        <a:xfrm>
          <a:off x="0" y="1038821"/>
          <a:ext cx="1733351" cy="2080021"/>
        </a:xfrm>
        <a:prstGeom prst="rect">
          <a:avLst/>
        </a:prstGeom>
        <a:solidFill>
          <a:srgbClr val="36BBA5">
            <a:hueOff val="0"/>
            <a:satOff val="0"/>
            <a:lumOff val="0"/>
            <a:alphaOff val="0"/>
          </a:srgbClr>
        </a:solidFill>
        <a:ln w="12700" cap="flat" cmpd="sng" algn="ctr">
          <a:solidFill>
            <a:srgbClr val="36BB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1]</a:t>
          </a:r>
        </a:p>
      </dsp:txBody>
      <dsp:txXfrm>
        <a:off x="0" y="1870829"/>
        <a:ext cx="1733351" cy="1248013"/>
      </dsp:txXfrm>
    </dsp:sp>
    <dsp:sp modelId="{00C475A1-DF0B-7749-B75D-A48BF9CA3763}">
      <dsp:nvSpPr>
        <dsp:cNvPr id="0" name=""/>
        <dsp:cNvSpPr/>
      </dsp:nvSpPr>
      <dsp:spPr>
        <a:xfrm>
          <a:off x="0"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01</a:t>
          </a:r>
        </a:p>
      </dsp:txBody>
      <dsp:txXfrm>
        <a:off x="0" y="1038821"/>
        <a:ext cx="1733351" cy="832008"/>
      </dsp:txXfrm>
    </dsp:sp>
    <dsp:sp modelId="{6A40CBD5-AD09-A84C-956F-13CD5B930799}">
      <dsp:nvSpPr>
        <dsp:cNvPr id="0" name=""/>
        <dsp:cNvSpPr/>
      </dsp:nvSpPr>
      <dsp:spPr>
        <a:xfrm>
          <a:off x="1872019" y="1038821"/>
          <a:ext cx="1733351" cy="2080021"/>
        </a:xfrm>
        <a:prstGeom prst="rect">
          <a:avLst/>
        </a:prstGeom>
        <a:solidFill>
          <a:srgbClr val="98CB4F">
            <a:hueOff val="0"/>
            <a:satOff val="0"/>
            <a:lumOff val="0"/>
            <a:alphaOff val="0"/>
          </a:srgbClr>
        </a:solidFill>
        <a:ln w="12700" cap="flat" cmpd="sng" algn="ctr">
          <a:solidFill>
            <a:srgbClr val="98CB4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2]</a:t>
          </a:r>
        </a:p>
      </dsp:txBody>
      <dsp:txXfrm>
        <a:off x="1872019" y="1870829"/>
        <a:ext cx="1733351" cy="1248013"/>
      </dsp:txXfrm>
    </dsp:sp>
    <dsp:sp modelId="{8EFDAFDD-89E7-D943-909A-A7FD5F369CB5}">
      <dsp:nvSpPr>
        <dsp:cNvPr id="0" name=""/>
        <dsp:cNvSpPr/>
      </dsp:nvSpPr>
      <dsp:spPr>
        <a:xfrm>
          <a:off x="1872019"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02</a:t>
          </a:r>
        </a:p>
      </dsp:txBody>
      <dsp:txXfrm>
        <a:off x="1872019" y="1038821"/>
        <a:ext cx="1733351" cy="832008"/>
      </dsp:txXfrm>
    </dsp:sp>
    <dsp:sp modelId="{84936DC9-F858-B841-84DF-2A517B5C3692}">
      <dsp:nvSpPr>
        <dsp:cNvPr id="0" name=""/>
        <dsp:cNvSpPr/>
      </dsp:nvSpPr>
      <dsp:spPr>
        <a:xfrm>
          <a:off x="3744039" y="1038821"/>
          <a:ext cx="1733351" cy="2080021"/>
        </a:xfrm>
        <a:prstGeom prst="rect">
          <a:avLst/>
        </a:prstGeom>
        <a:solidFill>
          <a:srgbClr val="F79333">
            <a:hueOff val="0"/>
            <a:satOff val="0"/>
            <a:lumOff val="0"/>
            <a:alphaOff val="0"/>
          </a:srgbClr>
        </a:solidFill>
        <a:ln w="12700" cap="flat" cmpd="sng" algn="ctr">
          <a:solidFill>
            <a:srgbClr val="F79333">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3]</a:t>
          </a:r>
        </a:p>
      </dsp:txBody>
      <dsp:txXfrm>
        <a:off x="3744039" y="1870829"/>
        <a:ext cx="1733351" cy="1248013"/>
      </dsp:txXfrm>
    </dsp:sp>
    <dsp:sp modelId="{BF0A5FFC-EB65-9348-A055-3412B0E09A06}">
      <dsp:nvSpPr>
        <dsp:cNvPr id="0" name=""/>
        <dsp:cNvSpPr/>
      </dsp:nvSpPr>
      <dsp:spPr>
        <a:xfrm>
          <a:off x="3744039"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03</a:t>
          </a:r>
        </a:p>
      </dsp:txBody>
      <dsp:txXfrm>
        <a:off x="3744039" y="1038821"/>
        <a:ext cx="1733351" cy="832008"/>
      </dsp:txXfrm>
    </dsp:sp>
    <dsp:sp modelId="{6EEB9067-D20C-D844-A344-53CFC546D846}">
      <dsp:nvSpPr>
        <dsp:cNvPr id="0" name=""/>
        <dsp:cNvSpPr/>
      </dsp:nvSpPr>
      <dsp:spPr>
        <a:xfrm>
          <a:off x="5616059" y="1038821"/>
          <a:ext cx="1733351" cy="2080021"/>
        </a:xfrm>
        <a:prstGeom prst="rect">
          <a:avLst/>
        </a:prstGeom>
        <a:solidFill>
          <a:srgbClr val="F173AC">
            <a:hueOff val="0"/>
            <a:satOff val="0"/>
            <a:lumOff val="0"/>
            <a:alphaOff val="0"/>
          </a:srgbClr>
        </a:solidFill>
        <a:ln w="12700" cap="flat" cmpd="sng" algn="ctr">
          <a:solidFill>
            <a:srgbClr val="F173AC">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4]</a:t>
          </a:r>
        </a:p>
      </dsp:txBody>
      <dsp:txXfrm>
        <a:off x="5616059" y="1870829"/>
        <a:ext cx="1733351" cy="1248013"/>
      </dsp:txXfrm>
    </dsp:sp>
    <dsp:sp modelId="{1E8A9A65-3BE0-9D4C-9049-2B82C414CD2D}">
      <dsp:nvSpPr>
        <dsp:cNvPr id="0" name=""/>
        <dsp:cNvSpPr/>
      </dsp:nvSpPr>
      <dsp:spPr>
        <a:xfrm>
          <a:off x="5616059"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04</a:t>
          </a:r>
        </a:p>
      </dsp:txBody>
      <dsp:txXfrm>
        <a:off x="5616059" y="1038821"/>
        <a:ext cx="1733351" cy="832008"/>
      </dsp:txXfrm>
    </dsp:sp>
    <dsp:sp modelId="{8E6063FE-B1C7-4746-A316-86934EE85DC2}">
      <dsp:nvSpPr>
        <dsp:cNvPr id="0" name=""/>
        <dsp:cNvSpPr/>
      </dsp:nvSpPr>
      <dsp:spPr>
        <a:xfrm>
          <a:off x="7488078" y="1038821"/>
          <a:ext cx="1733351" cy="2080021"/>
        </a:xfrm>
        <a:prstGeom prst="rect">
          <a:avLst/>
        </a:prstGeom>
        <a:solidFill>
          <a:srgbClr val="3BBAE2"/>
        </a:solidFill>
        <a:ln w="12700" cap="flat" cmpd="sng" algn="ctr">
          <a:solidFill>
            <a:srgbClr val="3BBAE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5]</a:t>
          </a:r>
        </a:p>
      </dsp:txBody>
      <dsp:txXfrm>
        <a:off x="7488078" y="1870829"/>
        <a:ext cx="1733351" cy="1248013"/>
      </dsp:txXfrm>
    </dsp:sp>
    <dsp:sp modelId="{6CDC8993-87DD-5047-A69A-C135740E06F1}">
      <dsp:nvSpPr>
        <dsp:cNvPr id="0" name=""/>
        <dsp:cNvSpPr/>
      </dsp:nvSpPr>
      <dsp:spPr>
        <a:xfrm>
          <a:off x="7488078"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05</a:t>
          </a:r>
        </a:p>
      </dsp:txBody>
      <dsp:txXfrm>
        <a:off x="7488078" y="1038821"/>
        <a:ext cx="1733351" cy="832008"/>
      </dsp:txXfrm>
    </dsp:sp>
    <dsp:sp modelId="{F379FE5E-B37A-494E-9659-FD628890CCD7}">
      <dsp:nvSpPr>
        <dsp:cNvPr id="0" name=""/>
        <dsp:cNvSpPr/>
      </dsp:nvSpPr>
      <dsp:spPr>
        <a:xfrm>
          <a:off x="9360098" y="1038821"/>
          <a:ext cx="1733351" cy="2080021"/>
        </a:xfrm>
        <a:prstGeom prst="rect">
          <a:avLst/>
        </a:prstGeom>
        <a:solidFill>
          <a:srgbClr val="36BBA5"/>
        </a:solidFill>
        <a:ln w="12700" cap="flat" cmpd="sng" algn="ctr">
          <a:solidFill>
            <a:srgbClr val="36BB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6]</a:t>
          </a:r>
        </a:p>
      </dsp:txBody>
      <dsp:txXfrm>
        <a:off x="9360098" y="1870829"/>
        <a:ext cx="1733351" cy="1248013"/>
      </dsp:txXfrm>
    </dsp:sp>
    <dsp:sp modelId="{C0A7E887-CCCC-E344-8F66-7D896B8FD901}">
      <dsp:nvSpPr>
        <dsp:cNvPr id="0" name=""/>
        <dsp:cNvSpPr/>
      </dsp:nvSpPr>
      <dsp:spPr>
        <a:xfrm>
          <a:off x="9360098"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06</a:t>
          </a:r>
        </a:p>
      </dsp:txBody>
      <dsp:txXfrm>
        <a:off x="9360098" y="1038821"/>
        <a:ext cx="1733351" cy="8320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B1ED67-552F-BB43-ABDA-553B2BE41A47}">
      <dsp:nvSpPr>
        <dsp:cNvPr id="0" name=""/>
        <dsp:cNvSpPr/>
      </dsp:nvSpPr>
      <dsp:spPr>
        <a:xfrm>
          <a:off x="433337" y="1518"/>
          <a:ext cx="3195866" cy="1917520"/>
        </a:xfrm>
        <a:prstGeom prst="rect">
          <a:avLst/>
        </a:prstGeom>
        <a:solidFill>
          <a:srgbClr val="36BBA5">
            <a:hueOff val="0"/>
            <a:satOff val="0"/>
            <a:lumOff val="0"/>
            <a:alphaOff val="0"/>
          </a:srgbClr>
        </a:solidFill>
        <a:ln w="12700" cap="flat" cmpd="sng" algn="ctr">
          <a:solidFill>
            <a:srgbClr val="36BB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50000"/>
            </a:lnSpc>
            <a:spcBef>
              <a:spcPct val="0"/>
            </a:spcBef>
            <a:spcAft>
              <a:spcPts val="0"/>
            </a:spcAft>
            <a:buNone/>
          </a:pPr>
          <a:r>
            <a:rPr lang="en-US" sz="1800" kern="1200">
              <a:solidFill>
                <a:srgbClr val="FFFFFF"/>
              </a:solidFill>
              <a:latin typeface="Arial" panose="020B0604020202020204"/>
              <a:ea typeface="+mn-ea"/>
              <a:cs typeface="+mn-cs"/>
            </a:rPr>
            <a:t>[Event Name and Link]</a:t>
          </a:r>
        </a:p>
        <a:p>
          <a:pPr marL="0" lvl="0" indent="0" algn="ctr" defTabSz="800100">
            <a:lnSpc>
              <a:spcPct val="150000"/>
            </a:lnSpc>
            <a:spcBef>
              <a:spcPct val="0"/>
            </a:spcBef>
            <a:spcAft>
              <a:spcPts val="0"/>
            </a:spcAft>
            <a:buNone/>
          </a:pPr>
          <a:r>
            <a:rPr lang="en-US" sz="1600" kern="1200">
              <a:solidFill>
                <a:srgbClr val="FFFFFF"/>
              </a:solidFill>
              <a:latin typeface="Arial" panose="020B0604020202020204"/>
              <a:ea typeface="+mn-ea"/>
              <a:cs typeface="+mn-cs"/>
            </a:rPr>
            <a:t>[Date]: [Event Type]</a:t>
          </a:r>
        </a:p>
      </dsp:txBody>
      <dsp:txXfrm>
        <a:off x="433337" y="1518"/>
        <a:ext cx="3195866" cy="1917520"/>
      </dsp:txXfrm>
    </dsp:sp>
    <dsp:sp modelId="{DB89AF82-DF2D-064D-B025-D3F0D428AC7B}">
      <dsp:nvSpPr>
        <dsp:cNvPr id="0" name=""/>
        <dsp:cNvSpPr/>
      </dsp:nvSpPr>
      <dsp:spPr>
        <a:xfrm>
          <a:off x="3948791" y="1518"/>
          <a:ext cx="3195866" cy="1917520"/>
        </a:xfrm>
        <a:prstGeom prst="rect">
          <a:avLst/>
        </a:prstGeom>
        <a:solidFill>
          <a:srgbClr val="98CB4F">
            <a:hueOff val="0"/>
            <a:satOff val="0"/>
            <a:lumOff val="0"/>
            <a:alphaOff val="0"/>
          </a:srgbClr>
        </a:solidFill>
        <a:ln w="12700" cap="flat" cmpd="sng" algn="ctr">
          <a:solidFill>
            <a:srgbClr val="98CB4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50000"/>
            </a:lnSpc>
            <a:spcBef>
              <a:spcPct val="0"/>
            </a:spcBef>
            <a:spcAft>
              <a:spcPts val="0"/>
            </a:spcAft>
            <a:buNone/>
          </a:pPr>
          <a:r>
            <a:rPr lang="en-US" sz="1800" kern="1200">
              <a:solidFill>
                <a:srgbClr val="FFFFFF"/>
              </a:solidFill>
              <a:latin typeface="Arial" panose="020B0604020202020204"/>
              <a:ea typeface="+mn-ea"/>
              <a:cs typeface="+mn-cs"/>
            </a:rPr>
            <a:t>[Event Name and Link]</a:t>
          </a:r>
        </a:p>
        <a:p>
          <a:pPr marL="0" lvl="0" indent="0" algn="ctr" defTabSz="800100">
            <a:lnSpc>
              <a:spcPct val="150000"/>
            </a:lnSpc>
            <a:spcBef>
              <a:spcPct val="0"/>
            </a:spcBef>
            <a:spcAft>
              <a:spcPts val="0"/>
            </a:spcAft>
            <a:buNone/>
          </a:pPr>
          <a:r>
            <a:rPr lang="en-US" sz="1800" kern="1200">
              <a:solidFill>
                <a:srgbClr val="FFFFFF"/>
              </a:solidFill>
              <a:latin typeface="Arial" panose="020B0604020202020204"/>
              <a:ea typeface="+mn-ea"/>
              <a:cs typeface="+mn-cs"/>
            </a:rPr>
            <a:t>[Date]: [Event Type]</a:t>
          </a:r>
        </a:p>
      </dsp:txBody>
      <dsp:txXfrm>
        <a:off x="3948791" y="1518"/>
        <a:ext cx="3195866" cy="1917520"/>
      </dsp:txXfrm>
    </dsp:sp>
    <dsp:sp modelId="{971794E1-38FD-9B41-A64D-047732207485}">
      <dsp:nvSpPr>
        <dsp:cNvPr id="0" name=""/>
        <dsp:cNvSpPr/>
      </dsp:nvSpPr>
      <dsp:spPr>
        <a:xfrm>
          <a:off x="7464245" y="1518"/>
          <a:ext cx="3195866" cy="1917520"/>
        </a:xfrm>
        <a:prstGeom prst="rect">
          <a:avLst/>
        </a:prstGeom>
        <a:solidFill>
          <a:srgbClr val="F79333">
            <a:hueOff val="0"/>
            <a:satOff val="0"/>
            <a:lumOff val="0"/>
            <a:alphaOff val="0"/>
          </a:srgbClr>
        </a:solidFill>
        <a:ln w="12700" cap="flat" cmpd="sng" algn="ctr">
          <a:solidFill>
            <a:srgbClr val="F79333">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50000"/>
            </a:lnSpc>
            <a:spcBef>
              <a:spcPct val="0"/>
            </a:spcBef>
            <a:spcAft>
              <a:spcPts val="0"/>
            </a:spcAft>
            <a:buNone/>
          </a:pPr>
          <a:r>
            <a:rPr lang="en-US" sz="1800" kern="1200">
              <a:solidFill>
                <a:srgbClr val="FFFFFF"/>
              </a:solidFill>
              <a:latin typeface="Arial" panose="020B0604020202020204"/>
              <a:ea typeface="+mn-ea"/>
              <a:cs typeface="+mn-cs"/>
            </a:rPr>
            <a:t>[Event Name and Link]</a:t>
          </a:r>
        </a:p>
        <a:p>
          <a:pPr marL="0" lvl="0" indent="0" algn="ctr" defTabSz="800100">
            <a:lnSpc>
              <a:spcPct val="150000"/>
            </a:lnSpc>
            <a:spcBef>
              <a:spcPct val="0"/>
            </a:spcBef>
            <a:spcAft>
              <a:spcPts val="0"/>
            </a:spcAft>
            <a:buNone/>
          </a:pPr>
          <a:r>
            <a:rPr lang="en-US" sz="1800" kern="1200">
              <a:solidFill>
                <a:srgbClr val="FFFFFF"/>
              </a:solidFill>
              <a:latin typeface="Arial" panose="020B0604020202020204"/>
              <a:ea typeface="+mn-ea"/>
              <a:cs typeface="+mn-cs"/>
            </a:rPr>
            <a:t>[Date]: [Event Type]</a:t>
          </a:r>
        </a:p>
      </dsp:txBody>
      <dsp:txXfrm>
        <a:off x="7464245" y="1518"/>
        <a:ext cx="3195866" cy="1917520"/>
      </dsp:txXfrm>
    </dsp:sp>
    <dsp:sp modelId="{5950CB04-CE40-4B4F-8857-903A721F08AF}">
      <dsp:nvSpPr>
        <dsp:cNvPr id="0" name=""/>
        <dsp:cNvSpPr/>
      </dsp:nvSpPr>
      <dsp:spPr>
        <a:xfrm>
          <a:off x="433337" y="2238625"/>
          <a:ext cx="3195866" cy="1917520"/>
        </a:xfrm>
        <a:prstGeom prst="rect">
          <a:avLst/>
        </a:prstGeom>
        <a:solidFill>
          <a:srgbClr val="F173AC">
            <a:hueOff val="0"/>
            <a:satOff val="0"/>
            <a:lumOff val="0"/>
            <a:alphaOff val="0"/>
          </a:srgbClr>
        </a:solidFill>
        <a:ln w="12700" cap="flat" cmpd="sng" algn="ctr">
          <a:solidFill>
            <a:srgbClr val="F173AC">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50000"/>
            </a:lnSpc>
            <a:spcBef>
              <a:spcPct val="0"/>
            </a:spcBef>
            <a:spcAft>
              <a:spcPts val="0"/>
            </a:spcAft>
            <a:buNone/>
          </a:pPr>
          <a:r>
            <a:rPr lang="en-US" sz="1800" kern="1200">
              <a:solidFill>
                <a:srgbClr val="FFFFFF"/>
              </a:solidFill>
              <a:latin typeface="Arial" panose="020B0604020202020204"/>
              <a:ea typeface="+mn-ea"/>
              <a:cs typeface="+mn-cs"/>
            </a:rPr>
            <a:t>[Event Name and Link]</a:t>
          </a:r>
        </a:p>
        <a:p>
          <a:pPr marL="0" lvl="0" indent="0" algn="ctr" defTabSz="800100">
            <a:lnSpc>
              <a:spcPct val="150000"/>
            </a:lnSpc>
            <a:spcBef>
              <a:spcPct val="0"/>
            </a:spcBef>
            <a:spcAft>
              <a:spcPts val="0"/>
            </a:spcAft>
            <a:buNone/>
          </a:pPr>
          <a:r>
            <a:rPr lang="en-US" sz="1800" kern="1200">
              <a:solidFill>
                <a:srgbClr val="FFFFFF"/>
              </a:solidFill>
              <a:latin typeface="Arial" panose="020B0604020202020204"/>
              <a:ea typeface="+mn-ea"/>
              <a:cs typeface="+mn-cs"/>
            </a:rPr>
            <a:t>[Date]: [Event Type]</a:t>
          </a:r>
        </a:p>
      </dsp:txBody>
      <dsp:txXfrm>
        <a:off x="433337" y="2238625"/>
        <a:ext cx="3195866" cy="1917520"/>
      </dsp:txXfrm>
    </dsp:sp>
    <dsp:sp modelId="{92DD7B10-C7E6-1349-ABDD-40FB535F3C91}">
      <dsp:nvSpPr>
        <dsp:cNvPr id="0" name=""/>
        <dsp:cNvSpPr/>
      </dsp:nvSpPr>
      <dsp:spPr>
        <a:xfrm>
          <a:off x="3948791" y="2238625"/>
          <a:ext cx="3195866" cy="1917520"/>
        </a:xfrm>
        <a:prstGeom prst="rect">
          <a:avLst/>
        </a:prstGeom>
        <a:solidFill>
          <a:srgbClr val="3BBAE2"/>
        </a:solidFill>
        <a:ln w="12700" cap="flat" cmpd="sng" algn="ctr">
          <a:solidFill>
            <a:srgbClr val="3BBAE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50000"/>
            </a:lnSpc>
            <a:spcBef>
              <a:spcPct val="0"/>
            </a:spcBef>
            <a:spcAft>
              <a:spcPts val="0"/>
            </a:spcAft>
            <a:buNone/>
          </a:pPr>
          <a:r>
            <a:rPr lang="en-US" sz="1800" kern="1200">
              <a:solidFill>
                <a:srgbClr val="FFFFFF"/>
              </a:solidFill>
              <a:latin typeface="Arial" panose="020B0604020202020204"/>
              <a:ea typeface="+mn-ea"/>
              <a:cs typeface="+mn-cs"/>
            </a:rPr>
            <a:t>[Event Name and Link]</a:t>
          </a:r>
        </a:p>
        <a:p>
          <a:pPr marL="0" lvl="0" indent="0" algn="ctr" defTabSz="800100">
            <a:lnSpc>
              <a:spcPct val="150000"/>
            </a:lnSpc>
            <a:spcBef>
              <a:spcPct val="0"/>
            </a:spcBef>
            <a:spcAft>
              <a:spcPts val="0"/>
            </a:spcAft>
            <a:buNone/>
          </a:pPr>
          <a:r>
            <a:rPr lang="en-US" sz="1800" kern="1200">
              <a:solidFill>
                <a:srgbClr val="FFFFFF"/>
              </a:solidFill>
              <a:latin typeface="Arial" panose="020B0604020202020204"/>
              <a:ea typeface="+mn-ea"/>
              <a:cs typeface="+mn-cs"/>
            </a:rPr>
            <a:t>[Date]: [Event Type]</a:t>
          </a:r>
        </a:p>
      </dsp:txBody>
      <dsp:txXfrm>
        <a:off x="3948791" y="2238625"/>
        <a:ext cx="3195866" cy="1917520"/>
      </dsp:txXfrm>
    </dsp:sp>
    <dsp:sp modelId="{D75F9935-E3A4-2C40-A89C-2C3878B71E35}">
      <dsp:nvSpPr>
        <dsp:cNvPr id="0" name=""/>
        <dsp:cNvSpPr/>
      </dsp:nvSpPr>
      <dsp:spPr>
        <a:xfrm>
          <a:off x="7464245" y="2238625"/>
          <a:ext cx="3195866" cy="1917520"/>
        </a:xfrm>
        <a:prstGeom prst="rect">
          <a:avLst/>
        </a:prstGeom>
        <a:solidFill>
          <a:srgbClr val="36BBA5"/>
        </a:solidFill>
        <a:ln w="12700" cap="flat" cmpd="sng" algn="ctr">
          <a:solidFill>
            <a:srgbClr val="36BB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50000"/>
            </a:lnSpc>
            <a:spcBef>
              <a:spcPct val="0"/>
            </a:spcBef>
            <a:spcAft>
              <a:spcPts val="0"/>
            </a:spcAft>
            <a:buNone/>
          </a:pPr>
          <a:r>
            <a:rPr lang="en-US" sz="1800" kern="1200">
              <a:solidFill>
                <a:srgbClr val="FFFFFF"/>
              </a:solidFill>
              <a:latin typeface="Arial" panose="020B0604020202020204"/>
              <a:ea typeface="+mn-ea"/>
              <a:cs typeface="+mn-cs"/>
            </a:rPr>
            <a:t>[Event Name and Link]</a:t>
          </a:r>
        </a:p>
        <a:p>
          <a:pPr marL="0" lvl="0" indent="0" algn="ctr" defTabSz="800100">
            <a:lnSpc>
              <a:spcPct val="150000"/>
            </a:lnSpc>
            <a:spcBef>
              <a:spcPct val="0"/>
            </a:spcBef>
            <a:spcAft>
              <a:spcPts val="0"/>
            </a:spcAft>
            <a:buNone/>
          </a:pPr>
          <a:r>
            <a:rPr lang="en-US" sz="1800" kern="1200">
              <a:solidFill>
                <a:srgbClr val="FFFFFF"/>
              </a:solidFill>
              <a:latin typeface="Arial" panose="020B0604020202020204"/>
              <a:ea typeface="+mn-ea"/>
              <a:cs typeface="+mn-cs"/>
            </a:rPr>
            <a:t>[Date]: [Event Type]</a:t>
          </a:r>
        </a:p>
      </dsp:txBody>
      <dsp:txXfrm>
        <a:off x="7464245" y="2238625"/>
        <a:ext cx="3195866" cy="1917520"/>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FE346B-39E6-2D4C-ACB2-DAA7819E8933}" type="datetimeFigureOut">
              <a:rPr lang="en-US" smtClean="0"/>
              <a:t>2/15/24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A3318D-2EA8-DB47-A650-25634AD1592A}" type="slidenum">
              <a:rPr lang="en-US" smtClean="0"/>
              <a:t>‹#›</a:t>
            </a:fld>
            <a:endParaRPr lang="en-US"/>
          </a:p>
        </p:txBody>
      </p:sp>
    </p:spTree>
    <p:extLst>
      <p:ext uri="{BB962C8B-B14F-4D97-AF65-F5344CB8AC3E}">
        <p14:creationId xmlns:p14="http://schemas.microsoft.com/office/powerpoint/2010/main" val="1725173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A3318D-2EA8-DB47-A650-25634AD1592A}" type="slidenum">
              <a:rPr lang="en-US" smtClean="0"/>
              <a:t>6</a:t>
            </a:fld>
            <a:endParaRPr lang="en-US"/>
          </a:p>
        </p:txBody>
      </p:sp>
    </p:spTree>
    <p:extLst>
      <p:ext uri="{BB962C8B-B14F-4D97-AF65-F5344CB8AC3E}">
        <p14:creationId xmlns:p14="http://schemas.microsoft.com/office/powerpoint/2010/main" val="3382945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AU"/>
          </a:p>
        </p:txBody>
      </p:sp>
    </p:spTree>
    <p:extLst>
      <p:ext uri="{BB962C8B-B14F-4D97-AF65-F5344CB8AC3E}">
        <p14:creationId xmlns:p14="http://schemas.microsoft.com/office/powerpoint/2010/main" val="1434643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A3318D-2EA8-DB47-A650-25634AD1592A}" type="slidenum">
              <a:rPr lang="en-US" smtClean="0"/>
              <a:t>17</a:t>
            </a:fld>
            <a:endParaRPr lang="en-US"/>
          </a:p>
        </p:txBody>
      </p:sp>
    </p:spTree>
    <p:extLst>
      <p:ext uri="{BB962C8B-B14F-4D97-AF65-F5344CB8AC3E}">
        <p14:creationId xmlns:p14="http://schemas.microsoft.com/office/powerpoint/2010/main" val="7915176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Webinar Slide">
    <p:spTree>
      <p:nvGrpSpPr>
        <p:cNvPr id="1" name=""/>
        <p:cNvGrpSpPr/>
        <p:nvPr/>
      </p:nvGrpSpPr>
      <p:grpSpPr>
        <a:xfrm>
          <a:off x="0" y="0"/>
          <a:ext cx="0" cy="0"/>
          <a:chOff x="0" y="0"/>
          <a:chExt cx="0" cy="0"/>
        </a:xfrm>
      </p:grpSpPr>
      <p:pic>
        <p:nvPicPr>
          <p:cNvPr id="8" name="Picture 7" descr="A white desk with a computer and a phone&#10;&#10;Description automatically generated">
            <a:extLst>
              <a:ext uri="{FF2B5EF4-FFF2-40B4-BE49-F238E27FC236}">
                <a16:creationId xmlns:a16="http://schemas.microsoft.com/office/drawing/2014/main" id="{817BB6A7-C7E5-4BCE-7A78-1FD80D9FF2D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38A39F3-44A8-006F-C99A-557D706ADB34}"/>
              </a:ext>
            </a:extLst>
          </p:cNvPr>
          <p:cNvSpPr>
            <a:spLocks noGrp="1"/>
          </p:cNvSpPr>
          <p:nvPr>
            <p:ph type="ctrTitle" hasCustomPrompt="1"/>
          </p:nvPr>
        </p:nvSpPr>
        <p:spPr>
          <a:xfrm>
            <a:off x="4363278" y="2684112"/>
            <a:ext cx="6990522" cy="1384601"/>
          </a:xfrm>
        </p:spPr>
        <p:txBody>
          <a:bodyPr anchor="b"/>
          <a:lstStyle>
            <a:lvl1pPr algn="r">
              <a:defRPr sz="4000" b="1" i="0">
                <a:solidFill>
                  <a:schemeClr val="tx1"/>
                </a:solidFill>
                <a:latin typeface="Arial Black" panose="020B0604020202020204" pitchFamily="34" charset="0"/>
                <a:cs typeface="Arial Black" panose="020B0604020202020204" pitchFamily="34" charset="0"/>
              </a:defRPr>
            </a:lvl1pPr>
          </a:lstStyle>
          <a:p>
            <a:r>
              <a:rPr lang="en-GB"/>
              <a:t>YOUR WEBINAR WILL BEGIN SHORTLY</a:t>
            </a:r>
            <a:endParaRPr lang="en-US"/>
          </a:p>
        </p:txBody>
      </p:sp>
      <p:sp>
        <p:nvSpPr>
          <p:cNvPr id="4" name="Date Placeholder 3">
            <a:extLst>
              <a:ext uri="{FF2B5EF4-FFF2-40B4-BE49-F238E27FC236}">
                <a16:creationId xmlns:a16="http://schemas.microsoft.com/office/drawing/2014/main" id="{10C4BEA6-CDE4-4BF0-FF54-7FA3ADB0436C}"/>
              </a:ext>
            </a:extLst>
          </p:cNvPr>
          <p:cNvSpPr>
            <a:spLocks noGrp="1"/>
          </p:cNvSpPr>
          <p:nvPr>
            <p:ph type="dt" sz="half" idx="10"/>
          </p:nvPr>
        </p:nvSpPr>
        <p:spPr/>
        <p:txBody>
          <a:bodyPr/>
          <a:lstStyle/>
          <a:p>
            <a:fld id="{C66D17DB-4DC9-B048-8CF6-4813F3B98A39}" type="datetimeFigureOut">
              <a:rPr lang="en-US" smtClean="0"/>
              <a:t>2/15/24</a:t>
            </a:fld>
            <a:endParaRPr lang="en-US"/>
          </a:p>
        </p:txBody>
      </p:sp>
      <p:sp>
        <p:nvSpPr>
          <p:cNvPr id="5" name="Footer Placeholder 4">
            <a:extLst>
              <a:ext uri="{FF2B5EF4-FFF2-40B4-BE49-F238E27FC236}">
                <a16:creationId xmlns:a16="http://schemas.microsoft.com/office/drawing/2014/main" id="{B4B24ADA-A529-E809-176A-73DD79779F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280BD-A698-9BD3-9224-BAF95BEE5175}"/>
              </a:ext>
            </a:extLst>
          </p:cNvPr>
          <p:cNvSpPr>
            <a:spLocks noGrp="1"/>
          </p:cNvSpPr>
          <p:nvPr>
            <p:ph type="sldNum" sz="quarter" idx="12"/>
          </p:nvPr>
        </p:nvSpPr>
        <p:spPr/>
        <p:txBody>
          <a:bodyPr/>
          <a:lstStyle/>
          <a:p>
            <a:fld id="{193AC75C-F857-5642-87B5-8EC41AD2ADCB}" type="slidenum">
              <a:rPr lang="en-US" smtClean="0"/>
              <a:t>‹#›</a:t>
            </a:fld>
            <a:endParaRPr lang="en-US"/>
          </a:p>
        </p:txBody>
      </p:sp>
      <p:sp>
        <p:nvSpPr>
          <p:cNvPr id="19" name="Subtitle 2">
            <a:extLst>
              <a:ext uri="{FF2B5EF4-FFF2-40B4-BE49-F238E27FC236}">
                <a16:creationId xmlns:a16="http://schemas.microsoft.com/office/drawing/2014/main" id="{01DA4916-D4AA-1423-BCB2-7F1EFD4E60EE}"/>
              </a:ext>
            </a:extLst>
          </p:cNvPr>
          <p:cNvSpPr>
            <a:spLocks noGrp="1"/>
          </p:cNvSpPr>
          <p:nvPr>
            <p:ph type="subTitle" idx="1" hasCustomPrompt="1"/>
          </p:nvPr>
        </p:nvSpPr>
        <p:spPr>
          <a:xfrm>
            <a:off x="4363278" y="4183958"/>
            <a:ext cx="6990522" cy="365125"/>
          </a:xfrm>
        </p:spPr>
        <p:txBody>
          <a:bodyPr/>
          <a:lstStyle>
            <a:lvl1pPr marL="0" indent="0" algn="r">
              <a:buNone/>
              <a:defRPr sz="1600" b="0" i="1">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Audio test may occur during this period</a:t>
            </a:r>
            <a:endParaRPr lang="en-US"/>
          </a:p>
        </p:txBody>
      </p:sp>
      <p:pic>
        <p:nvPicPr>
          <p:cNvPr id="3" name="Picture 2" descr="A logo with a black background&#10;&#10;Description automatically generated">
            <a:extLst>
              <a:ext uri="{FF2B5EF4-FFF2-40B4-BE49-F238E27FC236}">
                <a16:creationId xmlns:a16="http://schemas.microsoft.com/office/drawing/2014/main" id="{993C29B6-DF8A-091D-E621-D79DC2661169}"/>
              </a:ext>
            </a:extLst>
          </p:cNvPr>
          <p:cNvPicPr>
            <a:picLocks noChangeAspect="1"/>
          </p:cNvPicPr>
          <p:nvPr userDrawn="1"/>
        </p:nvPicPr>
        <p:blipFill>
          <a:blip r:embed="rId3"/>
          <a:stretch>
            <a:fillRect/>
          </a:stretch>
        </p:blipFill>
        <p:spPr>
          <a:xfrm>
            <a:off x="9842216" y="5247861"/>
            <a:ext cx="1352559" cy="759458"/>
          </a:xfrm>
          <a:prstGeom prst="rect">
            <a:avLst/>
          </a:prstGeom>
        </p:spPr>
      </p:pic>
    </p:spTree>
    <p:extLst>
      <p:ext uri="{BB962C8B-B14F-4D97-AF65-F5344CB8AC3E}">
        <p14:creationId xmlns:p14="http://schemas.microsoft.com/office/powerpoint/2010/main" val="3893736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C4BEA6-CDE4-4BF0-FF54-7FA3ADB0436C}"/>
              </a:ext>
            </a:extLst>
          </p:cNvPr>
          <p:cNvSpPr>
            <a:spLocks noGrp="1"/>
          </p:cNvSpPr>
          <p:nvPr>
            <p:ph type="dt" sz="half" idx="10"/>
          </p:nvPr>
        </p:nvSpPr>
        <p:spPr/>
        <p:txBody>
          <a:bodyPr/>
          <a:lstStyle/>
          <a:p>
            <a:fld id="{C66D17DB-4DC9-B048-8CF6-4813F3B98A39}" type="datetimeFigureOut">
              <a:rPr lang="en-US" smtClean="0"/>
              <a:t>2/15/24</a:t>
            </a:fld>
            <a:endParaRPr lang="en-US"/>
          </a:p>
        </p:txBody>
      </p:sp>
      <p:sp>
        <p:nvSpPr>
          <p:cNvPr id="5" name="Footer Placeholder 4">
            <a:extLst>
              <a:ext uri="{FF2B5EF4-FFF2-40B4-BE49-F238E27FC236}">
                <a16:creationId xmlns:a16="http://schemas.microsoft.com/office/drawing/2014/main" id="{B4B24ADA-A529-E809-176A-73DD79779F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280BD-A698-9BD3-9224-BAF95BEE5175}"/>
              </a:ext>
            </a:extLst>
          </p:cNvPr>
          <p:cNvSpPr>
            <a:spLocks noGrp="1"/>
          </p:cNvSpPr>
          <p:nvPr>
            <p:ph type="sldNum" sz="quarter" idx="12"/>
          </p:nvPr>
        </p:nvSpPr>
        <p:spPr/>
        <p:txBody>
          <a:bodyPr/>
          <a:lstStyle/>
          <a:p>
            <a:fld id="{193AC75C-F857-5642-87B5-8EC41AD2ADCB}" type="slidenum">
              <a:rPr lang="en-US" smtClean="0"/>
              <a:t>‹#›</a:t>
            </a:fld>
            <a:endParaRPr lang="en-US"/>
          </a:p>
        </p:txBody>
      </p:sp>
      <p:sp>
        <p:nvSpPr>
          <p:cNvPr id="12" name="Title 1">
            <a:extLst>
              <a:ext uri="{FF2B5EF4-FFF2-40B4-BE49-F238E27FC236}">
                <a16:creationId xmlns:a16="http://schemas.microsoft.com/office/drawing/2014/main" id="{1BC62BF4-8DCB-8252-39B0-C6F949E047B6}"/>
              </a:ext>
            </a:extLst>
          </p:cNvPr>
          <p:cNvSpPr>
            <a:spLocks noGrp="1"/>
          </p:cNvSpPr>
          <p:nvPr>
            <p:ph type="ctrTitle" hasCustomPrompt="1"/>
          </p:nvPr>
        </p:nvSpPr>
        <p:spPr>
          <a:xfrm>
            <a:off x="838200" y="2393241"/>
            <a:ext cx="6160911" cy="1688107"/>
          </a:xfrm>
        </p:spPr>
        <p:txBody>
          <a:bodyPr anchor="b"/>
          <a:lstStyle>
            <a:lvl1pPr algn="l">
              <a:defRPr sz="5400" b="1" i="0">
                <a:solidFill>
                  <a:schemeClr val="tx1"/>
                </a:solidFill>
                <a:latin typeface="Arial Black" panose="020B0604020202020204" pitchFamily="34" charset="0"/>
                <a:cs typeface="Arial Black" panose="020B0604020202020204" pitchFamily="34" charset="0"/>
              </a:defRPr>
            </a:lvl1pPr>
          </a:lstStyle>
          <a:p>
            <a:r>
              <a:rPr lang="en-GB"/>
              <a:t>TITLE OF WEBINAR</a:t>
            </a:r>
            <a:endParaRPr lang="en-US"/>
          </a:p>
        </p:txBody>
      </p:sp>
      <p:sp>
        <p:nvSpPr>
          <p:cNvPr id="14" name="Subtitle 2">
            <a:extLst>
              <a:ext uri="{FF2B5EF4-FFF2-40B4-BE49-F238E27FC236}">
                <a16:creationId xmlns:a16="http://schemas.microsoft.com/office/drawing/2014/main" id="{A8EC5620-B952-8330-4DA9-42E00355F5F2}"/>
              </a:ext>
            </a:extLst>
          </p:cNvPr>
          <p:cNvSpPr>
            <a:spLocks noGrp="1"/>
          </p:cNvSpPr>
          <p:nvPr>
            <p:ph type="subTitle" idx="1" hasCustomPrompt="1"/>
          </p:nvPr>
        </p:nvSpPr>
        <p:spPr>
          <a:xfrm>
            <a:off x="838200" y="4173424"/>
            <a:ext cx="6160911" cy="841008"/>
          </a:xfrm>
        </p:spPr>
        <p:txBody>
          <a:bodyPr/>
          <a:lstStyle>
            <a:lvl1pPr marL="0" indent="0" algn="l">
              <a:buNone/>
              <a:defRPr sz="2000" b="0" i="1">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Presenter Name</a:t>
            </a:r>
            <a:endParaRPr lang="en-US"/>
          </a:p>
        </p:txBody>
      </p:sp>
      <p:cxnSp>
        <p:nvCxnSpPr>
          <p:cNvPr id="8" name="Straight Connector 7">
            <a:extLst>
              <a:ext uri="{FF2B5EF4-FFF2-40B4-BE49-F238E27FC236}">
                <a16:creationId xmlns:a16="http://schemas.microsoft.com/office/drawing/2014/main" id="{7EDEA56B-36E8-6823-9EEF-A0B9B150B48B}"/>
              </a:ext>
            </a:extLst>
          </p:cNvPr>
          <p:cNvCxnSpPr/>
          <p:nvPr userDrawn="1"/>
        </p:nvCxnSpPr>
        <p:spPr>
          <a:xfrm>
            <a:off x="838200" y="2020709"/>
            <a:ext cx="1159933"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0C20D099-9F86-646D-60FF-C828CB138193}"/>
              </a:ext>
            </a:extLst>
          </p:cNvPr>
          <p:cNvSpPr>
            <a:spLocks noGrp="1"/>
          </p:cNvSpPr>
          <p:nvPr>
            <p:ph type="pic" sz="quarter" idx="13"/>
          </p:nvPr>
        </p:nvSpPr>
        <p:spPr>
          <a:xfrm>
            <a:off x="7473950" y="665163"/>
            <a:ext cx="4035425" cy="5119687"/>
          </a:xfrm>
        </p:spPr>
        <p:txBody>
          <a:bodyPr/>
          <a:lstStyle/>
          <a:p>
            <a:endParaRPr lang="en-US"/>
          </a:p>
        </p:txBody>
      </p:sp>
    </p:spTree>
    <p:extLst>
      <p:ext uri="{BB962C8B-B14F-4D97-AF65-F5344CB8AC3E}">
        <p14:creationId xmlns:p14="http://schemas.microsoft.com/office/powerpoint/2010/main" val="2847810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0C20D099-9F86-646D-60FF-C828CB138193}"/>
              </a:ext>
            </a:extLst>
          </p:cNvPr>
          <p:cNvSpPr>
            <a:spLocks noGrp="1"/>
          </p:cNvSpPr>
          <p:nvPr>
            <p:ph type="pic" sz="quarter" idx="13"/>
          </p:nvPr>
        </p:nvSpPr>
        <p:spPr>
          <a:xfrm>
            <a:off x="0" y="0"/>
            <a:ext cx="12192000" cy="6857999"/>
          </a:xfrm>
        </p:spPr>
        <p:txBody>
          <a:bodyPr/>
          <a:lstStyle/>
          <a:p>
            <a:endParaRPr lang="en-US"/>
          </a:p>
        </p:txBody>
      </p:sp>
      <p:sp>
        <p:nvSpPr>
          <p:cNvPr id="4" name="Date Placeholder 3">
            <a:extLst>
              <a:ext uri="{FF2B5EF4-FFF2-40B4-BE49-F238E27FC236}">
                <a16:creationId xmlns:a16="http://schemas.microsoft.com/office/drawing/2014/main" id="{10C4BEA6-CDE4-4BF0-FF54-7FA3ADB0436C}"/>
              </a:ext>
            </a:extLst>
          </p:cNvPr>
          <p:cNvSpPr>
            <a:spLocks noGrp="1"/>
          </p:cNvSpPr>
          <p:nvPr>
            <p:ph type="dt" sz="half" idx="10"/>
          </p:nvPr>
        </p:nvSpPr>
        <p:spPr/>
        <p:txBody>
          <a:bodyPr/>
          <a:lstStyle/>
          <a:p>
            <a:fld id="{C66D17DB-4DC9-B048-8CF6-4813F3B98A39}" type="datetimeFigureOut">
              <a:rPr lang="en-US" smtClean="0"/>
              <a:t>2/15/24</a:t>
            </a:fld>
            <a:endParaRPr lang="en-US"/>
          </a:p>
        </p:txBody>
      </p:sp>
      <p:sp>
        <p:nvSpPr>
          <p:cNvPr id="5" name="Footer Placeholder 4">
            <a:extLst>
              <a:ext uri="{FF2B5EF4-FFF2-40B4-BE49-F238E27FC236}">
                <a16:creationId xmlns:a16="http://schemas.microsoft.com/office/drawing/2014/main" id="{B4B24ADA-A529-E809-176A-73DD79779F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280BD-A698-9BD3-9224-BAF95BEE5175}"/>
              </a:ext>
            </a:extLst>
          </p:cNvPr>
          <p:cNvSpPr>
            <a:spLocks noGrp="1"/>
          </p:cNvSpPr>
          <p:nvPr>
            <p:ph type="sldNum" sz="quarter" idx="12"/>
          </p:nvPr>
        </p:nvSpPr>
        <p:spPr/>
        <p:txBody>
          <a:bodyPr/>
          <a:lstStyle/>
          <a:p>
            <a:fld id="{193AC75C-F857-5642-87B5-8EC41AD2ADCB}" type="slidenum">
              <a:rPr lang="en-US" smtClean="0"/>
              <a:t>‹#›</a:t>
            </a:fld>
            <a:endParaRPr lang="en-US"/>
          </a:p>
        </p:txBody>
      </p:sp>
      <p:sp>
        <p:nvSpPr>
          <p:cNvPr id="12" name="Title 1">
            <a:extLst>
              <a:ext uri="{FF2B5EF4-FFF2-40B4-BE49-F238E27FC236}">
                <a16:creationId xmlns:a16="http://schemas.microsoft.com/office/drawing/2014/main" id="{1BC62BF4-8DCB-8252-39B0-C6F949E047B6}"/>
              </a:ext>
            </a:extLst>
          </p:cNvPr>
          <p:cNvSpPr>
            <a:spLocks noGrp="1"/>
          </p:cNvSpPr>
          <p:nvPr>
            <p:ph type="ctrTitle" hasCustomPrompt="1"/>
          </p:nvPr>
        </p:nvSpPr>
        <p:spPr>
          <a:xfrm>
            <a:off x="2089548" y="2055311"/>
            <a:ext cx="8012904" cy="1688107"/>
          </a:xfrm>
        </p:spPr>
        <p:txBody>
          <a:bodyPr anchor="b"/>
          <a:lstStyle>
            <a:lvl1pPr algn="ctr">
              <a:defRPr sz="5400" b="1" i="0">
                <a:solidFill>
                  <a:schemeClr val="tx1"/>
                </a:solidFill>
                <a:latin typeface="Arial Black" panose="020B0604020202020204" pitchFamily="34" charset="0"/>
                <a:cs typeface="Arial Black" panose="020B0604020202020204" pitchFamily="34" charset="0"/>
              </a:defRPr>
            </a:lvl1pPr>
          </a:lstStyle>
          <a:p>
            <a:r>
              <a:rPr lang="en-GB"/>
              <a:t>TITLE OF WEBINAR</a:t>
            </a:r>
            <a:endParaRPr lang="en-US"/>
          </a:p>
        </p:txBody>
      </p:sp>
      <p:sp>
        <p:nvSpPr>
          <p:cNvPr id="14" name="Subtitle 2">
            <a:extLst>
              <a:ext uri="{FF2B5EF4-FFF2-40B4-BE49-F238E27FC236}">
                <a16:creationId xmlns:a16="http://schemas.microsoft.com/office/drawing/2014/main" id="{A8EC5620-B952-8330-4DA9-42E00355F5F2}"/>
              </a:ext>
            </a:extLst>
          </p:cNvPr>
          <p:cNvSpPr>
            <a:spLocks noGrp="1"/>
          </p:cNvSpPr>
          <p:nvPr>
            <p:ph type="subTitle" idx="1" hasCustomPrompt="1"/>
          </p:nvPr>
        </p:nvSpPr>
        <p:spPr>
          <a:xfrm>
            <a:off x="2089548" y="3835494"/>
            <a:ext cx="8012904" cy="841008"/>
          </a:xfrm>
        </p:spPr>
        <p:txBody>
          <a:bodyPr/>
          <a:lstStyle>
            <a:lvl1pPr marL="0" indent="0" algn="ctr">
              <a:buNone/>
              <a:defRPr sz="2000" b="0" i="1">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Presenter Name</a:t>
            </a:r>
            <a:endParaRPr lang="en-US"/>
          </a:p>
        </p:txBody>
      </p:sp>
    </p:spTree>
    <p:extLst>
      <p:ext uri="{BB962C8B-B14F-4D97-AF65-F5344CB8AC3E}">
        <p14:creationId xmlns:p14="http://schemas.microsoft.com/office/powerpoint/2010/main" val="1618099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Presenter Slide">
    <p:spTree>
      <p:nvGrpSpPr>
        <p:cNvPr id="1" name=""/>
        <p:cNvGrpSpPr/>
        <p:nvPr/>
      </p:nvGrpSpPr>
      <p:grpSpPr>
        <a:xfrm>
          <a:off x="0" y="0"/>
          <a:ext cx="0" cy="0"/>
          <a:chOff x="0" y="0"/>
          <a:chExt cx="0" cy="0"/>
        </a:xfrm>
      </p:grpSpPr>
      <p:sp>
        <p:nvSpPr>
          <p:cNvPr id="5" name="Picture Placeholder 12">
            <a:extLst>
              <a:ext uri="{FF2B5EF4-FFF2-40B4-BE49-F238E27FC236}">
                <a16:creationId xmlns:a16="http://schemas.microsoft.com/office/drawing/2014/main" id="{7CFDA149-711B-B48E-629F-D8C819D7F392}"/>
              </a:ext>
            </a:extLst>
          </p:cNvPr>
          <p:cNvSpPr>
            <a:spLocks noGrp="1" noChangeAspect="1"/>
          </p:cNvSpPr>
          <p:nvPr>
            <p:ph type="pic" sz="quarter" idx="10" hasCustomPrompt="1"/>
          </p:nvPr>
        </p:nvSpPr>
        <p:spPr>
          <a:xfrm>
            <a:off x="670881" y="1119030"/>
            <a:ext cx="4619939" cy="4619939"/>
          </a:xfrm>
          <a:prstGeom prst="ellipse">
            <a:avLst/>
          </a:prstGeom>
          <a:solidFill>
            <a:schemeClr val="bg1"/>
          </a:solidFill>
          <a:ln w="28575">
            <a:solidFill>
              <a:schemeClr val="bg1"/>
            </a:solidFill>
          </a:ln>
          <a:effectLst>
            <a:outerShdw blurRad="50800" dist="38100" dir="2700000" algn="tl" rotWithShape="0">
              <a:prstClr val="black">
                <a:alpha val="40000"/>
              </a:prstClr>
            </a:outerShdw>
          </a:effectLst>
        </p:spPr>
        <p:txBody>
          <a:bodyPr anchor="ctr">
            <a:normAutofit/>
          </a:bodyPr>
          <a:lstStyle>
            <a:lvl1pPr marL="0" indent="0" algn="ctr">
              <a:buNone/>
              <a:defRPr sz="2400"/>
            </a:lvl1pPr>
          </a:lstStyle>
          <a:p>
            <a:r>
              <a:rPr lang="en-US"/>
              <a:t>Insert Headshot</a:t>
            </a:r>
          </a:p>
        </p:txBody>
      </p:sp>
      <p:sp>
        <p:nvSpPr>
          <p:cNvPr id="9" name="Title 1">
            <a:extLst>
              <a:ext uri="{FF2B5EF4-FFF2-40B4-BE49-F238E27FC236}">
                <a16:creationId xmlns:a16="http://schemas.microsoft.com/office/drawing/2014/main" id="{4830C56B-89E1-C1B0-0631-D13AA51A9EC5}"/>
              </a:ext>
            </a:extLst>
          </p:cNvPr>
          <p:cNvSpPr>
            <a:spLocks noGrp="1"/>
          </p:cNvSpPr>
          <p:nvPr>
            <p:ph type="ctrTitle" hasCustomPrompt="1"/>
          </p:nvPr>
        </p:nvSpPr>
        <p:spPr>
          <a:xfrm>
            <a:off x="5985862" y="788836"/>
            <a:ext cx="5777160" cy="438094"/>
          </a:xfrm>
        </p:spPr>
        <p:txBody>
          <a:bodyPr anchor="b">
            <a:normAutofit/>
          </a:bodyPr>
          <a:lstStyle>
            <a:lvl1pPr algn="l">
              <a:defRPr sz="2000" b="1" i="0">
                <a:solidFill>
                  <a:schemeClr val="tx1"/>
                </a:solidFill>
                <a:latin typeface="Arial Black" panose="020B0604020202020204" pitchFamily="34" charset="0"/>
                <a:cs typeface="Arial Black" panose="020B0604020202020204" pitchFamily="34" charset="0"/>
              </a:defRPr>
            </a:lvl1pPr>
          </a:lstStyle>
          <a:p>
            <a:pPr marL="0" marR="0" lvl="0" indent="0" algn="l" defTabSz="822960" rtl="0" eaLnBrk="1" fontAlgn="auto" latinLnBrk="0" hangingPunct="1">
              <a:lnSpc>
                <a:spcPct val="100000"/>
              </a:lnSpc>
              <a:spcBef>
                <a:spcPct val="0"/>
              </a:spcBef>
              <a:spcAft>
                <a:spcPts val="0"/>
              </a:spcAft>
              <a:buClrTx/>
              <a:buSzTx/>
              <a:buFontTx/>
              <a:buNone/>
              <a:tabLst/>
              <a:defRPr/>
            </a:pPr>
            <a:r>
              <a:rPr kumimoji="0" lang="en-US" b="0" i="0" u="none" strike="noStrike" kern="1200" cap="none" spc="0" normalizeH="0" baseline="0" noProof="0">
                <a:ln>
                  <a:noFill/>
                </a:ln>
                <a:solidFill>
                  <a:schemeClr val="tx1"/>
                </a:solidFill>
                <a:effectLst/>
                <a:uLnTx/>
                <a:uFillTx/>
                <a:latin typeface="Arial Black" panose="020B0A04020102020204"/>
                <a:ea typeface="+mj-ea"/>
                <a:cs typeface="+mj-cs"/>
              </a:rPr>
              <a:t>ABOUT: PRESENTER NAME</a:t>
            </a:r>
          </a:p>
        </p:txBody>
      </p:sp>
      <p:sp>
        <p:nvSpPr>
          <p:cNvPr id="10" name="Subtitle 2">
            <a:extLst>
              <a:ext uri="{FF2B5EF4-FFF2-40B4-BE49-F238E27FC236}">
                <a16:creationId xmlns:a16="http://schemas.microsoft.com/office/drawing/2014/main" id="{E2FEAC27-4B7F-241A-4765-72742BEFF49F}"/>
              </a:ext>
            </a:extLst>
          </p:cNvPr>
          <p:cNvSpPr>
            <a:spLocks noGrp="1"/>
          </p:cNvSpPr>
          <p:nvPr>
            <p:ph type="subTitle" idx="1" hasCustomPrompt="1"/>
          </p:nvPr>
        </p:nvSpPr>
        <p:spPr>
          <a:xfrm>
            <a:off x="5985861" y="1329083"/>
            <a:ext cx="5777161" cy="2524831"/>
          </a:xfrm>
        </p:spPr>
        <p:txBody>
          <a:bodyPr>
            <a:normAutofit/>
          </a:bodyPr>
          <a:lstStyle>
            <a:lvl1pPr marL="0" indent="0" algn="l">
              <a:buNone/>
              <a:defRPr sz="18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defTabSz="822960">
              <a:lnSpc>
                <a:spcPct val="100000"/>
              </a:lnSpc>
              <a:spcBef>
                <a:spcPts val="540"/>
              </a:spcBef>
              <a:spcAft>
                <a:spcPts val="540"/>
              </a:spcAft>
            </a:pPr>
            <a:r>
              <a:rPr lang="en-AU">
                <a:latin typeface="Arial" panose="020B0604020202020204" pitchFamily="34" charset="0"/>
                <a:ea typeface="Tahoma" pitchFamily="34" charset="0"/>
                <a:cs typeface="Arial" panose="020B0604020202020204" pitchFamily="34" charset="0"/>
              </a:rPr>
              <a:t>Please provide a brief overview, photo, company name and website URL so people can see the presenter details and learn more about who they are listening to.</a:t>
            </a:r>
          </a:p>
          <a:p>
            <a:pPr defTabSz="822960">
              <a:lnSpc>
                <a:spcPct val="100000"/>
              </a:lnSpc>
              <a:spcBef>
                <a:spcPts val="540"/>
              </a:spcBef>
              <a:spcAft>
                <a:spcPts val="540"/>
              </a:spcAft>
            </a:pPr>
            <a:r>
              <a:rPr lang="en-AU">
                <a:latin typeface="Arial" panose="020B0604020202020204" pitchFamily="34" charset="0"/>
                <a:ea typeface="Tahoma" pitchFamily="34" charset="0"/>
                <a:cs typeface="Arial" panose="020B0604020202020204" pitchFamily="34" charset="0"/>
              </a:rPr>
              <a:t>This will remain on screen during your brief presenter bio at the start of the webinar.</a:t>
            </a:r>
          </a:p>
        </p:txBody>
      </p:sp>
      <p:sp>
        <p:nvSpPr>
          <p:cNvPr id="12" name="TextBox 11">
            <a:extLst>
              <a:ext uri="{FF2B5EF4-FFF2-40B4-BE49-F238E27FC236}">
                <a16:creationId xmlns:a16="http://schemas.microsoft.com/office/drawing/2014/main" id="{899C0F6A-D133-1058-539B-5BEFB1643014}"/>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13" name="TextBox 12">
            <a:extLst>
              <a:ext uri="{FF2B5EF4-FFF2-40B4-BE49-F238E27FC236}">
                <a16:creationId xmlns:a16="http://schemas.microsoft.com/office/drawing/2014/main" id="{4CFD11E8-9184-04EA-4A30-7948C11D62B7}"/>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spTree>
    <p:extLst>
      <p:ext uri="{BB962C8B-B14F-4D97-AF65-F5344CB8AC3E}">
        <p14:creationId xmlns:p14="http://schemas.microsoft.com/office/powerpoint/2010/main" val="2449540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Question Slide">
    <p:spTree>
      <p:nvGrpSpPr>
        <p:cNvPr id="1" name=""/>
        <p:cNvGrpSpPr/>
        <p:nvPr/>
      </p:nvGrpSpPr>
      <p:grpSpPr>
        <a:xfrm>
          <a:off x="0" y="0"/>
          <a:ext cx="0" cy="0"/>
          <a:chOff x="0" y="0"/>
          <a:chExt cx="0" cy="0"/>
        </a:xfrm>
      </p:grpSpPr>
      <p:pic>
        <p:nvPicPr>
          <p:cNvPr id="2" name="Picture 1" descr="Wood human figure">
            <a:extLst>
              <a:ext uri="{FF2B5EF4-FFF2-40B4-BE49-F238E27FC236}">
                <a16:creationId xmlns:a16="http://schemas.microsoft.com/office/drawing/2014/main" id="{1C36A07C-B98B-1718-4C94-FF0AEFA16C33}"/>
              </a:ext>
            </a:extLst>
          </p:cNvPr>
          <p:cNvPicPr>
            <a:picLocks noChangeAspect="1"/>
          </p:cNvPicPr>
          <p:nvPr userDrawn="1"/>
        </p:nvPicPr>
        <p:blipFill rotWithShape="1">
          <a:blip r:embed="rId2"/>
          <a:srcRect r="30948" b="-1"/>
          <a:stretch/>
        </p:blipFill>
        <p:spPr>
          <a:xfrm>
            <a:off x="0" y="11"/>
            <a:ext cx="7094361" cy="6857989"/>
          </a:xfrm>
          <a:prstGeom prst="rect">
            <a:avLst/>
          </a:prstGeom>
        </p:spPr>
      </p:pic>
      <p:sp>
        <p:nvSpPr>
          <p:cNvPr id="3" name="Title 3">
            <a:extLst>
              <a:ext uri="{FF2B5EF4-FFF2-40B4-BE49-F238E27FC236}">
                <a16:creationId xmlns:a16="http://schemas.microsoft.com/office/drawing/2014/main" id="{E35F445B-F0BA-AFD1-47CE-C482408BAA73}"/>
              </a:ext>
            </a:extLst>
          </p:cNvPr>
          <p:cNvSpPr txBox="1">
            <a:spLocks/>
          </p:cNvSpPr>
          <p:nvPr userDrawn="1"/>
        </p:nvSpPr>
        <p:spPr>
          <a:xfrm>
            <a:off x="7553420" y="733163"/>
            <a:ext cx="4092525" cy="279860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a:ln>
                  <a:noFill/>
                </a:ln>
                <a:solidFill>
                  <a:schemeClr val="tx1"/>
                </a:solidFill>
                <a:effectLst/>
                <a:uLnTx/>
                <a:uFillTx/>
                <a:latin typeface="Arial Black" panose="020B0A04020102020204"/>
                <a:ea typeface="+mj-ea"/>
                <a:cs typeface="+mj-cs"/>
              </a:rPr>
              <a:t>poll…</a:t>
            </a:r>
            <a:endParaRPr kumimoji="0" lang="en-US" sz="4800" b="0" i="1" u="none" strike="noStrike" kern="1200" cap="none" spc="0" normalizeH="0" baseline="0" noProof="0">
              <a:ln>
                <a:noFill/>
              </a:ln>
              <a:solidFill>
                <a:schemeClr val="tx1"/>
              </a:solidFill>
              <a:effectLst/>
              <a:uLnTx/>
              <a:uFillTx/>
              <a:latin typeface="Arial Black" panose="020B0A04020102020204"/>
              <a:ea typeface="+mj-ea"/>
              <a:cs typeface="+mj-cs"/>
            </a:endParaRPr>
          </a:p>
        </p:txBody>
      </p:sp>
      <p:sp>
        <p:nvSpPr>
          <p:cNvPr id="4" name="Rectangle 3">
            <a:extLst>
              <a:ext uri="{FF2B5EF4-FFF2-40B4-BE49-F238E27FC236}">
                <a16:creationId xmlns:a16="http://schemas.microsoft.com/office/drawing/2014/main" id="{33753616-CC3D-A7ED-A3B8-E9B79132C1C2}"/>
              </a:ext>
            </a:extLst>
          </p:cNvPr>
          <p:cNvSpPr/>
          <p:nvPr userDrawn="1"/>
        </p:nvSpPr>
        <p:spPr>
          <a:xfrm>
            <a:off x="7553420" y="5495349"/>
            <a:ext cx="4092524" cy="240066"/>
          </a:xfrm>
          <a:prstGeom prst="rect">
            <a:avLst/>
          </a:prstGeom>
        </p:spPr>
        <p:txBody>
          <a:bodyPr wrap="square">
            <a:spAutoFit/>
          </a:bodyPr>
          <a:lstStyle/>
          <a:p>
            <a:pPr defTabSz="548640">
              <a:spcAft>
                <a:spcPts val="600"/>
              </a:spcAft>
            </a:pPr>
            <a:r>
              <a:rPr lang="en-US" sz="960" i="1">
                <a:latin typeface="Arial" panose="020B0604020202020204"/>
              </a:rPr>
              <a:t>If you can’t see the poll please type your response in the chat window</a:t>
            </a:r>
            <a:endParaRPr lang="en-US" sz="1600">
              <a:latin typeface="Arial" panose="020B0604020202020204"/>
            </a:endParaRPr>
          </a:p>
        </p:txBody>
      </p:sp>
      <p:sp>
        <p:nvSpPr>
          <p:cNvPr id="5" name="Subtitle 2">
            <a:extLst>
              <a:ext uri="{FF2B5EF4-FFF2-40B4-BE49-F238E27FC236}">
                <a16:creationId xmlns:a16="http://schemas.microsoft.com/office/drawing/2014/main" id="{AE6CE44E-C03D-E0A1-40D9-9C987D43D4D0}"/>
              </a:ext>
            </a:extLst>
          </p:cNvPr>
          <p:cNvSpPr>
            <a:spLocks noGrp="1"/>
          </p:cNvSpPr>
          <p:nvPr>
            <p:ph type="subTitle" idx="1" hasCustomPrompt="1"/>
          </p:nvPr>
        </p:nvSpPr>
        <p:spPr>
          <a:xfrm>
            <a:off x="7553420" y="3676745"/>
            <a:ext cx="4092525" cy="1673625"/>
          </a:xfrm>
        </p:spPr>
        <p:txBody>
          <a:bodyPr>
            <a:normAutofit/>
          </a:bodyPr>
          <a:lstStyle>
            <a:lvl1pPr marL="0" indent="0" algn="l">
              <a:lnSpc>
                <a:spcPct val="100000"/>
              </a:lnSpc>
              <a:buNone/>
              <a:defRPr sz="18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defTabSz="914400" rtl="0" eaLnBrk="1" fontAlgn="auto" latinLnBrk="0" hangingPunct="1">
              <a:lnSpc>
                <a:spcPct val="90000"/>
              </a:lnSpc>
              <a:spcBef>
                <a:spcPts val="1000"/>
              </a:spcBef>
              <a:spcAft>
                <a:spcPts val="360"/>
              </a:spcAft>
              <a:buClrTx/>
              <a:buSzTx/>
              <a:buFont typeface="Arial" panose="020B0604020202020204" pitchFamily="34" charset="0"/>
              <a:buNone/>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CHOOSE FROM THE ANSWERS DISPLAYED IN THE ON-SCREEN POLL…</a:t>
            </a:r>
          </a:p>
        </p:txBody>
      </p:sp>
    </p:spTree>
    <p:extLst>
      <p:ext uri="{BB962C8B-B14F-4D97-AF65-F5344CB8AC3E}">
        <p14:creationId xmlns:p14="http://schemas.microsoft.com/office/powerpoint/2010/main" val="638774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Question Slide">
    <p:spTree>
      <p:nvGrpSpPr>
        <p:cNvPr id="1" name=""/>
        <p:cNvGrpSpPr/>
        <p:nvPr/>
      </p:nvGrpSpPr>
      <p:grpSpPr>
        <a:xfrm>
          <a:off x="0" y="0"/>
          <a:ext cx="0" cy="0"/>
          <a:chOff x="0" y="0"/>
          <a:chExt cx="0" cy="0"/>
        </a:xfrm>
      </p:grpSpPr>
      <p:pic>
        <p:nvPicPr>
          <p:cNvPr id="2" name="Picture 1" descr="Wood human figure">
            <a:extLst>
              <a:ext uri="{FF2B5EF4-FFF2-40B4-BE49-F238E27FC236}">
                <a16:creationId xmlns:a16="http://schemas.microsoft.com/office/drawing/2014/main" id="{1C36A07C-B98B-1718-4C94-FF0AEFA16C33}"/>
              </a:ext>
            </a:extLst>
          </p:cNvPr>
          <p:cNvPicPr>
            <a:picLocks noChangeAspect="1"/>
          </p:cNvPicPr>
          <p:nvPr userDrawn="1"/>
        </p:nvPicPr>
        <p:blipFill rotWithShape="1">
          <a:blip r:embed="rId2"/>
          <a:srcRect r="30948" b="-1"/>
          <a:stretch/>
        </p:blipFill>
        <p:spPr>
          <a:xfrm>
            <a:off x="5101771" y="10"/>
            <a:ext cx="7094361" cy="6857989"/>
          </a:xfrm>
          <a:prstGeom prst="rect">
            <a:avLst/>
          </a:prstGeom>
        </p:spPr>
      </p:pic>
      <p:sp>
        <p:nvSpPr>
          <p:cNvPr id="3" name="Title 3">
            <a:extLst>
              <a:ext uri="{FF2B5EF4-FFF2-40B4-BE49-F238E27FC236}">
                <a16:creationId xmlns:a16="http://schemas.microsoft.com/office/drawing/2014/main" id="{DB1148F3-0E1A-773D-31C3-4159C8ACEF60}"/>
              </a:ext>
            </a:extLst>
          </p:cNvPr>
          <p:cNvSpPr txBox="1">
            <a:spLocks/>
          </p:cNvSpPr>
          <p:nvPr userDrawn="1"/>
        </p:nvSpPr>
        <p:spPr>
          <a:xfrm>
            <a:off x="643467" y="795509"/>
            <a:ext cx="4092525" cy="279860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a:ln>
                  <a:noFill/>
                </a:ln>
                <a:solidFill>
                  <a:schemeClr val="tx1"/>
                </a:solidFill>
                <a:effectLst/>
                <a:uLnTx/>
                <a:uFillTx/>
                <a:latin typeface="Arial Black" panose="020B0A04020102020204"/>
                <a:ea typeface="+mj-ea"/>
                <a:cs typeface="+mj-cs"/>
              </a:rPr>
              <a:t>question…</a:t>
            </a:r>
            <a:endParaRPr kumimoji="0" lang="en-US" sz="4800" b="0" i="1" u="none" strike="noStrike" kern="1200" cap="none" spc="0" normalizeH="0" baseline="0" noProof="0">
              <a:ln>
                <a:noFill/>
              </a:ln>
              <a:solidFill>
                <a:schemeClr val="tx1"/>
              </a:solidFill>
              <a:effectLst/>
              <a:uLnTx/>
              <a:uFillTx/>
              <a:latin typeface="Arial Black" panose="020B0A04020102020204"/>
              <a:ea typeface="+mj-ea"/>
              <a:cs typeface="+mj-cs"/>
            </a:endParaRPr>
          </a:p>
        </p:txBody>
      </p:sp>
      <p:sp>
        <p:nvSpPr>
          <p:cNvPr id="4" name="Rectangle 3">
            <a:extLst>
              <a:ext uri="{FF2B5EF4-FFF2-40B4-BE49-F238E27FC236}">
                <a16:creationId xmlns:a16="http://schemas.microsoft.com/office/drawing/2014/main" id="{F67943A7-A520-EE17-EA14-BB766579FC1F}"/>
              </a:ext>
            </a:extLst>
          </p:cNvPr>
          <p:cNvSpPr/>
          <p:nvPr userDrawn="1"/>
        </p:nvSpPr>
        <p:spPr>
          <a:xfrm>
            <a:off x="643467" y="5495349"/>
            <a:ext cx="3193037" cy="240066"/>
          </a:xfrm>
          <a:prstGeom prst="rect">
            <a:avLst/>
          </a:prstGeom>
        </p:spPr>
        <p:txBody>
          <a:bodyPr wrap="square">
            <a:spAutoFit/>
          </a:bodyPr>
          <a:lstStyle/>
          <a:p>
            <a:pPr defTabSz="548640">
              <a:spcAft>
                <a:spcPts val="600"/>
              </a:spcAft>
            </a:pPr>
            <a:r>
              <a:rPr lang="en-US" sz="960" i="1">
                <a:latin typeface="Arial" panose="020B0604020202020204"/>
              </a:rPr>
              <a:t>Please type your response in the chat window</a:t>
            </a:r>
            <a:endParaRPr lang="en-US" sz="1600">
              <a:latin typeface="Arial" panose="020B0604020202020204"/>
            </a:endParaRPr>
          </a:p>
        </p:txBody>
      </p:sp>
      <p:sp>
        <p:nvSpPr>
          <p:cNvPr id="9" name="Subtitle 2">
            <a:extLst>
              <a:ext uri="{FF2B5EF4-FFF2-40B4-BE49-F238E27FC236}">
                <a16:creationId xmlns:a16="http://schemas.microsoft.com/office/drawing/2014/main" id="{A20B321E-3A4B-100F-545B-9AD82AD04D0E}"/>
              </a:ext>
            </a:extLst>
          </p:cNvPr>
          <p:cNvSpPr>
            <a:spLocks noGrp="1"/>
          </p:cNvSpPr>
          <p:nvPr>
            <p:ph type="subTitle" idx="1" hasCustomPrompt="1"/>
          </p:nvPr>
        </p:nvSpPr>
        <p:spPr>
          <a:xfrm>
            <a:off x="643467" y="3693505"/>
            <a:ext cx="4092525" cy="1673625"/>
          </a:xfrm>
        </p:spPr>
        <p:txBody>
          <a:bodyPr>
            <a:normAutofit/>
          </a:bodyPr>
          <a:lstStyle>
            <a:lvl1pPr marL="0" indent="0" algn="l">
              <a:lnSpc>
                <a:spcPct val="100000"/>
              </a:lnSpc>
              <a:buNone/>
              <a:defRPr sz="18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defTabSz="914400" rtl="0" eaLnBrk="1" fontAlgn="auto" latinLnBrk="0" hangingPunct="1">
              <a:lnSpc>
                <a:spcPct val="90000"/>
              </a:lnSpc>
              <a:spcBef>
                <a:spcPts val="1000"/>
              </a:spcBef>
              <a:spcAft>
                <a:spcPts val="360"/>
              </a:spcAft>
              <a:buClrTx/>
              <a:buSzTx/>
              <a:buFont typeface="Arial" panose="020B0604020202020204" pitchFamily="34" charset="0"/>
              <a:buNone/>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POSE A QUESTION FOR THE AUDIENCE TO ANSWER…</a:t>
            </a:r>
          </a:p>
        </p:txBody>
      </p:sp>
    </p:spTree>
    <p:extLst>
      <p:ext uri="{BB962C8B-B14F-4D97-AF65-F5344CB8AC3E}">
        <p14:creationId xmlns:p14="http://schemas.microsoft.com/office/powerpoint/2010/main" val="1796091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1EEDFC8-56D0-A27B-9339-B4F8FA207F76}"/>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C248D03F-0EEC-FA77-038B-D25A6427E547}"/>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sp>
        <p:nvSpPr>
          <p:cNvPr id="9" name="Title 1">
            <a:extLst>
              <a:ext uri="{FF2B5EF4-FFF2-40B4-BE49-F238E27FC236}">
                <a16:creationId xmlns:a16="http://schemas.microsoft.com/office/drawing/2014/main" id="{6CA3D3F1-66FF-6EF2-0DDA-B6073CBE5D76}"/>
              </a:ext>
            </a:extLst>
          </p:cNvPr>
          <p:cNvSpPr>
            <a:spLocks noGrp="1"/>
          </p:cNvSpPr>
          <p:nvPr>
            <p:ph type="ctrTitle" hasCustomPrompt="1"/>
          </p:nvPr>
        </p:nvSpPr>
        <p:spPr>
          <a:xfrm>
            <a:off x="550863" y="773072"/>
            <a:ext cx="11090273" cy="509667"/>
          </a:xfrm>
        </p:spPr>
        <p:txBody>
          <a:bodyPr anchor="t">
            <a:normAutofit/>
          </a:bodyPr>
          <a:lstStyle>
            <a:lvl1pPr algn="l">
              <a:defRPr sz="3000" b="1" i="0">
                <a:solidFill>
                  <a:schemeClr val="tx1"/>
                </a:solidFill>
                <a:latin typeface="Arial Black" panose="020B0604020202020204" pitchFamily="34" charset="0"/>
                <a:cs typeface="Arial Black" panose="020B0604020202020204" pitchFamily="34" charset="0"/>
              </a:defRPr>
            </a:lvl1pPr>
          </a:lstStyle>
          <a:p>
            <a:r>
              <a:rPr lang="en-GB"/>
              <a:t>TITLE OF SLIDE (ARIAL BLACK 30PT)</a:t>
            </a:r>
            <a:endParaRPr lang="en-US"/>
          </a:p>
        </p:txBody>
      </p:sp>
      <p:sp>
        <p:nvSpPr>
          <p:cNvPr id="10" name="Subtitle 2">
            <a:extLst>
              <a:ext uri="{FF2B5EF4-FFF2-40B4-BE49-F238E27FC236}">
                <a16:creationId xmlns:a16="http://schemas.microsoft.com/office/drawing/2014/main" id="{70D55DF3-3B43-A3D2-48A0-4027BFEA68E2}"/>
              </a:ext>
            </a:extLst>
          </p:cNvPr>
          <p:cNvSpPr>
            <a:spLocks noGrp="1"/>
          </p:cNvSpPr>
          <p:nvPr>
            <p:ph type="subTitle" idx="1" hasCustomPrompt="1"/>
          </p:nvPr>
        </p:nvSpPr>
        <p:spPr>
          <a:xfrm>
            <a:off x="550862" y="1669774"/>
            <a:ext cx="11090274" cy="4415154"/>
          </a:xfrm>
        </p:spPr>
        <p:txBody>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228600" marR="0" lvl="0" indent="-2286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333433"/>
                </a:solidFill>
                <a:effectLst/>
                <a:uLnTx/>
                <a:uFillTx/>
                <a:latin typeface="Arial" panose="020B0604020202020204"/>
                <a:ea typeface="+mn-ea"/>
                <a:cs typeface="+mn-cs"/>
              </a:rPr>
              <a:t>Body Text (Arial 20pt)</a:t>
            </a:r>
          </a:p>
          <a:p>
            <a:pPr marL="228600" marR="0" lvl="0" indent="-2286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333433"/>
                </a:solidFill>
                <a:effectLst/>
                <a:uLnTx/>
                <a:uFillTx/>
                <a:latin typeface="Arial" panose="020B0604020202020204"/>
                <a:ea typeface="+mn-ea"/>
                <a:cs typeface="+mn-cs"/>
              </a:rPr>
              <a:t>Explanation… Keep it brief – we encourage visuals over text)</a:t>
            </a:r>
          </a:p>
        </p:txBody>
      </p:sp>
    </p:spTree>
    <p:extLst>
      <p:ext uri="{BB962C8B-B14F-4D97-AF65-F5344CB8AC3E}">
        <p14:creationId xmlns:p14="http://schemas.microsoft.com/office/powerpoint/2010/main" val="282660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1EEDFC8-56D0-A27B-9339-B4F8FA207F76}"/>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C248D03F-0EEC-FA77-038B-D25A6427E547}"/>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pic>
        <p:nvPicPr>
          <p:cNvPr id="4" name="Picture 3">
            <a:extLst>
              <a:ext uri="{FF2B5EF4-FFF2-40B4-BE49-F238E27FC236}">
                <a16:creationId xmlns:a16="http://schemas.microsoft.com/office/drawing/2014/main" id="{12870B8E-FAE4-270F-55C5-E7D4E5F6CC3E}"/>
              </a:ext>
            </a:extLst>
          </p:cNvPr>
          <p:cNvPicPr>
            <a:picLocks noChangeAspect="1"/>
          </p:cNvPicPr>
          <p:nvPr userDrawn="1"/>
        </p:nvPicPr>
        <p:blipFill rotWithShape="1">
          <a:blip r:embed="rId2"/>
          <a:srcRect l="301" r="7263"/>
          <a:stretch/>
        </p:blipFill>
        <p:spPr>
          <a:xfrm>
            <a:off x="-649684" y="0"/>
            <a:ext cx="6339284" cy="6858000"/>
          </a:xfrm>
          <a:prstGeom prst="rect">
            <a:avLst/>
          </a:prstGeom>
        </p:spPr>
      </p:pic>
      <p:sp>
        <p:nvSpPr>
          <p:cNvPr id="5" name="Title 3">
            <a:extLst>
              <a:ext uri="{FF2B5EF4-FFF2-40B4-BE49-F238E27FC236}">
                <a16:creationId xmlns:a16="http://schemas.microsoft.com/office/drawing/2014/main" id="{1AAC4997-1B01-B79F-C17C-A4B1A578D23F}"/>
              </a:ext>
            </a:extLst>
          </p:cNvPr>
          <p:cNvSpPr txBox="1">
            <a:spLocks/>
          </p:cNvSpPr>
          <p:nvPr userDrawn="1"/>
        </p:nvSpPr>
        <p:spPr>
          <a:xfrm>
            <a:off x="6187686" y="376413"/>
            <a:ext cx="585537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tx2"/>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3000" b="0" i="0" u="none" strike="noStrike" kern="1200" cap="none" spc="0" normalizeH="0" baseline="0" noProof="0">
                <a:ln>
                  <a:noFill/>
                </a:ln>
                <a:solidFill>
                  <a:schemeClr val="tx1"/>
                </a:solidFill>
                <a:effectLst/>
                <a:uLnTx/>
                <a:uFillTx/>
                <a:latin typeface="Arial Black" panose="020B0A04020102020204"/>
                <a:ea typeface="+mj-ea"/>
                <a:cs typeface="+mj-cs"/>
              </a:rPr>
              <a:t>WHAT HAPPENS NOW?</a:t>
            </a:r>
          </a:p>
        </p:txBody>
      </p:sp>
    </p:spTree>
    <p:extLst>
      <p:ext uri="{BB962C8B-B14F-4D97-AF65-F5344CB8AC3E}">
        <p14:creationId xmlns:p14="http://schemas.microsoft.com/office/powerpoint/2010/main" val="3640132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Section Header">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1EEDFC8-56D0-A27B-9339-B4F8FA207F76}"/>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C248D03F-0EEC-FA77-038B-D25A6427E547}"/>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sp>
        <p:nvSpPr>
          <p:cNvPr id="5" name="Title 3">
            <a:extLst>
              <a:ext uri="{FF2B5EF4-FFF2-40B4-BE49-F238E27FC236}">
                <a16:creationId xmlns:a16="http://schemas.microsoft.com/office/drawing/2014/main" id="{1AAC4997-1B01-B79F-C17C-A4B1A578D23F}"/>
              </a:ext>
            </a:extLst>
          </p:cNvPr>
          <p:cNvSpPr txBox="1">
            <a:spLocks/>
          </p:cNvSpPr>
          <p:nvPr userDrawn="1"/>
        </p:nvSpPr>
        <p:spPr>
          <a:xfrm>
            <a:off x="556590" y="376413"/>
            <a:ext cx="1148647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tx2"/>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3000" b="0" i="0" u="none" strike="noStrike" kern="1200" cap="none" spc="0" normalizeH="0" baseline="0" noProof="0">
                <a:ln>
                  <a:noFill/>
                </a:ln>
                <a:solidFill>
                  <a:schemeClr val="tx1"/>
                </a:solidFill>
                <a:effectLst/>
                <a:uLnTx/>
                <a:uFillTx/>
                <a:latin typeface="Arial Black" panose="020B0A04020102020204"/>
                <a:ea typeface="+mj-ea"/>
                <a:cs typeface="+mj-cs"/>
              </a:rPr>
              <a:t>UPCOMING EVENTS</a:t>
            </a:r>
          </a:p>
        </p:txBody>
      </p:sp>
    </p:spTree>
    <p:extLst>
      <p:ext uri="{BB962C8B-B14F-4D97-AF65-F5344CB8AC3E}">
        <p14:creationId xmlns:p14="http://schemas.microsoft.com/office/powerpoint/2010/main" val="765390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sp>
        <p:nvSpPr>
          <p:cNvPr id="5" name="Picture Placeholder 12">
            <a:extLst>
              <a:ext uri="{FF2B5EF4-FFF2-40B4-BE49-F238E27FC236}">
                <a16:creationId xmlns:a16="http://schemas.microsoft.com/office/drawing/2014/main" id="{7CFDA149-711B-B48E-629F-D8C819D7F392}"/>
              </a:ext>
            </a:extLst>
          </p:cNvPr>
          <p:cNvSpPr>
            <a:spLocks noGrp="1" noChangeAspect="1"/>
          </p:cNvSpPr>
          <p:nvPr>
            <p:ph type="pic" sz="quarter" idx="10" hasCustomPrompt="1"/>
          </p:nvPr>
        </p:nvSpPr>
        <p:spPr>
          <a:xfrm>
            <a:off x="732114" y="4006707"/>
            <a:ext cx="1840965" cy="1840965"/>
          </a:xfrm>
          <a:prstGeom prst="ellipse">
            <a:avLst/>
          </a:prstGeom>
          <a:solidFill>
            <a:schemeClr val="bg1"/>
          </a:solidFill>
          <a:ln w="28575">
            <a:solidFill>
              <a:schemeClr val="bg1"/>
            </a:solidFill>
          </a:ln>
          <a:effectLst>
            <a:outerShdw blurRad="50800" dist="38100" dir="2700000" algn="tl" rotWithShape="0">
              <a:prstClr val="black">
                <a:alpha val="40000"/>
              </a:prstClr>
            </a:outerShdw>
          </a:effectLst>
        </p:spPr>
        <p:txBody>
          <a:bodyPr anchor="ctr">
            <a:normAutofit/>
          </a:bodyPr>
          <a:lstStyle>
            <a:lvl1pPr marL="0" indent="0" algn="ctr">
              <a:buNone/>
              <a:defRPr sz="2400"/>
            </a:lvl1pPr>
          </a:lstStyle>
          <a:p>
            <a:r>
              <a:rPr lang="en-US"/>
              <a:t>Insert Headshot</a:t>
            </a:r>
          </a:p>
        </p:txBody>
      </p:sp>
      <p:sp>
        <p:nvSpPr>
          <p:cNvPr id="6" name="Title 1">
            <a:extLst>
              <a:ext uri="{FF2B5EF4-FFF2-40B4-BE49-F238E27FC236}">
                <a16:creationId xmlns:a16="http://schemas.microsoft.com/office/drawing/2014/main" id="{25C9A5A8-B0A8-4F0B-442D-A7D4029B4D68}"/>
              </a:ext>
            </a:extLst>
          </p:cNvPr>
          <p:cNvSpPr txBox="1">
            <a:spLocks/>
          </p:cNvSpPr>
          <p:nvPr userDrawn="1"/>
        </p:nvSpPr>
        <p:spPr>
          <a:xfrm>
            <a:off x="563151" y="708724"/>
            <a:ext cx="7156938" cy="603207"/>
          </a:xfrm>
          <a:prstGeom prst="rect">
            <a:avLst/>
          </a:prstGeom>
        </p:spPr>
        <p:txBody>
          <a:bodyPr vert="horz" lIns="91440" tIns="45720" rIns="91440" bIns="45720" numCol="1" rtlCol="0" anchor="ctr">
            <a:normAutofit/>
          </a:bodyPr>
          <a:lstStyle>
            <a:lvl1pPr algn="r" defTabSz="914400" rtl="0" eaLnBrk="1" latinLnBrk="0" hangingPunct="1">
              <a:lnSpc>
                <a:spcPct val="90000"/>
              </a:lnSpc>
              <a:spcBef>
                <a:spcPct val="0"/>
              </a:spcBef>
              <a:buNone/>
              <a:defRPr sz="5400" b="1" i="0" kern="1200">
                <a:solidFill>
                  <a:schemeClr val="tx1"/>
                </a:solidFill>
                <a:latin typeface="Arial Black" panose="020B0604020202020204" pitchFamily="34" charset="0"/>
                <a:ea typeface="+mj-ea"/>
                <a:cs typeface="Arial Black" panose="020B0604020202020204" pitchFamily="34" charset="0"/>
              </a:defRPr>
            </a:lvl1pPr>
          </a:lstStyle>
          <a:p>
            <a:pPr algn="l"/>
            <a:r>
              <a:rPr lang="en-GB" sz="2800"/>
              <a:t>THANK YOU FOR YOUR COMPANY</a:t>
            </a:r>
            <a:endParaRPr lang="en-US" sz="2800"/>
          </a:p>
        </p:txBody>
      </p:sp>
      <p:sp>
        <p:nvSpPr>
          <p:cNvPr id="7" name="TextBox 6">
            <a:extLst>
              <a:ext uri="{FF2B5EF4-FFF2-40B4-BE49-F238E27FC236}">
                <a16:creationId xmlns:a16="http://schemas.microsoft.com/office/drawing/2014/main" id="{81EEDFC8-56D0-A27B-9339-B4F8FA207F76}"/>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C248D03F-0EEC-FA77-038B-D25A6427E547}"/>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pic>
        <p:nvPicPr>
          <p:cNvPr id="11" name="Picture 10">
            <a:extLst>
              <a:ext uri="{FF2B5EF4-FFF2-40B4-BE49-F238E27FC236}">
                <a16:creationId xmlns:a16="http://schemas.microsoft.com/office/drawing/2014/main" id="{D5598803-B405-29D6-A426-A3F390EC290E}"/>
              </a:ext>
            </a:extLst>
          </p:cNvPr>
          <p:cNvPicPr>
            <a:picLocks noChangeAspect="1"/>
          </p:cNvPicPr>
          <p:nvPr userDrawn="1"/>
        </p:nvPicPr>
        <p:blipFill rotWithShape="1">
          <a:blip r:embed="rId2"/>
          <a:srcRect l="30199" t="-335" r="21475" b="335"/>
          <a:stretch/>
        </p:blipFill>
        <p:spPr>
          <a:xfrm>
            <a:off x="7800624" y="-88312"/>
            <a:ext cx="5065350" cy="6987822"/>
          </a:xfrm>
          <a:prstGeom prst="rect">
            <a:avLst/>
          </a:prstGeom>
        </p:spPr>
      </p:pic>
    </p:spTree>
    <p:extLst>
      <p:ext uri="{BB962C8B-B14F-4D97-AF65-F5344CB8AC3E}">
        <p14:creationId xmlns:p14="http://schemas.microsoft.com/office/powerpoint/2010/main" val="3443308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957EDAD-C5BD-2317-D915-1A04BC5D6191}"/>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D48E7BFC-8F34-4272-C9E4-6D8AF240F613}"/>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spTree>
    <p:extLst>
      <p:ext uri="{BB962C8B-B14F-4D97-AF65-F5344CB8AC3E}">
        <p14:creationId xmlns:p14="http://schemas.microsoft.com/office/powerpoint/2010/main" val="1361412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957EDAD-C5BD-2317-D915-1A04BC5D6191}"/>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D48E7BFC-8F34-4272-C9E4-6D8AF240F613}"/>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pic>
        <p:nvPicPr>
          <p:cNvPr id="2" name="Picture 1" descr="A logo with a black background&#10;&#10;Description automatically generated">
            <a:extLst>
              <a:ext uri="{FF2B5EF4-FFF2-40B4-BE49-F238E27FC236}">
                <a16:creationId xmlns:a16="http://schemas.microsoft.com/office/drawing/2014/main" id="{74AB00FC-F655-DB05-8F04-19A1A4575DB8}"/>
              </a:ext>
            </a:extLst>
          </p:cNvPr>
          <p:cNvPicPr>
            <a:picLocks noChangeAspect="1"/>
          </p:cNvPicPr>
          <p:nvPr userDrawn="1"/>
        </p:nvPicPr>
        <p:blipFill>
          <a:blip r:embed="rId2"/>
          <a:stretch>
            <a:fillRect/>
          </a:stretch>
        </p:blipFill>
        <p:spPr>
          <a:xfrm>
            <a:off x="10810959" y="327368"/>
            <a:ext cx="956971" cy="537337"/>
          </a:xfrm>
          <a:prstGeom prst="rect">
            <a:avLst/>
          </a:prstGeom>
        </p:spPr>
      </p:pic>
    </p:spTree>
    <p:extLst>
      <p:ext uri="{BB962C8B-B14F-4D97-AF65-F5344CB8AC3E}">
        <p14:creationId xmlns:p14="http://schemas.microsoft.com/office/powerpoint/2010/main" val="3289924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957EDAD-C5BD-2317-D915-1A04BC5D6191}"/>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D48E7BFC-8F34-4272-C9E4-6D8AF240F613}"/>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pic>
        <p:nvPicPr>
          <p:cNvPr id="2" name="Picture 1" descr="A logo with a black background&#10;&#10;Description automatically generated">
            <a:extLst>
              <a:ext uri="{FF2B5EF4-FFF2-40B4-BE49-F238E27FC236}">
                <a16:creationId xmlns:a16="http://schemas.microsoft.com/office/drawing/2014/main" id="{74AB00FC-F655-DB05-8F04-19A1A4575DB8}"/>
              </a:ext>
            </a:extLst>
          </p:cNvPr>
          <p:cNvPicPr>
            <a:picLocks noChangeAspect="1"/>
          </p:cNvPicPr>
          <p:nvPr userDrawn="1"/>
        </p:nvPicPr>
        <p:blipFill>
          <a:blip r:embed="rId2"/>
          <a:stretch>
            <a:fillRect/>
          </a:stretch>
        </p:blipFill>
        <p:spPr>
          <a:xfrm>
            <a:off x="10810959" y="327368"/>
            <a:ext cx="956971" cy="537337"/>
          </a:xfrm>
          <a:prstGeom prst="rect">
            <a:avLst/>
          </a:prstGeom>
        </p:spPr>
      </p:pic>
    </p:spTree>
    <p:extLst>
      <p:ext uri="{BB962C8B-B14F-4D97-AF65-F5344CB8AC3E}">
        <p14:creationId xmlns:p14="http://schemas.microsoft.com/office/powerpoint/2010/main" val="3289924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638618-4674-7D82-E2C1-6611D43BEB27}"/>
              </a:ext>
            </a:extLst>
          </p:cNvPr>
          <p:cNvSpPr txBox="1">
            <a:spLocks/>
          </p:cNvSpPr>
          <p:nvPr userDrawn="1"/>
        </p:nvSpPr>
        <p:spPr>
          <a:xfrm>
            <a:off x="2959760" y="2743616"/>
            <a:ext cx="6272479" cy="137076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3"/>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lang="en-US">
                <a:solidFill>
                  <a:schemeClr val="bg1"/>
                </a:solidFill>
                <a:latin typeface="Arial Black" panose="020B0A04020102020204"/>
              </a:rPr>
              <a:t>ACKNOWLEDGEMENT OF COUNTRY</a:t>
            </a:r>
            <a:endParaRPr kumimoji="0" lang="en-US" b="0" i="0" u="none" strike="noStrike" kern="1200" cap="none" spc="0" normalizeH="0" baseline="0" noProof="0">
              <a:solidFill>
                <a:schemeClr val="bg1"/>
              </a:solidFill>
              <a:effectLst/>
              <a:uLnTx/>
              <a:uFillTx/>
              <a:latin typeface="Arial Black" panose="020B0A04020102020204"/>
              <a:ea typeface="+mj-ea"/>
              <a:cs typeface="+mj-cs"/>
            </a:endParaRPr>
          </a:p>
        </p:txBody>
      </p:sp>
    </p:spTree>
    <p:extLst>
      <p:ext uri="{BB962C8B-B14F-4D97-AF65-F5344CB8AC3E}">
        <p14:creationId xmlns:p14="http://schemas.microsoft.com/office/powerpoint/2010/main" val="19294221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Last Slide">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957EDAD-C5BD-2317-D915-1A04BC5D6191}"/>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D48E7BFC-8F34-4272-C9E4-6D8AF240F613}"/>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pic>
        <p:nvPicPr>
          <p:cNvPr id="5" name="Picture 4" descr="A logo with a black background&#10;&#10;Description automatically generated">
            <a:extLst>
              <a:ext uri="{FF2B5EF4-FFF2-40B4-BE49-F238E27FC236}">
                <a16:creationId xmlns:a16="http://schemas.microsoft.com/office/drawing/2014/main" id="{3B9EAA48-07BA-D31C-3C22-D09D80601A7F}"/>
              </a:ext>
            </a:extLst>
          </p:cNvPr>
          <p:cNvPicPr>
            <a:picLocks noChangeAspect="1"/>
          </p:cNvPicPr>
          <p:nvPr userDrawn="1"/>
        </p:nvPicPr>
        <p:blipFill>
          <a:blip r:embed="rId2"/>
          <a:stretch>
            <a:fillRect/>
          </a:stretch>
        </p:blipFill>
        <p:spPr>
          <a:xfrm>
            <a:off x="6007674" y="2592531"/>
            <a:ext cx="2521265" cy="1415684"/>
          </a:xfrm>
          <a:prstGeom prst="rect">
            <a:avLst/>
          </a:prstGeom>
        </p:spPr>
      </p:pic>
      <p:sp>
        <p:nvSpPr>
          <p:cNvPr id="6" name="Subtitle 2">
            <a:extLst>
              <a:ext uri="{FF2B5EF4-FFF2-40B4-BE49-F238E27FC236}">
                <a16:creationId xmlns:a16="http://schemas.microsoft.com/office/drawing/2014/main" id="{32159C6F-AD76-7CCB-EDF1-4F47981A5A96}"/>
              </a:ext>
            </a:extLst>
          </p:cNvPr>
          <p:cNvSpPr txBox="1">
            <a:spLocks/>
          </p:cNvSpPr>
          <p:nvPr userDrawn="1"/>
        </p:nvSpPr>
        <p:spPr>
          <a:xfrm>
            <a:off x="3637212" y="3098755"/>
            <a:ext cx="5073036" cy="579216"/>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000" b="0" i="1"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600" b="0" i="1">
                <a:solidFill>
                  <a:schemeClr val="tx1"/>
                </a:solidFill>
                <a:latin typeface="Omnes" pitchFamily="2" charset="77"/>
              </a:rPr>
              <a:t>Presentation template by</a:t>
            </a:r>
            <a:endParaRPr lang="en-US" sz="1600" b="0" i="1">
              <a:latin typeface="Omnes" pitchFamily="2" charset="77"/>
            </a:endParaRPr>
          </a:p>
        </p:txBody>
      </p:sp>
    </p:spTree>
    <p:extLst>
      <p:ext uri="{BB962C8B-B14F-4D97-AF65-F5344CB8AC3E}">
        <p14:creationId xmlns:p14="http://schemas.microsoft.com/office/powerpoint/2010/main" val="22302678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CE61D-586A-3D0C-B1EE-372624D280E1}"/>
              </a:ext>
            </a:extLst>
          </p:cNvPr>
          <p:cNvSpPr>
            <a:spLocks noGrp="1"/>
          </p:cNvSpPr>
          <p:nvPr>
            <p:ph type="title"/>
          </p:nvPr>
        </p:nvSpPr>
        <p:spPr/>
        <p:txBody>
          <a:bodyPr>
            <a:normAutofit/>
          </a:bodyPr>
          <a:lstStyle>
            <a:lvl1pPr>
              <a:defRPr sz="3000" b="1" i="0">
                <a:latin typeface="Arial Black" panose="020B0604020202020204" pitchFamily="34" charset="0"/>
                <a:cs typeface="Arial Black"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3BAFAFD7-BB1F-80CF-8CA8-11D54611EA36}"/>
              </a:ext>
            </a:extLst>
          </p:cNvPr>
          <p:cNvSpPr>
            <a:spLocks noGrp="1"/>
          </p:cNvSpPr>
          <p:nvPr>
            <p:ph idx="1"/>
          </p:nvPr>
        </p:nvSpPr>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1E8EE4F-1E02-A41B-8A16-7F9416B3888F}"/>
              </a:ext>
            </a:extLst>
          </p:cNvPr>
          <p:cNvSpPr>
            <a:spLocks noGrp="1"/>
          </p:cNvSpPr>
          <p:nvPr>
            <p:ph type="dt" sz="half" idx="10"/>
          </p:nvPr>
        </p:nvSpPr>
        <p:spPr/>
        <p:txBody>
          <a:bodyPr/>
          <a:lstStyle/>
          <a:p>
            <a:fld id="{C66D17DB-4DC9-B048-8CF6-4813F3B98A39}" type="datetimeFigureOut">
              <a:rPr lang="en-US" smtClean="0"/>
              <a:t>2/15/24</a:t>
            </a:fld>
            <a:endParaRPr lang="en-US"/>
          </a:p>
        </p:txBody>
      </p:sp>
      <p:sp>
        <p:nvSpPr>
          <p:cNvPr id="5" name="Footer Placeholder 4">
            <a:extLst>
              <a:ext uri="{FF2B5EF4-FFF2-40B4-BE49-F238E27FC236}">
                <a16:creationId xmlns:a16="http://schemas.microsoft.com/office/drawing/2014/main" id="{C6F895A1-DCE8-F8B8-9118-95039CAB4A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6FA35C-A983-3397-A567-A5F0A50C17F6}"/>
              </a:ext>
            </a:extLst>
          </p:cNvPr>
          <p:cNvSpPr>
            <a:spLocks noGrp="1"/>
          </p:cNvSpPr>
          <p:nvPr>
            <p:ph type="sldNum" sz="quarter" idx="12"/>
          </p:nvPr>
        </p:nvSpPr>
        <p:spPr/>
        <p:txBody>
          <a:bodyPr/>
          <a:lstStyle/>
          <a:p>
            <a:fld id="{193AC75C-F857-5642-87B5-8EC41AD2ADCB}" type="slidenum">
              <a:rPr lang="en-US" smtClean="0"/>
              <a:t>‹#›</a:t>
            </a:fld>
            <a:endParaRPr lang="en-US"/>
          </a:p>
        </p:txBody>
      </p:sp>
    </p:spTree>
    <p:extLst>
      <p:ext uri="{BB962C8B-B14F-4D97-AF65-F5344CB8AC3E}">
        <p14:creationId xmlns:p14="http://schemas.microsoft.com/office/powerpoint/2010/main" val="34571990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D23EE-AE98-93B0-E8DB-6B2208627357}"/>
              </a:ext>
            </a:extLst>
          </p:cNvPr>
          <p:cNvSpPr>
            <a:spLocks noGrp="1"/>
          </p:cNvSpPr>
          <p:nvPr>
            <p:ph type="title"/>
          </p:nvPr>
        </p:nvSpPr>
        <p:spPr/>
        <p:txBody>
          <a:bodyPr>
            <a:normAutofit/>
          </a:bodyPr>
          <a:lstStyle>
            <a:lvl1pPr>
              <a:defRPr sz="3000" b="1" i="0">
                <a:latin typeface="Arial Black" panose="020B0604020202020204" pitchFamily="34" charset="0"/>
                <a:cs typeface="Arial Black"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7C3A47A-6430-B909-C922-09EDF7B0E8F0}"/>
              </a:ext>
            </a:extLst>
          </p:cNvPr>
          <p:cNvSpPr>
            <a:spLocks noGrp="1"/>
          </p:cNvSpPr>
          <p:nvPr>
            <p:ph sz="half" idx="1"/>
          </p:nvPr>
        </p:nvSpPr>
        <p:spPr>
          <a:xfrm>
            <a:off x="838200" y="1825625"/>
            <a:ext cx="5181600" cy="435133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E2D2E91-DD45-B810-C4F6-CD9A7D677C2C}"/>
              </a:ext>
            </a:extLst>
          </p:cNvPr>
          <p:cNvSpPr>
            <a:spLocks noGrp="1"/>
          </p:cNvSpPr>
          <p:nvPr>
            <p:ph sz="half" idx="2"/>
          </p:nvPr>
        </p:nvSpPr>
        <p:spPr>
          <a:xfrm>
            <a:off x="6172200" y="1825625"/>
            <a:ext cx="5181600" cy="435133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3EDF7B8-BC20-A8EA-617B-6F8B9FE2C07A}"/>
              </a:ext>
            </a:extLst>
          </p:cNvPr>
          <p:cNvSpPr>
            <a:spLocks noGrp="1"/>
          </p:cNvSpPr>
          <p:nvPr>
            <p:ph type="dt" sz="half" idx="10"/>
          </p:nvPr>
        </p:nvSpPr>
        <p:spPr/>
        <p:txBody>
          <a:bodyPr/>
          <a:lstStyle/>
          <a:p>
            <a:fld id="{C66D17DB-4DC9-B048-8CF6-4813F3B98A39}" type="datetimeFigureOut">
              <a:rPr lang="en-US" smtClean="0"/>
              <a:t>2/15/24</a:t>
            </a:fld>
            <a:endParaRPr lang="en-US"/>
          </a:p>
        </p:txBody>
      </p:sp>
      <p:sp>
        <p:nvSpPr>
          <p:cNvPr id="6" name="Footer Placeholder 5">
            <a:extLst>
              <a:ext uri="{FF2B5EF4-FFF2-40B4-BE49-F238E27FC236}">
                <a16:creationId xmlns:a16="http://schemas.microsoft.com/office/drawing/2014/main" id="{78F709C6-41EA-3996-6839-22C89D1D32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DE894C-D844-5EDE-442C-6A3EBFE884BC}"/>
              </a:ext>
            </a:extLst>
          </p:cNvPr>
          <p:cNvSpPr>
            <a:spLocks noGrp="1"/>
          </p:cNvSpPr>
          <p:nvPr>
            <p:ph type="sldNum" sz="quarter" idx="12"/>
          </p:nvPr>
        </p:nvSpPr>
        <p:spPr/>
        <p:txBody>
          <a:bodyPr/>
          <a:lstStyle/>
          <a:p>
            <a:fld id="{193AC75C-F857-5642-87B5-8EC41AD2ADCB}" type="slidenum">
              <a:rPr lang="en-US" smtClean="0"/>
              <a:t>‹#›</a:t>
            </a:fld>
            <a:endParaRPr lang="en-US"/>
          </a:p>
        </p:txBody>
      </p:sp>
    </p:spTree>
    <p:extLst>
      <p:ext uri="{BB962C8B-B14F-4D97-AF65-F5344CB8AC3E}">
        <p14:creationId xmlns:p14="http://schemas.microsoft.com/office/powerpoint/2010/main" val="39588964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647CD-99C3-9599-D01C-D0AE4EC69FD9}"/>
              </a:ext>
            </a:extLst>
          </p:cNvPr>
          <p:cNvSpPr>
            <a:spLocks noGrp="1"/>
          </p:cNvSpPr>
          <p:nvPr>
            <p:ph type="title"/>
          </p:nvPr>
        </p:nvSpPr>
        <p:spPr>
          <a:xfrm>
            <a:off x="839788" y="365125"/>
            <a:ext cx="10515600" cy="1325563"/>
          </a:xfrm>
        </p:spPr>
        <p:txBody>
          <a:bodyPr>
            <a:normAutofit/>
          </a:bodyPr>
          <a:lstStyle>
            <a:lvl1pPr>
              <a:defRPr sz="3000" b="1" i="0">
                <a:latin typeface="Arial Black" panose="020B0604020202020204" pitchFamily="34" charset="0"/>
                <a:cs typeface="Arial Black" panose="020B0604020202020204" pitchFamily="34" charset="0"/>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FF4F902D-DC4A-E830-B0FF-6B23BEF74096}"/>
              </a:ext>
            </a:extLst>
          </p:cNvPr>
          <p:cNvSpPr>
            <a:spLocks noGrp="1"/>
          </p:cNvSpPr>
          <p:nvPr>
            <p:ph type="body" idx="1"/>
          </p:nvPr>
        </p:nvSpPr>
        <p:spPr>
          <a:xfrm>
            <a:off x="839788" y="1681163"/>
            <a:ext cx="5157787" cy="823912"/>
          </a:xfrm>
        </p:spPr>
        <p:txBody>
          <a:bodyPr anchor="b">
            <a:normAutofit/>
          </a:bodyPr>
          <a:lstStyle>
            <a:lvl1pPr marL="0" indent="0">
              <a:buNone/>
              <a:defRPr sz="2000" b="1" i="0">
                <a:latin typeface="Arial Black" panose="020B0604020202020204" pitchFamily="34" charset="0"/>
                <a:cs typeface="Arial Black"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58C45A5-93EA-368F-2520-F3B429001282}"/>
              </a:ext>
            </a:extLst>
          </p:cNvPr>
          <p:cNvSpPr>
            <a:spLocks noGrp="1"/>
          </p:cNvSpPr>
          <p:nvPr>
            <p:ph sz="half" idx="2"/>
          </p:nvPr>
        </p:nvSpPr>
        <p:spPr>
          <a:xfrm>
            <a:off x="839788" y="2505075"/>
            <a:ext cx="5157787" cy="368458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B925E9A-099A-4BDB-B4E1-3D0288EDD13D}"/>
              </a:ext>
            </a:extLst>
          </p:cNvPr>
          <p:cNvSpPr>
            <a:spLocks noGrp="1"/>
          </p:cNvSpPr>
          <p:nvPr>
            <p:ph type="body" sz="quarter" idx="3"/>
          </p:nvPr>
        </p:nvSpPr>
        <p:spPr>
          <a:xfrm>
            <a:off x="6172200" y="1681163"/>
            <a:ext cx="5183188" cy="823912"/>
          </a:xfrm>
        </p:spPr>
        <p:txBody>
          <a:bodyPr anchor="b">
            <a:normAutofit/>
          </a:bodyPr>
          <a:lstStyle>
            <a:lvl1pPr marL="0" indent="0">
              <a:buNone/>
              <a:defRPr sz="2000" b="1" i="0">
                <a:latin typeface="Arial Black" panose="020B0604020202020204" pitchFamily="34" charset="0"/>
                <a:cs typeface="Arial Black"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7516CC1-23DD-E26E-2BDF-1B4496780CF8}"/>
              </a:ext>
            </a:extLst>
          </p:cNvPr>
          <p:cNvSpPr>
            <a:spLocks noGrp="1"/>
          </p:cNvSpPr>
          <p:nvPr>
            <p:ph sz="quarter" idx="4"/>
          </p:nvPr>
        </p:nvSpPr>
        <p:spPr>
          <a:xfrm>
            <a:off x="6172200" y="2505075"/>
            <a:ext cx="5183188" cy="368458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ADC0BDA-009D-8316-4B79-E53688B61903}"/>
              </a:ext>
            </a:extLst>
          </p:cNvPr>
          <p:cNvSpPr>
            <a:spLocks noGrp="1"/>
          </p:cNvSpPr>
          <p:nvPr>
            <p:ph type="dt" sz="half" idx="10"/>
          </p:nvPr>
        </p:nvSpPr>
        <p:spPr/>
        <p:txBody>
          <a:bodyPr/>
          <a:lstStyle/>
          <a:p>
            <a:fld id="{C66D17DB-4DC9-B048-8CF6-4813F3B98A39}" type="datetimeFigureOut">
              <a:rPr lang="en-US" smtClean="0"/>
              <a:t>2/15/24</a:t>
            </a:fld>
            <a:endParaRPr lang="en-US"/>
          </a:p>
        </p:txBody>
      </p:sp>
      <p:sp>
        <p:nvSpPr>
          <p:cNvPr id="8" name="Footer Placeholder 7">
            <a:extLst>
              <a:ext uri="{FF2B5EF4-FFF2-40B4-BE49-F238E27FC236}">
                <a16:creationId xmlns:a16="http://schemas.microsoft.com/office/drawing/2014/main" id="{FAE36658-AEE3-4E92-4A61-CEAB6A70E56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C29CC5-BC6F-B908-B7B6-EF567C069520}"/>
              </a:ext>
            </a:extLst>
          </p:cNvPr>
          <p:cNvSpPr>
            <a:spLocks noGrp="1"/>
          </p:cNvSpPr>
          <p:nvPr>
            <p:ph type="sldNum" sz="quarter" idx="12"/>
          </p:nvPr>
        </p:nvSpPr>
        <p:spPr/>
        <p:txBody>
          <a:bodyPr/>
          <a:lstStyle/>
          <a:p>
            <a:fld id="{193AC75C-F857-5642-87B5-8EC41AD2ADCB}" type="slidenum">
              <a:rPr lang="en-US" smtClean="0"/>
              <a:t>‹#›</a:t>
            </a:fld>
            <a:endParaRPr lang="en-US"/>
          </a:p>
        </p:txBody>
      </p:sp>
    </p:spTree>
    <p:extLst>
      <p:ext uri="{BB962C8B-B14F-4D97-AF65-F5344CB8AC3E}">
        <p14:creationId xmlns:p14="http://schemas.microsoft.com/office/powerpoint/2010/main" val="31063132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39634-7529-853C-626C-9D8C20336644}"/>
              </a:ext>
            </a:extLst>
          </p:cNvPr>
          <p:cNvSpPr>
            <a:spLocks noGrp="1"/>
          </p:cNvSpPr>
          <p:nvPr>
            <p:ph type="title"/>
          </p:nvPr>
        </p:nvSpPr>
        <p:spPr>
          <a:xfrm>
            <a:off x="839788" y="457200"/>
            <a:ext cx="3932237" cy="1600200"/>
          </a:xfrm>
        </p:spPr>
        <p:txBody>
          <a:bodyPr anchor="b">
            <a:normAutofit/>
          </a:bodyPr>
          <a:lstStyle>
            <a:lvl1pPr>
              <a:defRPr sz="3000" b="1" i="0">
                <a:latin typeface="Arial Black" panose="020B0604020202020204" pitchFamily="34" charset="0"/>
                <a:cs typeface="Arial Black"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203FC51-A6EC-FE2A-26BD-829B93F59067}"/>
              </a:ext>
            </a:extLst>
          </p:cNvPr>
          <p:cNvSpPr>
            <a:spLocks noGrp="1"/>
          </p:cNvSpPr>
          <p:nvPr>
            <p:ph idx="1"/>
          </p:nvPr>
        </p:nvSpPr>
        <p:spPr>
          <a:xfrm>
            <a:off x="5183188" y="987425"/>
            <a:ext cx="6172200" cy="4873625"/>
          </a:xfrm>
        </p:spPr>
        <p:txBody>
          <a:bodyPr/>
          <a:lstStyle>
            <a:lvl1pPr>
              <a:defRPr sz="3200" b="0" i="0">
                <a:latin typeface="Arial" panose="020B0604020202020204" pitchFamily="34" charset="0"/>
                <a:cs typeface="Arial" panose="020B0604020202020204" pitchFamily="34" charset="0"/>
              </a:defRPr>
            </a:lvl1pPr>
            <a:lvl2pPr>
              <a:defRPr sz="2800" b="0" i="0">
                <a:latin typeface="Arial" panose="020B0604020202020204" pitchFamily="34" charset="0"/>
                <a:cs typeface="Arial" panose="020B0604020202020204" pitchFamily="34" charset="0"/>
              </a:defRPr>
            </a:lvl2pPr>
            <a:lvl3pPr>
              <a:defRPr sz="2400" b="0" i="0">
                <a:latin typeface="Arial" panose="020B0604020202020204" pitchFamily="34" charset="0"/>
                <a:cs typeface="Arial" panose="020B0604020202020204" pitchFamily="34" charset="0"/>
              </a:defRPr>
            </a:lvl3pPr>
            <a:lvl4pPr>
              <a:defRPr sz="2000" b="0" i="0">
                <a:latin typeface="Arial" panose="020B0604020202020204" pitchFamily="34" charset="0"/>
                <a:cs typeface="Arial" panose="020B0604020202020204" pitchFamily="34" charset="0"/>
              </a:defRPr>
            </a:lvl4pPr>
            <a:lvl5pPr>
              <a:defRPr sz="2000" b="0" i="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A0FAF9A-DF6E-40B7-6C26-F02A3AA158E5}"/>
              </a:ext>
            </a:extLst>
          </p:cNvPr>
          <p:cNvSpPr>
            <a:spLocks noGrp="1"/>
          </p:cNvSpPr>
          <p:nvPr>
            <p:ph type="body" sz="half" idx="2"/>
          </p:nvPr>
        </p:nvSpPr>
        <p:spPr>
          <a:xfrm>
            <a:off x="839788" y="2057400"/>
            <a:ext cx="3932237" cy="3811588"/>
          </a:xfrm>
        </p:spPr>
        <p:txBody>
          <a:bodyPr/>
          <a:lstStyle>
            <a:lvl1pPr marL="0" indent="0">
              <a:buNone/>
              <a:defRPr sz="1600" b="0" i="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039CA6C-2BF2-BEEF-1715-ADC7758D9969}"/>
              </a:ext>
            </a:extLst>
          </p:cNvPr>
          <p:cNvSpPr>
            <a:spLocks noGrp="1"/>
          </p:cNvSpPr>
          <p:nvPr>
            <p:ph type="dt" sz="half" idx="10"/>
          </p:nvPr>
        </p:nvSpPr>
        <p:spPr/>
        <p:txBody>
          <a:bodyPr/>
          <a:lstStyle/>
          <a:p>
            <a:fld id="{C66D17DB-4DC9-B048-8CF6-4813F3B98A39}" type="datetimeFigureOut">
              <a:rPr lang="en-US" smtClean="0"/>
              <a:t>2/15/24</a:t>
            </a:fld>
            <a:endParaRPr lang="en-US"/>
          </a:p>
        </p:txBody>
      </p:sp>
      <p:sp>
        <p:nvSpPr>
          <p:cNvPr id="6" name="Footer Placeholder 5">
            <a:extLst>
              <a:ext uri="{FF2B5EF4-FFF2-40B4-BE49-F238E27FC236}">
                <a16:creationId xmlns:a16="http://schemas.microsoft.com/office/drawing/2014/main" id="{0F1EF66B-84CC-2448-08C3-7ABA2F4EB7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493942-5304-EC6D-FB68-2AEE579996E8}"/>
              </a:ext>
            </a:extLst>
          </p:cNvPr>
          <p:cNvSpPr>
            <a:spLocks noGrp="1"/>
          </p:cNvSpPr>
          <p:nvPr>
            <p:ph type="sldNum" sz="quarter" idx="12"/>
          </p:nvPr>
        </p:nvSpPr>
        <p:spPr/>
        <p:txBody>
          <a:bodyPr/>
          <a:lstStyle/>
          <a:p>
            <a:fld id="{193AC75C-F857-5642-87B5-8EC41AD2ADCB}" type="slidenum">
              <a:rPr lang="en-US" smtClean="0"/>
              <a:t>‹#›</a:t>
            </a:fld>
            <a:endParaRPr lang="en-US"/>
          </a:p>
        </p:txBody>
      </p:sp>
    </p:spTree>
    <p:extLst>
      <p:ext uri="{BB962C8B-B14F-4D97-AF65-F5344CB8AC3E}">
        <p14:creationId xmlns:p14="http://schemas.microsoft.com/office/powerpoint/2010/main" val="16616886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2AC43-51EA-5898-32B8-C7B608BE2222}"/>
              </a:ext>
            </a:extLst>
          </p:cNvPr>
          <p:cNvSpPr>
            <a:spLocks noGrp="1"/>
          </p:cNvSpPr>
          <p:nvPr>
            <p:ph type="title"/>
          </p:nvPr>
        </p:nvSpPr>
        <p:spPr>
          <a:xfrm>
            <a:off x="839788" y="457200"/>
            <a:ext cx="3932237" cy="1600200"/>
          </a:xfrm>
        </p:spPr>
        <p:txBody>
          <a:bodyPr anchor="b">
            <a:normAutofit/>
          </a:bodyPr>
          <a:lstStyle>
            <a:lvl1pPr>
              <a:defRPr sz="3000" b="1" i="0">
                <a:latin typeface="Arial Black" panose="020B0604020202020204" pitchFamily="34" charset="0"/>
                <a:cs typeface="Arial Black" panose="020B0604020202020204" pitchFamily="34" charset="0"/>
              </a:defRPr>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864438F-86D5-5B6E-EF58-1F49A5A2494D}"/>
              </a:ext>
            </a:extLst>
          </p:cNvPr>
          <p:cNvSpPr>
            <a:spLocks noGrp="1"/>
          </p:cNvSpPr>
          <p:nvPr>
            <p:ph type="pic" idx="1"/>
          </p:nvPr>
        </p:nvSpPr>
        <p:spPr>
          <a:xfrm>
            <a:off x="5183188" y="987425"/>
            <a:ext cx="6172200" cy="4873625"/>
          </a:xfrm>
        </p:spPr>
        <p:txBody>
          <a:bodyPr/>
          <a:lstStyle>
            <a:lvl1pPr marL="0" indent="0">
              <a:buNone/>
              <a:defRPr sz="3200" b="0" i="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42344B9-8EBE-7047-F398-D29CE992D02D}"/>
              </a:ext>
            </a:extLst>
          </p:cNvPr>
          <p:cNvSpPr>
            <a:spLocks noGrp="1"/>
          </p:cNvSpPr>
          <p:nvPr>
            <p:ph type="body" sz="half" idx="2"/>
          </p:nvPr>
        </p:nvSpPr>
        <p:spPr>
          <a:xfrm>
            <a:off x="839788" y="2057400"/>
            <a:ext cx="3932237" cy="3811588"/>
          </a:xfrm>
        </p:spPr>
        <p:txBody>
          <a:bodyPr/>
          <a:lstStyle>
            <a:lvl1pPr marL="0" indent="0">
              <a:buNone/>
              <a:defRPr sz="1600" b="0" i="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AA41E9D-9F69-7FE6-2F0A-E768F3191288}"/>
              </a:ext>
            </a:extLst>
          </p:cNvPr>
          <p:cNvSpPr>
            <a:spLocks noGrp="1"/>
          </p:cNvSpPr>
          <p:nvPr>
            <p:ph type="dt" sz="half" idx="10"/>
          </p:nvPr>
        </p:nvSpPr>
        <p:spPr>
          <a:xfrm>
            <a:off x="838200" y="6356350"/>
            <a:ext cx="2743200" cy="365125"/>
          </a:xfrm>
        </p:spPr>
        <p:txBody>
          <a:bodyPr/>
          <a:lstStyle/>
          <a:p>
            <a:fld id="{C66D17DB-4DC9-B048-8CF6-4813F3B98A39}" type="datetimeFigureOut">
              <a:rPr lang="en-US" smtClean="0"/>
              <a:t>2/15/24</a:t>
            </a:fld>
            <a:endParaRPr lang="en-US"/>
          </a:p>
        </p:txBody>
      </p:sp>
      <p:sp>
        <p:nvSpPr>
          <p:cNvPr id="6" name="Footer Placeholder 5">
            <a:extLst>
              <a:ext uri="{FF2B5EF4-FFF2-40B4-BE49-F238E27FC236}">
                <a16:creationId xmlns:a16="http://schemas.microsoft.com/office/drawing/2014/main" id="{BEC78B54-C0A0-333A-5B31-0159626825E7}"/>
              </a:ext>
            </a:extLst>
          </p:cNvPr>
          <p:cNvSpPr>
            <a:spLocks noGrp="1"/>
          </p:cNvSpPr>
          <p:nvPr>
            <p:ph type="ftr" sz="quarter" idx="11"/>
          </p:nvPr>
        </p:nvSpPr>
        <p:spPr>
          <a:xfrm>
            <a:off x="4038600" y="6356350"/>
            <a:ext cx="4114800" cy="365125"/>
          </a:xfrm>
        </p:spPr>
        <p:txBody>
          <a:bodyPr/>
          <a:lstStyle/>
          <a:p>
            <a:endParaRPr lang="en-US"/>
          </a:p>
        </p:txBody>
      </p:sp>
      <p:sp>
        <p:nvSpPr>
          <p:cNvPr id="7" name="Slide Number Placeholder 6">
            <a:extLst>
              <a:ext uri="{FF2B5EF4-FFF2-40B4-BE49-F238E27FC236}">
                <a16:creationId xmlns:a16="http://schemas.microsoft.com/office/drawing/2014/main" id="{DD50871D-BF49-7A6D-D8FB-E88CCFC3A86E}"/>
              </a:ext>
            </a:extLst>
          </p:cNvPr>
          <p:cNvSpPr>
            <a:spLocks noGrp="1"/>
          </p:cNvSpPr>
          <p:nvPr>
            <p:ph type="sldNum" sz="quarter" idx="12"/>
          </p:nvPr>
        </p:nvSpPr>
        <p:spPr>
          <a:xfrm>
            <a:off x="8610600" y="6356350"/>
            <a:ext cx="2743200" cy="365125"/>
          </a:xfrm>
        </p:spPr>
        <p:txBody>
          <a:bodyPr/>
          <a:lstStyle/>
          <a:p>
            <a:fld id="{193AC75C-F857-5642-87B5-8EC41AD2ADCB}" type="slidenum">
              <a:rPr lang="en-US" smtClean="0"/>
              <a:t>‹#›</a:t>
            </a:fld>
            <a:endParaRPr lang="en-US"/>
          </a:p>
        </p:txBody>
      </p:sp>
    </p:spTree>
    <p:extLst>
      <p:ext uri="{BB962C8B-B14F-4D97-AF65-F5344CB8AC3E}">
        <p14:creationId xmlns:p14="http://schemas.microsoft.com/office/powerpoint/2010/main" val="39427174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9D7DE4-9262-8146-ACB8-73056D649EA0}"/>
              </a:ext>
            </a:extLst>
          </p:cNvPr>
          <p:cNvSpPr>
            <a:spLocks noGrp="1"/>
          </p:cNvSpPr>
          <p:nvPr>
            <p:ph type="dt" sz="half" idx="10"/>
          </p:nvPr>
        </p:nvSpPr>
        <p:spPr/>
        <p:txBody>
          <a:bodyPr/>
          <a:lstStyle/>
          <a:p>
            <a:fld id="{23E4AA9C-C902-7640-B934-DCB218F53E42}" type="datetimeFigureOut">
              <a:rPr lang="en-US" smtClean="0"/>
              <a:t>2/15/24</a:t>
            </a:fld>
            <a:endParaRPr lang="en-US"/>
          </a:p>
        </p:txBody>
      </p:sp>
      <p:sp>
        <p:nvSpPr>
          <p:cNvPr id="3" name="Footer Placeholder 2">
            <a:extLst>
              <a:ext uri="{FF2B5EF4-FFF2-40B4-BE49-F238E27FC236}">
                <a16:creationId xmlns:a16="http://schemas.microsoft.com/office/drawing/2014/main" id="{05D64E4E-B02D-7A42-AC49-571099A6F7E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03E459D-8B0A-3246-9BCB-178A786EABDF}"/>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6649993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1_Bio and Content">
    <p:spTree>
      <p:nvGrpSpPr>
        <p:cNvPr id="1" name=""/>
        <p:cNvGrpSpPr/>
        <p:nvPr/>
      </p:nvGrpSpPr>
      <p:grpSpPr>
        <a:xfrm>
          <a:off x="0" y="0"/>
          <a:ext cx="0" cy="0"/>
          <a:chOff x="0" y="0"/>
          <a:chExt cx="0" cy="0"/>
        </a:xfrm>
      </p:grpSpPr>
      <p:pic>
        <p:nvPicPr>
          <p:cNvPr id="42" name="Picture 7" descr="Picture 7"/>
          <p:cNvPicPr>
            <a:picLocks noChangeAspect="1"/>
          </p:cNvPicPr>
          <p:nvPr/>
        </p:nvPicPr>
        <p:blipFill>
          <a:blip r:embed="rId2"/>
          <a:stretch>
            <a:fillRect/>
          </a:stretch>
        </p:blipFill>
        <p:spPr>
          <a:xfrm>
            <a:off x="-7356" y="0"/>
            <a:ext cx="12206711" cy="6858000"/>
          </a:xfrm>
          <a:prstGeom prst="rect">
            <a:avLst/>
          </a:prstGeom>
          <a:ln w="12700">
            <a:miter lim="400000"/>
          </a:ln>
        </p:spPr>
      </p:pic>
      <p:sp>
        <p:nvSpPr>
          <p:cNvPr id="43" name="ABOUT: PRESENTER NAME"/>
          <p:cNvSpPr txBox="1">
            <a:spLocks noGrp="1"/>
          </p:cNvSpPr>
          <p:nvPr>
            <p:ph type="title" hasCustomPrompt="1"/>
          </p:nvPr>
        </p:nvSpPr>
        <p:spPr>
          <a:xfrm>
            <a:off x="304800" y="3309418"/>
            <a:ext cx="5727700" cy="614882"/>
          </a:xfrm>
          <a:prstGeom prst="rect">
            <a:avLst/>
          </a:prstGeom>
        </p:spPr>
        <p:txBody>
          <a:bodyPr/>
          <a:lstStyle>
            <a:lvl1pPr>
              <a:defRPr sz="2000">
                <a:solidFill>
                  <a:srgbClr val="3A346A"/>
                </a:solidFill>
              </a:defRPr>
            </a:lvl1pPr>
          </a:lstStyle>
          <a:p>
            <a:r>
              <a:t>ABOUT: PRESENTER NAME</a:t>
            </a:r>
          </a:p>
        </p:txBody>
      </p:sp>
      <p:sp>
        <p:nvSpPr>
          <p:cNvPr id="44" name="Body Level One…"/>
          <p:cNvSpPr txBox="1">
            <a:spLocks noGrp="1"/>
          </p:cNvSpPr>
          <p:nvPr>
            <p:ph type="body" sz="quarter" idx="1" hasCustomPrompt="1"/>
          </p:nvPr>
        </p:nvSpPr>
        <p:spPr>
          <a:xfrm>
            <a:off x="304800" y="4098838"/>
            <a:ext cx="5727700" cy="2090582"/>
          </a:xfrm>
          <a:prstGeom prst="rect">
            <a:avLst/>
          </a:prstGeom>
        </p:spPr>
        <p:txBody>
          <a:bodyPr/>
          <a:lstStyle>
            <a:lvl1pPr marL="0" indent="0">
              <a:buSzTx/>
              <a:buFontTx/>
              <a:buNone/>
              <a:defRPr sz="1800"/>
            </a:lvl1pPr>
            <a:lvl2pPr marL="662939" indent="-205739">
              <a:buFontTx/>
              <a:defRPr sz="1800"/>
            </a:lvl2pPr>
            <a:lvl3pPr marL="1143000" indent="-228600">
              <a:buFontTx/>
              <a:defRPr sz="1800"/>
            </a:lvl3pPr>
            <a:lvl4pPr marL="1628775" indent="-257175">
              <a:buFontTx/>
              <a:defRPr sz="1800"/>
            </a:lvl4pPr>
            <a:lvl5pPr marL="2122714" indent="-293914">
              <a:buFontTx/>
              <a:defRPr sz="1800"/>
            </a:lvl5pPr>
          </a:lstStyle>
          <a:p>
            <a:r>
              <a:t>Please provide a brief overview, photo, company name and website URL so people can see the presenter details and learn more about who they are listening to.</a:t>
            </a:r>
          </a:p>
          <a:p>
            <a:pPr lvl="1"/>
            <a:endParaRPr/>
          </a:p>
          <a:p>
            <a:pPr lvl="2"/>
            <a:endParaRPr/>
          </a:p>
          <a:p>
            <a:pPr lvl="3"/>
            <a:endParaRPr/>
          </a:p>
          <a:p>
            <a:pPr lvl="4"/>
            <a:endParaRPr/>
          </a:p>
        </p:txBody>
      </p:sp>
      <p:sp>
        <p:nvSpPr>
          <p:cNvPr id="45" name="Picture Placeholder 12"/>
          <p:cNvSpPr>
            <a:spLocks noGrp="1"/>
          </p:cNvSpPr>
          <p:nvPr>
            <p:ph type="pic" sz="quarter" idx="21"/>
          </p:nvPr>
        </p:nvSpPr>
        <p:spPr>
          <a:xfrm>
            <a:off x="4836000" y="700518"/>
            <a:ext cx="2520001" cy="2520002"/>
          </a:xfrm>
          <a:prstGeom prst="rect">
            <a:avLst/>
          </a:prstGeom>
          <a:ln w="28575">
            <a:solidFill>
              <a:srgbClr val="FFFFFF"/>
            </a:solidFill>
            <a:round/>
          </a:ln>
          <a:effectLst>
            <a:outerShdw blurRad="50800" dist="38100" dir="2700000" rotWithShape="0">
              <a:srgbClr val="000000">
                <a:alpha val="40000"/>
              </a:srgbClr>
            </a:outerShdw>
          </a:effectLst>
        </p:spPr>
        <p:txBody>
          <a:bodyPr lIns="91439" rIns="91439">
            <a:noAutofit/>
          </a:bodyPr>
          <a:lstStyle/>
          <a:p>
            <a:endParaRPr/>
          </a:p>
        </p:txBody>
      </p:sp>
      <p:sp>
        <p:nvSpPr>
          <p:cNvPr id="46" name="Slide Number"/>
          <p:cNvSpPr txBox="1">
            <a:spLocks noGrp="1"/>
          </p:cNvSpPr>
          <p:nvPr>
            <p:ph type="sldNum" sz="quarter" idx="2"/>
          </p:nvPr>
        </p:nvSpPr>
        <p:spPr>
          <a:xfrm>
            <a:off x="5892800" y="6172200"/>
            <a:ext cx="2844800" cy="3683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3104168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B89042-2611-1213-C7A6-A1AE3CF857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589A698-17EF-6F8A-B9BE-8B4D169122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2BEACFC-E4D3-6863-5D86-50024978A9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6D17DB-4DC9-B048-8CF6-4813F3B98A39}" type="datetimeFigureOut">
              <a:rPr lang="en-US" smtClean="0"/>
              <a:t>2/15/24</a:t>
            </a:fld>
            <a:endParaRPr lang="en-US"/>
          </a:p>
        </p:txBody>
      </p:sp>
      <p:sp>
        <p:nvSpPr>
          <p:cNvPr id="5" name="Footer Placeholder 4">
            <a:extLst>
              <a:ext uri="{FF2B5EF4-FFF2-40B4-BE49-F238E27FC236}">
                <a16:creationId xmlns:a16="http://schemas.microsoft.com/office/drawing/2014/main" id="{DDBE7DA4-2822-C029-6A50-DDDDDD3962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D6503F5-150A-10BE-8B80-619DEC3EE8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3AC75C-F857-5642-87B5-8EC41AD2ADCB}" type="slidenum">
              <a:rPr lang="en-US" smtClean="0"/>
              <a:t>‹#›</a:t>
            </a:fld>
            <a:endParaRPr lang="en-US"/>
          </a:p>
        </p:txBody>
      </p:sp>
    </p:spTree>
    <p:extLst>
      <p:ext uri="{BB962C8B-B14F-4D97-AF65-F5344CB8AC3E}">
        <p14:creationId xmlns:p14="http://schemas.microsoft.com/office/powerpoint/2010/main" val="3738601152"/>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9" r:id="rId3"/>
    <p:sldLayoutId id="2147483651" r:id="rId4"/>
    <p:sldLayoutId id="2147483682" r:id="rId5"/>
    <p:sldLayoutId id="2147483677" r:id="rId6"/>
    <p:sldLayoutId id="2147483678" r:id="rId7"/>
    <p:sldLayoutId id="2147483676" r:id="rId8"/>
    <p:sldLayoutId id="2147483688" r:id="rId9"/>
    <p:sldLayoutId id="2147483675" r:id="rId10"/>
    <p:sldLayoutId id="2147483659" r:id="rId11"/>
    <p:sldLayoutId id="2147483681" r:id="rId12"/>
    <p:sldLayoutId id="2147483687" r:id="rId13"/>
    <p:sldLayoutId id="2147483680" r:id="rId14"/>
    <p:sldLayoutId id="2147483666" r:id="rId15"/>
    <p:sldLayoutId id="2147483650" r:id="rId16"/>
    <p:sldLayoutId id="2147483652" r:id="rId17"/>
    <p:sldLayoutId id="2147483653" r:id="rId18"/>
    <p:sldLayoutId id="2147483656" r:id="rId19"/>
    <p:sldLayoutId id="2147483662" r:id="rId20"/>
    <p:sldLayoutId id="2147483689" r:id="rId21"/>
    <p:sldLayoutId id="2147483690"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2.xml"/><Relationship Id="rId4" Type="http://schemas.openxmlformats.org/officeDocument/2006/relationships/hyperlink" Target="https://www.velgtraining.com/consulting/compliance-chats-1revqj9"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8A030-F1D3-78C5-F374-3098E24B405D}"/>
              </a:ext>
            </a:extLst>
          </p:cNvPr>
          <p:cNvSpPr>
            <a:spLocks noGrp="1"/>
          </p:cNvSpPr>
          <p:nvPr>
            <p:ph type="ctrTitle"/>
          </p:nvPr>
        </p:nvSpPr>
        <p:spPr/>
        <p:txBody>
          <a:bodyPr/>
          <a:lstStyle/>
          <a:p>
            <a:r>
              <a:rPr lang="en-US"/>
              <a:t>YOUR WEBINAR WILL BEGIN SHORTLY</a:t>
            </a:r>
          </a:p>
        </p:txBody>
      </p:sp>
      <p:sp>
        <p:nvSpPr>
          <p:cNvPr id="5" name="Subtitle 4">
            <a:extLst>
              <a:ext uri="{FF2B5EF4-FFF2-40B4-BE49-F238E27FC236}">
                <a16:creationId xmlns:a16="http://schemas.microsoft.com/office/drawing/2014/main" id="{9597CAB1-CEAE-F01C-1259-0B35049516E0}"/>
              </a:ext>
            </a:extLst>
          </p:cNvPr>
          <p:cNvSpPr>
            <a:spLocks noGrp="1"/>
          </p:cNvSpPr>
          <p:nvPr>
            <p:ph type="subTitle" idx="1"/>
          </p:nvPr>
        </p:nvSpPr>
        <p:spPr/>
        <p:txBody>
          <a:bodyPr/>
          <a:lstStyle/>
          <a:p>
            <a:r>
              <a:rPr lang="en-GB"/>
              <a:t>Audio test may occur during this period</a:t>
            </a:r>
            <a:endParaRPr lang="en-US"/>
          </a:p>
          <a:p>
            <a:endParaRPr lang="en-US"/>
          </a:p>
        </p:txBody>
      </p:sp>
    </p:spTree>
    <p:extLst>
      <p:ext uri="{BB962C8B-B14F-4D97-AF65-F5344CB8AC3E}">
        <p14:creationId xmlns:p14="http://schemas.microsoft.com/office/powerpoint/2010/main" val="697788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951716F-C4E1-DCC1-E892-966F823A7043}"/>
              </a:ext>
            </a:extLst>
          </p:cNvPr>
          <p:cNvPicPr>
            <a:picLocks noChangeAspect="1"/>
          </p:cNvPicPr>
          <p:nvPr/>
        </p:nvPicPr>
        <p:blipFill>
          <a:blip r:embed="rId2"/>
          <a:stretch>
            <a:fillRect/>
          </a:stretch>
        </p:blipFill>
        <p:spPr>
          <a:xfrm>
            <a:off x="-1" y="0"/>
            <a:ext cx="12380755" cy="7007290"/>
          </a:xfrm>
          <a:prstGeom prst="rect">
            <a:avLst/>
          </a:prstGeom>
        </p:spPr>
      </p:pic>
    </p:spTree>
    <p:extLst>
      <p:ext uri="{BB962C8B-B14F-4D97-AF65-F5344CB8AC3E}">
        <p14:creationId xmlns:p14="http://schemas.microsoft.com/office/powerpoint/2010/main" val="2717506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raising their hand up&#10;&#10;Description automatically generated">
            <a:extLst>
              <a:ext uri="{FF2B5EF4-FFF2-40B4-BE49-F238E27FC236}">
                <a16:creationId xmlns:a16="http://schemas.microsoft.com/office/drawing/2014/main" id="{9A492AD6-4438-DD50-0379-30A92727215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497602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54F4975-18D2-360B-42CA-D85504F3C4C2}"/>
              </a:ext>
            </a:extLst>
          </p:cNvPr>
          <p:cNvSpPr txBox="1"/>
          <p:nvPr/>
        </p:nvSpPr>
        <p:spPr>
          <a:xfrm>
            <a:off x="2102860" y="2705725"/>
            <a:ext cx="7986279" cy="1569660"/>
          </a:xfrm>
          <a:prstGeom prst="rect">
            <a:avLst/>
          </a:prstGeom>
          <a:noFill/>
        </p:spPr>
        <p:txBody>
          <a:bodyPr wrap="square">
            <a:spAutoFit/>
          </a:bodyPr>
          <a:lstStyle/>
          <a:p>
            <a:pPr algn="ctr"/>
            <a:r>
              <a:rPr lang="en-US" sz="4800" b="1">
                <a:solidFill>
                  <a:schemeClr val="bg1"/>
                </a:solidFill>
                <a:latin typeface="Arial Black" panose="020B0604020202020204" pitchFamily="34" charset="0"/>
                <a:cs typeface="Arial Black" panose="020B0604020202020204" pitchFamily="34" charset="0"/>
              </a:rPr>
              <a:t>ACKNOWLEDGEMENT </a:t>
            </a:r>
          </a:p>
          <a:p>
            <a:pPr algn="ctr"/>
            <a:r>
              <a:rPr lang="en-US" sz="4800" b="1">
                <a:solidFill>
                  <a:schemeClr val="bg1"/>
                </a:solidFill>
                <a:latin typeface="Arial Black" panose="020B0604020202020204" pitchFamily="34" charset="0"/>
                <a:cs typeface="Arial Black" panose="020B0604020202020204" pitchFamily="34" charset="0"/>
              </a:rPr>
              <a:t>OF COUNTRY</a:t>
            </a:r>
          </a:p>
        </p:txBody>
      </p:sp>
      <p:pic>
        <p:nvPicPr>
          <p:cNvPr id="3" name="Picture 2" descr="A brown and white pattern&#10;&#10;Description automatically generated">
            <a:extLst>
              <a:ext uri="{FF2B5EF4-FFF2-40B4-BE49-F238E27FC236}">
                <a16:creationId xmlns:a16="http://schemas.microsoft.com/office/drawing/2014/main" id="{8962A35E-139A-F3EA-3DDD-B4C227F201EF}"/>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622404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0357AF9D-8002-9374-4BF2-20D4EBB63A41}"/>
              </a:ext>
            </a:extLst>
          </p:cNvPr>
          <p:cNvSpPr>
            <a:spLocks noGrp="1"/>
          </p:cNvSpPr>
          <p:nvPr>
            <p:ph type="pic" sz="quarter" idx="13"/>
          </p:nvPr>
        </p:nvSpPr>
        <p:spPr/>
        <p:txBody>
          <a:bodyPr/>
          <a:lstStyle/>
          <a:p>
            <a:endParaRPr lang="en-US"/>
          </a:p>
        </p:txBody>
      </p:sp>
      <p:sp>
        <p:nvSpPr>
          <p:cNvPr id="7" name="Title 6">
            <a:extLst>
              <a:ext uri="{FF2B5EF4-FFF2-40B4-BE49-F238E27FC236}">
                <a16:creationId xmlns:a16="http://schemas.microsoft.com/office/drawing/2014/main" id="{3A82F739-4D51-61E2-308F-B181C9882903}"/>
              </a:ext>
            </a:extLst>
          </p:cNvPr>
          <p:cNvSpPr>
            <a:spLocks noGrp="1"/>
          </p:cNvSpPr>
          <p:nvPr>
            <p:ph type="ctrTitle"/>
          </p:nvPr>
        </p:nvSpPr>
        <p:spPr/>
        <p:txBody>
          <a:bodyPr/>
          <a:lstStyle/>
          <a:p>
            <a:r>
              <a:rPr lang="en-US"/>
              <a:t>TITLE OF WEBINAR</a:t>
            </a:r>
          </a:p>
        </p:txBody>
      </p:sp>
      <p:sp>
        <p:nvSpPr>
          <p:cNvPr id="9" name="Subtitle 8">
            <a:extLst>
              <a:ext uri="{FF2B5EF4-FFF2-40B4-BE49-F238E27FC236}">
                <a16:creationId xmlns:a16="http://schemas.microsoft.com/office/drawing/2014/main" id="{90DA6512-2A39-BA93-DADB-E9061D304C25}"/>
              </a:ext>
            </a:extLst>
          </p:cNvPr>
          <p:cNvSpPr>
            <a:spLocks noGrp="1"/>
          </p:cNvSpPr>
          <p:nvPr>
            <p:ph type="subTitle" idx="1"/>
          </p:nvPr>
        </p:nvSpPr>
        <p:spPr/>
        <p:txBody>
          <a:bodyPr/>
          <a:lstStyle/>
          <a:p>
            <a:r>
              <a:rPr lang="en-US"/>
              <a:t>Presenters Name</a:t>
            </a:r>
          </a:p>
        </p:txBody>
      </p:sp>
    </p:spTree>
    <p:extLst>
      <p:ext uri="{BB962C8B-B14F-4D97-AF65-F5344CB8AC3E}">
        <p14:creationId xmlns:p14="http://schemas.microsoft.com/office/powerpoint/2010/main" val="1373479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4">
            <a:extLst>
              <a:ext uri="{FF2B5EF4-FFF2-40B4-BE49-F238E27FC236}">
                <a16:creationId xmlns:a16="http://schemas.microsoft.com/office/drawing/2014/main" id="{90176F39-E406-A06F-239C-F456503DC345}"/>
              </a:ext>
            </a:extLst>
          </p:cNvPr>
          <p:cNvSpPr txBox="1">
            <a:spLocks/>
          </p:cNvSpPr>
          <p:nvPr/>
        </p:nvSpPr>
        <p:spPr>
          <a:xfrm>
            <a:off x="5985861" y="4132337"/>
            <a:ext cx="5777161" cy="166076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822960">
              <a:lnSpc>
                <a:spcPct val="100000"/>
              </a:lnSpc>
              <a:spcBef>
                <a:spcPts val="540"/>
              </a:spcBef>
              <a:spcAft>
                <a:spcPts val="540"/>
              </a:spcAft>
            </a:pPr>
            <a:r>
              <a:rPr lang="en-AU" b="1">
                <a:latin typeface="Arial" panose="020B0604020202020204" pitchFamily="34" charset="0"/>
                <a:ea typeface="Tahoma" pitchFamily="34" charset="0"/>
                <a:cs typeface="Arial" panose="020B0604020202020204" pitchFamily="34" charset="0"/>
              </a:rPr>
              <a:t>Phone: </a:t>
            </a:r>
            <a:r>
              <a:rPr lang="en-AU">
                <a:latin typeface="Arial" panose="020B0604020202020204" pitchFamily="34" charset="0"/>
                <a:ea typeface="Tahoma" pitchFamily="34" charset="0"/>
                <a:cs typeface="Arial" panose="020B0604020202020204" pitchFamily="34" charset="0"/>
              </a:rPr>
              <a:t>XX</a:t>
            </a:r>
          </a:p>
          <a:p>
            <a:pPr defTabSz="822960">
              <a:lnSpc>
                <a:spcPct val="100000"/>
              </a:lnSpc>
              <a:spcBef>
                <a:spcPts val="540"/>
              </a:spcBef>
              <a:spcAft>
                <a:spcPts val="540"/>
              </a:spcAft>
            </a:pPr>
            <a:r>
              <a:rPr lang="en-AU" b="1">
                <a:latin typeface="Arial" panose="020B0604020202020204" pitchFamily="34" charset="0"/>
                <a:ea typeface="Tahoma" pitchFamily="34" charset="0"/>
                <a:cs typeface="Arial" panose="020B0604020202020204" pitchFamily="34" charset="0"/>
              </a:rPr>
              <a:t>Email: </a:t>
            </a:r>
            <a:r>
              <a:rPr lang="en-AU">
                <a:latin typeface="Arial" panose="020B0604020202020204" pitchFamily="34" charset="0"/>
                <a:ea typeface="Tahoma" pitchFamily="34" charset="0"/>
                <a:cs typeface="Arial" panose="020B0604020202020204" pitchFamily="34" charset="0"/>
              </a:rPr>
              <a:t>XX</a:t>
            </a:r>
            <a:endParaRPr lang="en-AU" b="1">
              <a:latin typeface="Arial" panose="020B0604020202020204" pitchFamily="34" charset="0"/>
              <a:ea typeface="Tahoma" pitchFamily="34" charset="0"/>
              <a:cs typeface="Arial" panose="020B0604020202020204" pitchFamily="34" charset="0"/>
            </a:endParaRPr>
          </a:p>
          <a:p>
            <a:pPr defTabSz="822960">
              <a:lnSpc>
                <a:spcPct val="100000"/>
              </a:lnSpc>
              <a:spcBef>
                <a:spcPts val="540"/>
              </a:spcBef>
              <a:spcAft>
                <a:spcPts val="540"/>
              </a:spcAft>
            </a:pPr>
            <a:r>
              <a:rPr lang="en-AU" b="1">
                <a:latin typeface="Arial" panose="020B0604020202020204" pitchFamily="34" charset="0"/>
                <a:ea typeface="Tahoma" pitchFamily="34" charset="0"/>
                <a:cs typeface="Arial" panose="020B0604020202020204" pitchFamily="34" charset="0"/>
              </a:rPr>
              <a:t>Website: </a:t>
            </a:r>
            <a:r>
              <a:rPr lang="en-AU">
                <a:latin typeface="Arial" panose="020B0604020202020204" pitchFamily="34" charset="0"/>
                <a:ea typeface="Tahoma" pitchFamily="34" charset="0"/>
                <a:cs typeface="Arial" panose="020B0604020202020204" pitchFamily="34" charset="0"/>
              </a:rPr>
              <a:t>XX</a:t>
            </a:r>
          </a:p>
          <a:p>
            <a:pPr defTabSz="822960">
              <a:lnSpc>
                <a:spcPct val="100000"/>
              </a:lnSpc>
              <a:spcBef>
                <a:spcPts val="540"/>
              </a:spcBef>
              <a:spcAft>
                <a:spcPts val="540"/>
              </a:spcAft>
            </a:pPr>
            <a:r>
              <a:rPr lang="en-AU" b="1">
                <a:latin typeface="Arial" panose="020B0604020202020204" pitchFamily="34" charset="0"/>
                <a:ea typeface="Tahoma" pitchFamily="34" charset="0"/>
                <a:cs typeface="Arial" panose="020B0604020202020204" pitchFamily="34" charset="0"/>
              </a:rPr>
              <a:t>Extra Link: </a:t>
            </a:r>
            <a:r>
              <a:rPr lang="en-AU">
                <a:solidFill>
                  <a:srgbClr val="333433"/>
                </a:solidFill>
                <a:latin typeface="Arial" panose="020B0604020202020204" pitchFamily="34" charset="0"/>
                <a:ea typeface="Tahoma" pitchFamily="34" charset="0"/>
                <a:cs typeface="Arial" panose="020B0604020202020204" pitchFamily="34" charset="0"/>
              </a:rPr>
              <a:t>XX</a:t>
            </a:r>
            <a:r>
              <a:rPr lang="en-AU" b="1">
                <a:solidFill>
                  <a:srgbClr val="98CB4F"/>
                </a:solidFill>
                <a:latin typeface="Arial" panose="020B0604020202020204" pitchFamily="34" charset="0"/>
                <a:ea typeface="Tahoma" pitchFamily="34" charset="0"/>
                <a:cs typeface="Arial" panose="020B0604020202020204" pitchFamily="34" charset="0"/>
              </a:rPr>
              <a:t> </a:t>
            </a:r>
          </a:p>
        </p:txBody>
      </p:sp>
      <p:sp>
        <p:nvSpPr>
          <p:cNvPr id="14" name="Picture Placeholder 13">
            <a:extLst>
              <a:ext uri="{FF2B5EF4-FFF2-40B4-BE49-F238E27FC236}">
                <a16:creationId xmlns:a16="http://schemas.microsoft.com/office/drawing/2014/main" id="{E0BABB61-7139-32EA-F0DB-1A854ED9EBF7}"/>
              </a:ext>
            </a:extLst>
          </p:cNvPr>
          <p:cNvSpPr>
            <a:spLocks noGrp="1"/>
          </p:cNvSpPr>
          <p:nvPr>
            <p:ph type="pic" sz="quarter" idx="10"/>
          </p:nvPr>
        </p:nvSpPr>
        <p:spPr>
          <a:xfrm>
            <a:off x="680821" y="1119030"/>
            <a:ext cx="4619939" cy="4619939"/>
          </a:xfrm>
        </p:spPr>
        <p:txBody>
          <a:bodyPr/>
          <a:lstStyle/>
          <a:p>
            <a:endParaRPr lang="en-US"/>
          </a:p>
        </p:txBody>
      </p:sp>
      <p:sp>
        <p:nvSpPr>
          <p:cNvPr id="12" name="Title 11">
            <a:extLst>
              <a:ext uri="{FF2B5EF4-FFF2-40B4-BE49-F238E27FC236}">
                <a16:creationId xmlns:a16="http://schemas.microsoft.com/office/drawing/2014/main" id="{9C3D712A-BDFD-BC6A-9391-B406DB6B7EFF}"/>
              </a:ext>
            </a:extLst>
          </p:cNvPr>
          <p:cNvSpPr>
            <a:spLocks noGrp="1"/>
          </p:cNvSpPr>
          <p:nvPr>
            <p:ph type="ctrTitle"/>
          </p:nvPr>
        </p:nvSpPr>
        <p:spPr/>
        <p:txBody>
          <a:bodyPr/>
          <a:lstStyle/>
          <a:p>
            <a:r>
              <a:rPr lang="en-US"/>
              <a:t>ABOUT: PRESENTER NAME</a:t>
            </a:r>
          </a:p>
        </p:txBody>
      </p:sp>
      <p:sp>
        <p:nvSpPr>
          <p:cNvPr id="13" name="Subtitle 12">
            <a:extLst>
              <a:ext uri="{FF2B5EF4-FFF2-40B4-BE49-F238E27FC236}">
                <a16:creationId xmlns:a16="http://schemas.microsoft.com/office/drawing/2014/main" id="{ECF894D5-FB75-BA8B-0745-13496EB9F478}"/>
              </a:ext>
            </a:extLst>
          </p:cNvPr>
          <p:cNvSpPr>
            <a:spLocks noGrp="1"/>
          </p:cNvSpPr>
          <p:nvPr>
            <p:ph type="subTitle" idx="1"/>
          </p:nvPr>
        </p:nvSpPr>
        <p:spPr/>
        <p:txBody>
          <a:bodyPr/>
          <a:lstStyle/>
          <a:p>
            <a:pPr defTabSz="822960">
              <a:lnSpc>
                <a:spcPct val="100000"/>
              </a:lnSpc>
              <a:spcBef>
                <a:spcPts val="540"/>
              </a:spcBef>
              <a:spcAft>
                <a:spcPts val="540"/>
              </a:spcAft>
            </a:pPr>
            <a:r>
              <a:rPr lang="en-AU">
                <a:latin typeface="Arial" panose="020B0604020202020204" pitchFamily="34" charset="0"/>
                <a:ea typeface="Tahoma" pitchFamily="34" charset="0"/>
                <a:cs typeface="Arial" panose="020B0604020202020204" pitchFamily="34" charset="0"/>
              </a:rPr>
              <a:t>Please provide a brief overview, photo, company name and website URL so people can see the presenter details and learn more about who they are listening to.</a:t>
            </a:r>
          </a:p>
          <a:p>
            <a:pPr defTabSz="822960">
              <a:lnSpc>
                <a:spcPct val="100000"/>
              </a:lnSpc>
              <a:spcBef>
                <a:spcPts val="540"/>
              </a:spcBef>
              <a:spcAft>
                <a:spcPts val="540"/>
              </a:spcAft>
            </a:pPr>
            <a:r>
              <a:rPr lang="en-AU">
                <a:latin typeface="Arial" panose="020B0604020202020204" pitchFamily="34" charset="0"/>
                <a:ea typeface="Tahoma" pitchFamily="34" charset="0"/>
                <a:cs typeface="Arial" panose="020B0604020202020204" pitchFamily="34" charset="0"/>
              </a:rPr>
              <a:t>This will remain on screen during your brief presenter bio at the start of the webinar.</a:t>
            </a:r>
            <a:endParaRPr lang="en-US"/>
          </a:p>
        </p:txBody>
      </p:sp>
    </p:spTree>
    <p:extLst>
      <p:ext uri="{BB962C8B-B14F-4D97-AF65-F5344CB8AC3E}">
        <p14:creationId xmlns:p14="http://schemas.microsoft.com/office/powerpoint/2010/main" val="627049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E6578689-6CFD-94BD-AF75-F0370DF4E3D8}"/>
              </a:ext>
            </a:extLst>
          </p:cNvPr>
          <p:cNvSpPr txBox="1">
            <a:spLocks/>
          </p:cNvSpPr>
          <p:nvPr/>
        </p:nvSpPr>
        <p:spPr>
          <a:xfrm>
            <a:off x="397565" y="249318"/>
            <a:ext cx="10452763" cy="8513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3000" b="0" i="0" u="none" strike="noStrike" kern="1200" cap="none" spc="0" normalizeH="0" baseline="0" noProof="0">
                <a:ln>
                  <a:noFill/>
                </a:ln>
                <a:solidFill>
                  <a:schemeClr val="tx1"/>
                </a:solidFill>
                <a:effectLst/>
                <a:uLnTx/>
                <a:uFillTx/>
                <a:latin typeface="Arial Black" panose="020B0A04020102020204"/>
                <a:ea typeface="+mj-ea"/>
                <a:cs typeface="+mj-cs"/>
              </a:rPr>
              <a:t>NAVIGATING ZOOM</a:t>
            </a:r>
          </a:p>
        </p:txBody>
      </p:sp>
      <p:pic>
        <p:nvPicPr>
          <p:cNvPr id="7" name="Picture 6">
            <a:extLst>
              <a:ext uri="{FF2B5EF4-FFF2-40B4-BE49-F238E27FC236}">
                <a16:creationId xmlns:a16="http://schemas.microsoft.com/office/drawing/2014/main" id="{EB8CC1B4-E8C6-D2A6-F2A0-02EAC4106DA2}"/>
              </a:ext>
            </a:extLst>
          </p:cNvPr>
          <p:cNvPicPr>
            <a:picLocks noChangeAspect="1"/>
          </p:cNvPicPr>
          <p:nvPr/>
        </p:nvPicPr>
        <p:blipFill>
          <a:blip r:embed="rId2"/>
          <a:stretch>
            <a:fillRect/>
          </a:stretch>
        </p:blipFill>
        <p:spPr>
          <a:xfrm>
            <a:off x="2184081" y="1198476"/>
            <a:ext cx="7938036" cy="4690369"/>
          </a:xfrm>
          <a:prstGeom prst="rect">
            <a:avLst/>
          </a:prstGeom>
        </p:spPr>
      </p:pic>
      <p:pic>
        <p:nvPicPr>
          <p:cNvPr id="20" name="Picture 19" descr="Graphical user interface, text, application&#10;&#10;Description automatically generated">
            <a:extLst>
              <a:ext uri="{FF2B5EF4-FFF2-40B4-BE49-F238E27FC236}">
                <a16:creationId xmlns:a16="http://schemas.microsoft.com/office/drawing/2014/main" id="{AD8A41E2-F783-9F15-EF59-580C82BA1FA2}"/>
              </a:ext>
            </a:extLst>
          </p:cNvPr>
          <p:cNvPicPr>
            <a:picLocks noChangeAspect="1"/>
          </p:cNvPicPr>
          <p:nvPr/>
        </p:nvPicPr>
        <p:blipFill>
          <a:blip r:embed="rId3"/>
          <a:stretch>
            <a:fillRect/>
          </a:stretch>
        </p:blipFill>
        <p:spPr>
          <a:xfrm>
            <a:off x="4346340" y="3810669"/>
            <a:ext cx="1749660" cy="1872530"/>
          </a:xfrm>
          <a:prstGeom prst="rect">
            <a:avLst/>
          </a:prstGeom>
        </p:spPr>
      </p:pic>
      <p:pic>
        <p:nvPicPr>
          <p:cNvPr id="5" name="Picture 4">
            <a:extLst>
              <a:ext uri="{FF2B5EF4-FFF2-40B4-BE49-F238E27FC236}">
                <a16:creationId xmlns:a16="http://schemas.microsoft.com/office/drawing/2014/main" id="{08A336F8-575B-3F8E-BA33-82727506422A}"/>
              </a:ext>
            </a:extLst>
          </p:cNvPr>
          <p:cNvPicPr>
            <a:picLocks noChangeAspect="1"/>
          </p:cNvPicPr>
          <p:nvPr/>
        </p:nvPicPr>
        <p:blipFill>
          <a:blip r:embed="rId4"/>
          <a:stretch>
            <a:fillRect/>
          </a:stretch>
        </p:blipFill>
        <p:spPr>
          <a:xfrm>
            <a:off x="2184081" y="5682416"/>
            <a:ext cx="7938036" cy="214805"/>
          </a:xfrm>
          <a:prstGeom prst="rect">
            <a:avLst/>
          </a:prstGeom>
        </p:spPr>
      </p:pic>
      <p:sp>
        <p:nvSpPr>
          <p:cNvPr id="18" name="Rectangle: Rounded Corners 10">
            <a:extLst>
              <a:ext uri="{FF2B5EF4-FFF2-40B4-BE49-F238E27FC236}">
                <a16:creationId xmlns:a16="http://schemas.microsoft.com/office/drawing/2014/main" id="{4A214F9C-5079-D4AC-7857-55550646D3A4}"/>
              </a:ext>
            </a:extLst>
          </p:cNvPr>
          <p:cNvSpPr/>
          <p:nvPr/>
        </p:nvSpPr>
        <p:spPr>
          <a:xfrm>
            <a:off x="5885233" y="5659524"/>
            <a:ext cx="217251" cy="237697"/>
          </a:xfrm>
          <a:prstGeom prst="roundRect">
            <a:avLst/>
          </a:prstGeom>
          <a:noFill/>
          <a:ln w="28575"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 name="Rectangle: Rounded Corners 13">
            <a:extLst>
              <a:ext uri="{FF2B5EF4-FFF2-40B4-BE49-F238E27FC236}">
                <a16:creationId xmlns:a16="http://schemas.microsoft.com/office/drawing/2014/main" id="{3459D265-1F20-54DF-97B3-F838C0866664}"/>
              </a:ext>
            </a:extLst>
          </p:cNvPr>
          <p:cNvSpPr/>
          <p:nvPr/>
        </p:nvSpPr>
        <p:spPr>
          <a:xfrm>
            <a:off x="9649838" y="5682416"/>
            <a:ext cx="472279" cy="206429"/>
          </a:xfrm>
          <a:prstGeom prst="roundRect">
            <a:avLst/>
          </a:prstGeom>
          <a:noFill/>
          <a:ln w="28575"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 name="Rectangle: Rounded Corners 9">
            <a:extLst>
              <a:ext uri="{FF2B5EF4-FFF2-40B4-BE49-F238E27FC236}">
                <a16:creationId xmlns:a16="http://schemas.microsoft.com/office/drawing/2014/main" id="{CF0ABC54-CF30-E3EE-FF79-0AFC4634271B}"/>
              </a:ext>
            </a:extLst>
          </p:cNvPr>
          <p:cNvSpPr/>
          <p:nvPr/>
        </p:nvSpPr>
        <p:spPr>
          <a:xfrm>
            <a:off x="4346341" y="5074135"/>
            <a:ext cx="634222" cy="214806"/>
          </a:xfrm>
          <a:prstGeom prst="roundRect">
            <a:avLst/>
          </a:prstGeom>
          <a:noFill/>
          <a:ln w="28575"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 name="Rectangle: Rounded Corners 11">
            <a:extLst>
              <a:ext uri="{FF2B5EF4-FFF2-40B4-BE49-F238E27FC236}">
                <a16:creationId xmlns:a16="http://schemas.microsoft.com/office/drawing/2014/main" id="{B1FB2278-8692-1138-E6B5-5F84EA540AB5}"/>
              </a:ext>
            </a:extLst>
          </p:cNvPr>
          <p:cNvSpPr/>
          <p:nvPr/>
        </p:nvSpPr>
        <p:spPr>
          <a:xfrm>
            <a:off x="6153099" y="5681005"/>
            <a:ext cx="351501" cy="214805"/>
          </a:xfrm>
          <a:prstGeom prst="roundRect">
            <a:avLst/>
          </a:prstGeom>
          <a:noFill/>
          <a:ln w="28575"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 name="Rectangle: Rounded Corners 16">
            <a:extLst>
              <a:ext uri="{FF2B5EF4-FFF2-40B4-BE49-F238E27FC236}">
                <a16:creationId xmlns:a16="http://schemas.microsoft.com/office/drawing/2014/main" id="{D58E1984-0360-F5ED-D9A5-EEB0C7C5E73F}"/>
              </a:ext>
            </a:extLst>
          </p:cNvPr>
          <p:cNvSpPr/>
          <p:nvPr/>
        </p:nvSpPr>
        <p:spPr>
          <a:xfrm>
            <a:off x="2159188" y="5679203"/>
            <a:ext cx="613195" cy="214806"/>
          </a:xfrm>
          <a:prstGeom prst="roundRect">
            <a:avLst/>
          </a:prstGeom>
          <a:noFill/>
          <a:ln w="28575"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715613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animBg="1"/>
      <p:bldP spid="15" grpId="0" animBg="1"/>
      <p:bldP spid="19" grpId="0" animBg="1"/>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6">
            <a:extLst>
              <a:ext uri="{FF2B5EF4-FFF2-40B4-BE49-F238E27FC236}">
                <a16:creationId xmlns:a16="http://schemas.microsoft.com/office/drawing/2014/main" id="{F3ED9404-EF37-1607-AD32-D6AE50476A88}"/>
              </a:ext>
            </a:extLst>
          </p:cNvPr>
          <p:cNvGraphicFramePr>
            <a:graphicFrameLocks/>
          </p:cNvGraphicFramePr>
          <p:nvPr>
            <p:extLst>
              <p:ext uri="{D42A27DB-BD31-4B8C-83A1-F6EECF244321}">
                <p14:modId xmlns:p14="http://schemas.microsoft.com/office/powerpoint/2010/main" val="2732551119"/>
              </p:ext>
            </p:extLst>
          </p:nvPr>
        </p:nvGraphicFramePr>
        <p:xfrm>
          <a:off x="550864" y="1935892"/>
          <a:ext cx="11093450" cy="4157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4">
            <a:extLst>
              <a:ext uri="{FF2B5EF4-FFF2-40B4-BE49-F238E27FC236}">
                <a16:creationId xmlns:a16="http://schemas.microsoft.com/office/drawing/2014/main" id="{086B835C-2D81-A7F1-251D-CC8FB59EC978}"/>
              </a:ext>
            </a:extLst>
          </p:cNvPr>
          <p:cNvSpPr txBox="1">
            <a:spLocks/>
          </p:cNvSpPr>
          <p:nvPr/>
        </p:nvSpPr>
        <p:spPr>
          <a:xfrm>
            <a:off x="550864" y="365125"/>
            <a:ext cx="1109027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0" i="0" u="none" strike="noStrike" kern="1200" cap="none" spc="0" normalizeH="0" baseline="0" noProof="0">
                <a:ln>
                  <a:noFill/>
                </a:ln>
                <a:solidFill>
                  <a:schemeClr val="tx1"/>
                </a:solidFill>
                <a:effectLst/>
                <a:uLnTx/>
                <a:uFillTx/>
                <a:latin typeface="Arial Black" panose="020B0A04020102020204"/>
                <a:ea typeface="+mj-ea"/>
                <a:cs typeface="+mj-cs"/>
              </a:rPr>
              <a:t>WEBINAR OVERVIEW</a:t>
            </a:r>
          </a:p>
        </p:txBody>
      </p:sp>
    </p:spTree>
    <p:extLst>
      <p:ext uri="{BB962C8B-B14F-4D97-AF65-F5344CB8AC3E}">
        <p14:creationId xmlns:p14="http://schemas.microsoft.com/office/powerpoint/2010/main" val="4031725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5044EF-6567-A4E2-E794-21BD6A51BA5B}"/>
              </a:ext>
            </a:extLst>
          </p:cNvPr>
          <p:cNvSpPr>
            <a:spLocks noGrp="1"/>
          </p:cNvSpPr>
          <p:nvPr>
            <p:ph type="ctrTitle"/>
          </p:nvPr>
        </p:nvSpPr>
        <p:spPr/>
        <p:txBody>
          <a:bodyPr/>
          <a:lstStyle/>
          <a:p>
            <a:r>
              <a:rPr lang="en-US"/>
              <a:t>TITLE OF SLIDE (ARIAL (30pt)</a:t>
            </a:r>
          </a:p>
        </p:txBody>
      </p:sp>
      <p:sp>
        <p:nvSpPr>
          <p:cNvPr id="4" name="Subtitle 3">
            <a:extLst>
              <a:ext uri="{FF2B5EF4-FFF2-40B4-BE49-F238E27FC236}">
                <a16:creationId xmlns:a16="http://schemas.microsoft.com/office/drawing/2014/main" id="{C2EC2495-6030-C518-6200-3B43EA272D39}"/>
              </a:ext>
            </a:extLst>
          </p:cNvPr>
          <p:cNvSpPr>
            <a:spLocks noGrp="1"/>
          </p:cNvSpPr>
          <p:nvPr>
            <p:ph type="subTitle" idx="1"/>
          </p:nvPr>
        </p:nvSpPr>
        <p:spPr/>
        <p:txBody>
          <a:bodyPr/>
          <a:lstStyle/>
          <a:p>
            <a:pPr marL="228600" marR="0" lvl="0" indent="-2286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333433"/>
                </a:solidFill>
                <a:effectLst/>
                <a:uLnTx/>
                <a:uFillTx/>
                <a:latin typeface="Arial" panose="020B0604020202020204"/>
                <a:ea typeface="+mn-ea"/>
                <a:cs typeface="+mn-cs"/>
              </a:rPr>
              <a:t>Body Text (Arial 20pt)</a:t>
            </a:r>
          </a:p>
          <a:p>
            <a:pPr marL="228600" marR="0" lvl="0" indent="-2286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333433"/>
                </a:solidFill>
                <a:effectLst/>
                <a:uLnTx/>
                <a:uFillTx/>
                <a:latin typeface="Arial" panose="020B0604020202020204"/>
                <a:ea typeface="+mn-ea"/>
                <a:cs typeface="+mn-cs"/>
              </a:rPr>
              <a:t>Explanation… Keep it brief – we encourage visuals over text)</a:t>
            </a:r>
          </a:p>
        </p:txBody>
      </p:sp>
    </p:spTree>
    <p:extLst>
      <p:ext uri="{BB962C8B-B14F-4D97-AF65-F5344CB8AC3E}">
        <p14:creationId xmlns:p14="http://schemas.microsoft.com/office/powerpoint/2010/main" val="4152930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B87C217-642D-648F-D39A-7030B9B3E0C0}"/>
              </a:ext>
            </a:extLst>
          </p:cNvPr>
          <p:cNvSpPr>
            <a:spLocks noGrp="1"/>
          </p:cNvSpPr>
          <p:nvPr>
            <p:ph type="subTitle" idx="1"/>
          </p:nvPr>
        </p:nvSpPr>
        <p:spPr/>
        <p:txBody>
          <a:bodyPr/>
          <a:lstStyle/>
          <a:p>
            <a:r>
              <a:rPr lang="en-US"/>
              <a:t>POSE A QUESTION FOR THE AUDIENCE TO ANSWER…</a:t>
            </a:r>
          </a:p>
        </p:txBody>
      </p:sp>
    </p:spTree>
    <p:extLst>
      <p:ext uri="{BB962C8B-B14F-4D97-AF65-F5344CB8AC3E}">
        <p14:creationId xmlns:p14="http://schemas.microsoft.com/office/powerpoint/2010/main" val="2822180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D28A2552-4176-E6DD-FDC6-A449200D2A10}"/>
              </a:ext>
            </a:extLst>
          </p:cNvPr>
          <p:cNvSpPr>
            <a:spLocks noGrp="1"/>
          </p:cNvSpPr>
          <p:nvPr>
            <p:ph type="subTitle" idx="1"/>
          </p:nvPr>
        </p:nvSpPr>
        <p:spPr/>
        <p:txBody>
          <a:bodyPr/>
          <a:lstStyle/>
          <a:p>
            <a:pPr>
              <a:spcAft>
                <a:spcPts val="360"/>
              </a:spcAf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CHOOSE FROM THE ANSWERS DISPLAYED IN THE ON-SCREEN POLL…</a:t>
            </a:r>
          </a:p>
        </p:txBody>
      </p:sp>
    </p:spTree>
    <p:extLst>
      <p:ext uri="{BB962C8B-B14F-4D97-AF65-F5344CB8AC3E}">
        <p14:creationId xmlns:p14="http://schemas.microsoft.com/office/powerpoint/2010/main" val="2223176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3D9C46A5-E197-BFB6-81BC-272095638821}"/>
              </a:ext>
            </a:extLst>
          </p:cNvPr>
          <p:cNvSpPr txBox="1">
            <a:spLocks/>
          </p:cNvSpPr>
          <p:nvPr/>
        </p:nvSpPr>
        <p:spPr>
          <a:xfrm>
            <a:off x="550864" y="365125"/>
            <a:ext cx="1109027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0" i="0" u="none" strike="noStrike" kern="1200" cap="none" spc="0" normalizeH="0" baseline="0" noProof="0">
                <a:ln>
                  <a:noFill/>
                </a:ln>
                <a:solidFill>
                  <a:schemeClr val="tx1"/>
                </a:solidFill>
                <a:effectLst/>
                <a:uLnTx/>
                <a:uFillTx/>
                <a:latin typeface="Arial Black" panose="020B0A04020102020204"/>
                <a:ea typeface="+mj-ea"/>
                <a:cs typeface="+mj-cs"/>
              </a:rPr>
              <a:t>WHAT WE HAVE COVERED…</a:t>
            </a:r>
          </a:p>
        </p:txBody>
      </p:sp>
      <p:graphicFrame>
        <p:nvGraphicFramePr>
          <p:cNvPr id="5" name="Content Placeholder 6">
            <a:extLst>
              <a:ext uri="{FF2B5EF4-FFF2-40B4-BE49-F238E27FC236}">
                <a16:creationId xmlns:a16="http://schemas.microsoft.com/office/drawing/2014/main" id="{F3ED9404-EF37-1607-AD32-D6AE50476A88}"/>
              </a:ext>
            </a:extLst>
          </p:cNvPr>
          <p:cNvGraphicFramePr>
            <a:graphicFrameLocks/>
          </p:cNvGraphicFramePr>
          <p:nvPr>
            <p:extLst>
              <p:ext uri="{D42A27DB-BD31-4B8C-83A1-F6EECF244321}">
                <p14:modId xmlns:p14="http://schemas.microsoft.com/office/powerpoint/2010/main" val="707085214"/>
              </p:ext>
            </p:extLst>
          </p:nvPr>
        </p:nvGraphicFramePr>
        <p:xfrm>
          <a:off x="550864" y="1935892"/>
          <a:ext cx="11093450" cy="4157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0781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group of colorful question marks&#10;&#10;Description automatically generated">
            <a:extLst>
              <a:ext uri="{FF2B5EF4-FFF2-40B4-BE49-F238E27FC236}">
                <a16:creationId xmlns:a16="http://schemas.microsoft.com/office/drawing/2014/main" id="{90527F3E-3E6F-D60E-F381-F9F5A37C18C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08485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740B34CB-EDC5-D32A-3B9E-A89661F68413}"/>
              </a:ext>
            </a:extLst>
          </p:cNvPr>
          <p:cNvSpPr txBox="1">
            <a:spLocks/>
          </p:cNvSpPr>
          <p:nvPr/>
        </p:nvSpPr>
        <p:spPr>
          <a:xfrm>
            <a:off x="6168738" y="1711325"/>
            <a:ext cx="5641558"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defTabSz="914400" rtl="0" eaLnBrk="1" fontAlgn="auto" latinLnBrk="0" hangingPunct="1">
              <a:lnSpc>
                <a:spcPct val="90000"/>
              </a:lnSpc>
              <a:spcBef>
                <a:spcPts val="600"/>
              </a:spcBef>
              <a:spcAft>
                <a:spcPts val="600"/>
              </a:spcAft>
              <a:buClrTx/>
              <a:buSzTx/>
              <a:tabLst/>
              <a:defRPr/>
            </a:pPr>
            <a:r>
              <a:rPr kumimoji="0" lang="en-US" sz="1800" b="1" i="0" u="none" strike="noStrike" kern="1200" cap="none" spc="0" normalizeH="0" baseline="0" noProof="0">
                <a:ln>
                  <a:noFill/>
                </a:ln>
                <a:solidFill>
                  <a:schemeClr val="tx1"/>
                </a:solidFill>
                <a:effectLst/>
                <a:uLnTx/>
                <a:uFillTx/>
                <a:latin typeface="Arial" panose="020B0604020202020204"/>
                <a:ea typeface="+mn-ea"/>
                <a:cs typeface="+mn-cs"/>
              </a:rPr>
              <a:t>WITHIN 48 HOURS, YOU WILL RECEIVE AN EMAIL INCLUDING:</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A Statement of Attendance</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A link to event feedback survey</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Access to the WMV recording of the webinar</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PDF copy of the PowerPoint</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PDF transcript of Chat Q&amp;A</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Additional supporting resources</a:t>
            </a:r>
          </a:p>
          <a:p>
            <a:pPr marL="0" marR="0" lvl="0" indent="-228600"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333433"/>
              </a:solidFill>
              <a:effectLst/>
              <a:uLnTx/>
              <a:uFillTx/>
              <a:latin typeface="Arial" panose="020B0604020202020204"/>
              <a:ea typeface="+mn-ea"/>
              <a:cs typeface="+mn-cs"/>
            </a:endParaRPr>
          </a:p>
        </p:txBody>
      </p:sp>
    </p:spTree>
    <p:extLst>
      <p:ext uri="{BB962C8B-B14F-4D97-AF65-F5344CB8AC3E}">
        <p14:creationId xmlns:p14="http://schemas.microsoft.com/office/powerpoint/2010/main" val="2796417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6">
            <a:extLst>
              <a:ext uri="{FF2B5EF4-FFF2-40B4-BE49-F238E27FC236}">
                <a16:creationId xmlns:a16="http://schemas.microsoft.com/office/drawing/2014/main" id="{FD1DE611-ED62-42BF-D8FF-4A69FEAF0DC8}"/>
              </a:ext>
            </a:extLst>
          </p:cNvPr>
          <p:cNvGraphicFramePr>
            <a:graphicFrameLocks/>
          </p:cNvGraphicFramePr>
          <p:nvPr>
            <p:extLst>
              <p:ext uri="{D42A27DB-BD31-4B8C-83A1-F6EECF244321}">
                <p14:modId xmlns:p14="http://schemas.microsoft.com/office/powerpoint/2010/main" val="3874997622"/>
              </p:ext>
            </p:extLst>
          </p:nvPr>
        </p:nvGraphicFramePr>
        <p:xfrm>
          <a:off x="549275" y="1787611"/>
          <a:ext cx="11093450" cy="4157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6381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standing in front of a computer&#10;&#10;Description automatically generated">
            <a:extLst>
              <a:ext uri="{FF2B5EF4-FFF2-40B4-BE49-F238E27FC236}">
                <a16:creationId xmlns:a16="http://schemas.microsoft.com/office/drawing/2014/main" id="{FAEE96D3-D41E-4A7E-B5EE-A74C725104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Rounded Corners 4">
            <a:hlinkClick r:id="rId4"/>
            <a:extLst>
              <a:ext uri="{FF2B5EF4-FFF2-40B4-BE49-F238E27FC236}">
                <a16:creationId xmlns:a16="http://schemas.microsoft.com/office/drawing/2014/main" id="{4FF04A96-6666-4310-B717-C09134693354}"/>
              </a:ext>
            </a:extLst>
          </p:cNvPr>
          <p:cNvSpPr/>
          <p:nvPr/>
        </p:nvSpPr>
        <p:spPr>
          <a:xfrm>
            <a:off x="1775533" y="5040682"/>
            <a:ext cx="2299317" cy="523784"/>
          </a:xfrm>
          <a:prstGeom prst="roundRect">
            <a:avLst/>
          </a:prstGeom>
          <a:solidFill>
            <a:schemeClr val="accent2"/>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AU" sz="1800" b="0" i="0" u="none" strike="noStrike" cap="none" spc="0" normalizeH="0" baseline="0">
              <a:ln>
                <a:noFill/>
              </a:ln>
              <a:solidFill>
                <a:srgbClr val="333433"/>
              </a:solidFill>
              <a:effectLst/>
              <a:uFillTx/>
              <a:latin typeface="Arial"/>
              <a:ea typeface="Arial"/>
              <a:cs typeface="Arial"/>
              <a:sym typeface="Arial"/>
            </a:endParaRPr>
          </a:p>
        </p:txBody>
      </p:sp>
      <p:sp>
        <p:nvSpPr>
          <p:cNvPr id="8" name="TextBox 7">
            <a:extLst>
              <a:ext uri="{FF2B5EF4-FFF2-40B4-BE49-F238E27FC236}">
                <a16:creationId xmlns:a16="http://schemas.microsoft.com/office/drawing/2014/main" id="{DE5404ED-9459-43C1-8628-BAD24B06F684}"/>
              </a:ext>
            </a:extLst>
          </p:cNvPr>
          <p:cNvSpPr txBox="1"/>
          <p:nvPr/>
        </p:nvSpPr>
        <p:spPr>
          <a:xfrm>
            <a:off x="-126508" y="5128295"/>
            <a:ext cx="6103398" cy="3485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ctr" defTabSz="914400" rtl="0" eaLnBrk="1" fontAlgn="t" latinLnBrk="0" hangingPunct="1">
              <a:lnSpc>
                <a:spcPct val="90000"/>
              </a:lnSpc>
              <a:spcBef>
                <a:spcPts val="1000"/>
              </a:spcBef>
              <a:spcAft>
                <a:spcPts val="0"/>
              </a:spcAft>
              <a:buClrTx/>
              <a:buSzTx/>
              <a:buFontTx/>
              <a:buNone/>
              <a:tabLst/>
              <a:defRPr/>
            </a:pPr>
            <a:r>
              <a:rPr kumimoji="0" lang="en-US" b="1" i="0" strike="noStrike" kern="0" cap="none" spc="0" normalizeH="0" baseline="0" noProof="0">
                <a:ln>
                  <a:noFill/>
                </a:ln>
                <a:solidFill>
                  <a:schemeClr val="bg1"/>
                </a:solidFill>
                <a:effectLst/>
                <a:uLnTx/>
                <a:uFillTx/>
                <a:latin typeface="Arial"/>
                <a:cs typeface="Arial"/>
                <a:sym typeface="Arial"/>
                <a:hlinkClick r:id="rId4">
                  <a:extLst>
                    <a:ext uri="{A12FA001-AC4F-418D-AE19-62706E023703}">
                      <ahyp:hlinkClr xmlns:ahyp="http://schemas.microsoft.com/office/drawing/2018/hyperlinkcolor" val="tx"/>
                    </a:ext>
                  </a:extLst>
                </a:hlinkClick>
              </a:rPr>
              <a:t>BOOK NOW</a:t>
            </a:r>
            <a:endParaRPr kumimoji="0" lang="en-US" b="1" i="0" strike="noStrike" kern="0" cap="none" spc="0" normalizeH="0" baseline="0" noProof="0">
              <a:ln>
                <a:noFill/>
              </a:ln>
              <a:solidFill>
                <a:schemeClr val="bg1"/>
              </a:solidFill>
              <a:effectLst/>
              <a:uLnTx/>
              <a:uFillTx/>
              <a:latin typeface="Arial"/>
              <a:cs typeface="Arial"/>
              <a:sym typeface="Arial"/>
            </a:endParaRPr>
          </a:p>
        </p:txBody>
      </p:sp>
    </p:spTree>
    <p:extLst>
      <p:ext uri="{BB962C8B-B14F-4D97-AF65-F5344CB8AC3E}">
        <p14:creationId xmlns:p14="http://schemas.microsoft.com/office/powerpoint/2010/main" val="1766509449"/>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4">
            <a:extLst>
              <a:ext uri="{FF2B5EF4-FFF2-40B4-BE49-F238E27FC236}">
                <a16:creationId xmlns:a16="http://schemas.microsoft.com/office/drawing/2014/main" id="{AFBF314B-CE2A-02B1-F188-FF36DD9622C9}"/>
              </a:ext>
            </a:extLst>
          </p:cNvPr>
          <p:cNvSpPr txBox="1">
            <a:spLocks/>
          </p:cNvSpPr>
          <p:nvPr/>
        </p:nvSpPr>
        <p:spPr>
          <a:xfrm>
            <a:off x="636104" y="1619570"/>
            <a:ext cx="6086814" cy="18864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822960">
              <a:lnSpc>
                <a:spcPct val="100000"/>
              </a:lnSpc>
              <a:spcBef>
                <a:spcPts val="540"/>
              </a:spcBef>
              <a:spcAft>
                <a:spcPts val="540"/>
              </a:spcAft>
            </a:pPr>
            <a:r>
              <a:rPr lang="en-AU">
                <a:latin typeface="Arial" panose="020B0604020202020204" pitchFamily="34" charset="0"/>
                <a:ea typeface="Tahoma" pitchFamily="34" charset="0"/>
                <a:cs typeface="Arial" panose="020B0604020202020204" pitchFamily="34" charset="0"/>
              </a:rPr>
              <a:t>We really hope you enjoyed engaging with [presenter name] for your webinar today.</a:t>
            </a:r>
          </a:p>
          <a:p>
            <a:pPr defTabSz="822960">
              <a:lnSpc>
                <a:spcPct val="100000"/>
              </a:lnSpc>
              <a:spcBef>
                <a:spcPts val="540"/>
              </a:spcBef>
              <a:spcAft>
                <a:spcPts val="540"/>
              </a:spcAft>
            </a:pPr>
            <a:r>
              <a:rPr lang="en-AU">
                <a:latin typeface="Arial" panose="020B0604020202020204" pitchFamily="34" charset="0"/>
                <a:ea typeface="Tahoma" pitchFamily="34" charset="0"/>
                <a:cs typeface="Arial" panose="020B0604020202020204" pitchFamily="34" charset="0"/>
              </a:rPr>
              <a:t>If you have any queries or feedback relating to today’s topic, or any general questions regarding your role within the VET sector, do not hesitate to contact the team at Velg Training.</a:t>
            </a:r>
          </a:p>
        </p:txBody>
      </p:sp>
      <p:sp>
        <p:nvSpPr>
          <p:cNvPr id="10" name="Content Placeholder 4">
            <a:extLst>
              <a:ext uri="{FF2B5EF4-FFF2-40B4-BE49-F238E27FC236}">
                <a16:creationId xmlns:a16="http://schemas.microsoft.com/office/drawing/2014/main" id="{90176F39-E406-A06F-239C-F456503DC345}"/>
              </a:ext>
            </a:extLst>
          </p:cNvPr>
          <p:cNvSpPr txBox="1">
            <a:spLocks/>
          </p:cNvSpPr>
          <p:nvPr/>
        </p:nvSpPr>
        <p:spPr>
          <a:xfrm>
            <a:off x="2892324" y="4197299"/>
            <a:ext cx="3830594" cy="166076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822960">
              <a:lnSpc>
                <a:spcPct val="100000"/>
              </a:lnSpc>
              <a:spcBef>
                <a:spcPts val="540"/>
              </a:spcBef>
              <a:spcAft>
                <a:spcPts val="540"/>
              </a:spcAft>
            </a:pPr>
            <a:r>
              <a:rPr lang="en-AU" sz="1620" b="1">
                <a:latin typeface="Arial" panose="020B0604020202020204" pitchFamily="34" charset="0"/>
                <a:ea typeface="Tahoma" pitchFamily="34" charset="0"/>
                <a:cs typeface="Arial" panose="020B0604020202020204" pitchFamily="34" charset="0"/>
              </a:rPr>
              <a:t>Phone: </a:t>
            </a:r>
            <a:r>
              <a:rPr lang="en-AU" sz="1620">
                <a:latin typeface="Arial" panose="020B0604020202020204" pitchFamily="34" charset="0"/>
                <a:ea typeface="Tahoma" pitchFamily="34" charset="0"/>
                <a:cs typeface="Arial" panose="020B0604020202020204" pitchFamily="34" charset="0"/>
              </a:rPr>
              <a:t>XX</a:t>
            </a:r>
          </a:p>
          <a:p>
            <a:pPr defTabSz="822960">
              <a:lnSpc>
                <a:spcPct val="100000"/>
              </a:lnSpc>
              <a:spcBef>
                <a:spcPts val="540"/>
              </a:spcBef>
              <a:spcAft>
                <a:spcPts val="540"/>
              </a:spcAft>
            </a:pPr>
            <a:r>
              <a:rPr lang="en-AU" sz="1620" b="1">
                <a:latin typeface="Arial" panose="020B0604020202020204" pitchFamily="34" charset="0"/>
                <a:ea typeface="Tahoma" pitchFamily="34" charset="0"/>
                <a:cs typeface="Arial" panose="020B0604020202020204" pitchFamily="34" charset="0"/>
              </a:rPr>
              <a:t>Email: </a:t>
            </a:r>
            <a:r>
              <a:rPr lang="en-AU" sz="1620">
                <a:latin typeface="Arial" panose="020B0604020202020204" pitchFamily="34" charset="0"/>
                <a:ea typeface="Tahoma" pitchFamily="34" charset="0"/>
                <a:cs typeface="Arial" panose="020B0604020202020204" pitchFamily="34" charset="0"/>
              </a:rPr>
              <a:t>XX</a:t>
            </a:r>
            <a:endParaRPr lang="en-AU" sz="1620" b="1">
              <a:latin typeface="Arial" panose="020B0604020202020204" pitchFamily="34" charset="0"/>
              <a:ea typeface="Tahoma" pitchFamily="34" charset="0"/>
              <a:cs typeface="Arial" panose="020B0604020202020204" pitchFamily="34" charset="0"/>
            </a:endParaRPr>
          </a:p>
          <a:p>
            <a:pPr defTabSz="822960">
              <a:lnSpc>
                <a:spcPct val="100000"/>
              </a:lnSpc>
              <a:spcBef>
                <a:spcPts val="540"/>
              </a:spcBef>
              <a:spcAft>
                <a:spcPts val="540"/>
              </a:spcAft>
            </a:pPr>
            <a:r>
              <a:rPr lang="en-AU" sz="1620" b="1">
                <a:latin typeface="Arial" panose="020B0604020202020204" pitchFamily="34" charset="0"/>
                <a:ea typeface="Tahoma" pitchFamily="34" charset="0"/>
                <a:cs typeface="Arial" panose="020B0604020202020204" pitchFamily="34" charset="0"/>
              </a:rPr>
              <a:t>Website: </a:t>
            </a:r>
            <a:r>
              <a:rPr lang="en-AU" sz="1620">
                <a:latin typeface="Arial" panose="020B0604020202020204" pitchFamily="34" charset="0"/>
                <a:ea typeface="Tahoma" pitchFamily="34" charset="0"/>
                <a:cs typeface="Arial" panose="020B0604020202020204" pitchFamily="34" charset="0"/>
              </a:rPr>
              <a:t>XX</a:t>
            </a:r>
          </a:p>
          <a:p>
            <a:pPr defTabSz="822960">
              <a:lnSpc>
                <a:spcPct val="100000"/>
              </a:lnSpc>
              <a:spcBef>
                <a:spcPts val="540"/>
              </a:spcBef>
              <a:spcAft>
                <a:spcPts val="540"/>
              </a:spcAft>
            </a:pPr>
            <a:r>
              <a:rPr lang="en-AU" sz="1620" b="1">
                <a:latin typeface="Arial" panose="020B0604020202020204" pitchFamily="34" charset="0"/>
                <a:ea typeface="Tahoma" pitchFamily="34" charset="0"/>
                <a:cs typeface="Arial" panose="020B0604020202020204" pitchFamily="34" charset="0"/>
              </a:rPr>
              <a:t>Extra Link: </a:t>
            </a:r>
            <a:r>
              <a:rPr lang="en-AU" sz="1620">
                <a:solidFill>
                  <a:srgbClr val="333433"/>
                </a:solidFill>
                <a:latin typeface="Arial" panose="020B0604020202020204" pitchFamily="34" charset="0"/>
                <a:ea typeface="Tahoma" pitchFamily="34" charset="0"/>
                <a:cs typeface="Arial" panose="020B0604020202020204" pitchFamily="34" charset="0"/>
              </a:rPr>
              <a:t>XX</a:t>
            </a:r>
            <a:r>
              <a:rPr lang="en-AU" sz="1620" b="1">
                <a:solidFill>
                  <a:srgbClr val="98CB4F"/>
                </a:solidFill>
                <a:latin typeface="Arial" panose="020B0604020202020204" pitchFamily="34" charset="0"/>
                <a:ea typeface="Tahoma" pitchFamily="34" charset="0"/>
                <a:cs typeface="Arial" panose="020B0604020202020204" pitchFamily="34" charset="0"/>
              </a:rPr>
              <a:t> </a:t>
            </a:r>
            <a:endParaRPr lang="en-AU" b="1">
              <a:solidFill>
                <a:srgbClr val="98CB4F"/>
              </a:solidFill>
              <a:latin typeface="Arial" panose="020B0604020202020204" pitchFamily="34" charset="0"/>
              <a:ea typeface="Tahoma" pitchFamily="34" charset="0"/>
              <a:cs typeface="Arial" panose="020B0604020202020204" pitchFamily="34" charset="0"/>
            </a:endParaRPr>
          </a:p>
        </p:txBody>
      </p:sp>
      <p:sp>
        <p:nvSpPr>
          <p:cNvPr id="11" name="Picture Placeholder 10">
            <a:extLst>
              <a:ext uri="{FF2B5EF4-FFF2-40B4-BE49-F238E27FC236}">
                <a16:creationId xmlns:a16="http://schemas.microsoft.com/office/drawing/2014/main" id="{F6ADAEA8-1B59-3B43-8C4E-0873D54BB83E}"/>
              </a:ext>
            </a:extLst>
          </p:cNvPr>
          <p:cNvSpPr>
            <a:spLocks noGrp="1"/>
          </p:cNvSpPr>
          <p:nvPr>
            <p:ph type="pic" sz="quarter" idx="10"/>
          </p:nvPr>
        </p:nvSpPr>
        <p:spPr/>
        <p:txBody>
          <a:bodyPr/>
          <a:lstStyle/>
          <a:p>
            <a:endParaRPr lang="en-US"/>
          </a:p>
        </p:txBody>
      </p:sp>
    </p:spTree>
    <p:extLst>
      <p:ext uri="{BB962C8B-B14F-4D97-AF65-F5344CB8AC3E}">
        <p14:creationId xmlns:p14="http://schemas.microsoft.com/office/powerpoint/2010/main" val="32671615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67155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7EFAABF70592469009217CB749D5F9" ma:contentTypeVersion="15" ma:contentTypeDescription="Create a new document." ma:contentTypeScope="" ma:versionID="4576d2c32df9c8262c02ff66fae27ad2">
  <xsd:schema xmlns:xsd="http://www.w3.org/2001/XMLSchema" xmlns:xs="http://www.w3.org/2001/XMLSchema" xmlns:p="http://schemas.microsoft.com/office/2006/metadata/properties" xmlns:ns2="61e915e0-6587-487a-a176-0126d0a50e16" xmlns:ns3="8377abcd-6460-4a16-bfd2-706faa0ee4e0" targetNamespace="http://schemas.microsoft.com/office/2006/metadata/properties" ma:root="true" ma:fieldsID="bc8093460704a5378b23d2b27ae284c3" ns2:_="" ns3:_="">
    <xsd:import namespace="61e915e0-6587-487a-a176-0126d0a50e16"/>
    <xsd:import namespace="8377abcd-6460-4a16-bfd2-706faa0ee4e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e915e0-6587-487a-a176-0126d0a50e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77a6641d-003f-4199-beb5-8f44dcbefe70"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descrip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377abcd-6460-4a16-bfd2-706faa0ee4e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fca00f8-beca-4c08-8887-dca23f99b507}" ma:internalName="TaxCatchAll" ma:showField="CatchAllData" ma:web="8377abcd-6460-4a16-bfd2-706faa0ee4e0">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F70E954-5EFC-4031-8995-2D34C9416871}">
  <ds:schemaRefs>
    <ds:schemaRef ds:uri="61e915e0-6587-487a-a176-0126d0a50e16"/>
    <ds:schemaRef ds:uri="8377abcd-6460-4a16-bfd2-706faa0ee4e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F4F5B24-5FDF-46C1-8F0B-6368A01B49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21</TotalTime>
  <Words>388</Words>
  <Application>Microsoft Macintosh PowerPoint</Application>
  <PresentationFormat>Widescreen</PresentationFormat>
  <Paragraphs>73</Paragraphs>
  <Slides>18</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Arial Black</vt:lpstr>
      <vt:lpstr>Calibri</vt:lpstr>
      <vt:lpstr>Calibri Light</vt:lpstr>
      <vt:lpstr>Omnes</vt:lpstr>
      <vt:lpstr>Office Theme</vt:lpstr>
      <vt:lpstr>YOUR WEBINAR WILL BEGIN SHORTLY</vt:lpstr>
      <vt:lpstr>PowerPoint Presentation</vt:lpstr>
      <vt:lpstr>PowerPoint Presentation</vt:lpstr>
      <vt:lpstr>PowerPoint Presentation</vt:lpstr>
      <vt:lpstr>TITLE OF WEBINAR</vt:lpstr>
      <vt:lpstr>ABOUT: PRESENTER NAME</vt:lpstr>
      <vt:lpstr>PowerPoint Presentation</vt:lpstr>
      <vt:lpstr>PowerPoint Presentation</vt:lpstr>
      <vt:lpstr>TITLE OF SLIDE (ARIAL (30pt)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Kathryn Elliott</dc:creator>
  <cp:lastModifiedBy>Kathryn Elliott</cp:lastModifiedBy>
  <cp:revision>7</cp:revision>
  <dcterms:created xsi:type="dcterms:W3CDTF">2023-06-12T04:14:00Z</dcterms:created>
  <dcterms:modified xsi:type="dcterms:W3CDTF">2024-02-15T03:18:21Z</dcterms:modified>
</cp:coreProperties>
</file>