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 id="2147483676" r:id="rId5"/>
  </p:sldMasterIdLst>
  <p:notesMasterIdLst>
    <p:notesMasterId r:id="rId57"/>
  </p:notesMasterIdLst>
  <p:handoutMasterIdLst>
    <p:handoutMasterId r:id="rId58"/>
  </p:handoutMasterIdLst>
  <p:sldIdLst>
    <p:sldId id="257" r:id="rId6"/>
    <p:sldId id="279" r:id="rId7"/>
    <p:sldId id="370" r:id="rId8"/>
    <p:sldId id="772" r:id="rId9"/>
    <p:sldId id="418" r:id="rId10"/>
    <p:sldId id="267" r:id="rId11"/>
    <p:sldId id="258" r:id="rId12"/>
    <p:sldId id="275" r:id="rId13"/>
    <p:sldId id="282" r:id="rId14"/>
    <p:sldId id="297" r:id="rId15"/>
    <p:sldId id="787" r:id="rId16"/>
    <p:sldId id="325" r:id="rId17"/>
    <p:sldId id="298" r:id="rId18"/>
    <p:sldId id="299" r:id="rId19"/>
    <p:sldId id="300" r:id="rId20"/>
    <p:sldId id="292" r:id="rId21"/>
    <p:sldId id="302" r:id="rId22"/>
    <p:sldId id="301" r:id="rId23"/>
    <p:sldId id="309" r:id="rId24"/>
    <p:sldId id="783" r:id="rId25"/>
    <p:sldId id="303" r:id="rId26"/>
    <p:sldId id="310" r:id="rId27"/>
    <p:sldId id="326" r:id="rId28"/>
    <p:sldId id="784" r:id="rId29"/>
    <p:sldId id="311" r:id="rId30"/>
    <p:sldId id="312" r:id="rId31"/>
    <p:sldId id="786" r:id="rId32"/>
    <p:sldId id="777" r:id="rId33"/>
    <p:sldId id="314" r:id="rId34"/>
    <p:sldId id="327" r:id="rId35"/>
    <p:sldId id="328" r:id="rId36"/>
    <p:sldId id="313" r:id="rId37"/>
    <p:sldId id="330" r:id="rId38"/>
    <p:sldId id="329" r:id="rId39"/>
    <p:sldId id="785" r:id="rId40"/>
    <p:sldId id="780" r:id="rId41"/>
    <p:sldId id="778" r:id="rId42"/>
    <p:sldId id="781" r:id="rId43"/>
    <p:sldId id="788" r:id="rId44"/>
    <p:sldId id="790" r:id="rId45"/>
    <p:sldId id="791" r:id="rId46"/>
    <p:sldId id="331" r:id="rId47"/>
    <p:sldId id="315" r:id="rId48"/>
    <p:sldId id="332" r:id="rId49"/>
    <p:sldId id="278" r:id="rId50"/>
    <p:sldId id="262" r:id="rId51"/>
    <p:sldId id="669" r:id="rId52"/>
    <p:sldId id="774" r:id="rId53"/>
    <p:sldId id="776" r:id="rId54"/>
    <p:sldId id="283" r:id="rId55"/>
    <p:sldId id="775"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p:normalViewPr>
    <p:restoredLeft sz="29368" autoAdjust="0"/>
    <p:restoredTop sz="80822" autoAdjust="0"/>
  </p:normalViewPr>
  <p:slideViewPr>
    <p:cSldViewPr snapToGrid="0">
      <p:cViewPr varScale="1">
        <p:scale>
          <a:sx n="69" d="100"/>
          <a:sy n="69" d="100"/>
        </p:scale>
        <p:origin x="571" y="67"/>
      </p:cViewPr>
      <p:guideLst/>
    </p:cSldViewPr>
  </p:slideViewPr>
  <p:outlineViewPr>
    <p:cViewPr>
      <p:scale>
        <a:sx n="33" d="100"/>
        <a:sy n="33" d="100"/>
      </p:scale>
      <p:origin x="0" y="0"/>
    </p:cViewPr>
  </p:outlineViewPr>
  <p:notesTextViewPr>
    <p:cViewPr>
      <p:scale>
        <a:sx n="3" d="2"/>
        <a:sy n="3" d="2"/>
      </p:scale>
      <p:origin x="0" y="-144"/>
    </p:cViewPr>
  </p:notesTextViewPr>
  <p:sorterViewPr>
    <p:cViewPr>
      <p:scale>
        <a:sx n="100" d="100"/>
        <a:sy n="100" d="100"/>
      </p:scale>
      <p:origin x="0" y="0"/>
    </p:cViewPr>
  </p:sorter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E1011A-5A56-DD45-AB24-261FCEA083BC}" type="doc">
      <dgm:prSet loTypeId="urn:microsoft.com/office/officeart/2005/8/layout/vList3" loCatId="list" qsTypeId="urn:microsoft.com/office/officeart/2005/8/quickstyle/simple1" qsCatId="simple" csTypeId="urn:microsoft.com/office/officeart/2005/8/colors/accent0_1" csCatId="mainScheme" phldr="1"/>
      <dgm:spPr/>
      <dgm:t>
        <a:bodyPr/>
        <a:lstStyle/>
        <a:p>
          <a:endParaRPr lang="en-US"/>
        </a:p>
      </dgm:t>
    </dgm:pt>
    <dgm:pt modelId="{2A502966-5D30-C040-B8D9-568400E655F8}">
      <dgm:prSet/>
      <dgm:spPr/>
      <dgm:t>
        <a:bodyPr/>
        <a:lstStyle/>
        <a:p>
          <a:r>
            <a:rPr lang="en-AU" i="0" dirty="0">
              <a:latin typeface="+mj-lt"/>
            </a:rPr>
            <a:t>ESOS Framework reform</a:t>
          </a:r>
          <a:endParaRPr lang="en-AU" dirty="0">
            <a:latin typeface="+mj-lt"/>
          </a:endParaRPr>
        </a:p>
      </dgm:t>
    </dgm:pt>
    <dgm:pt modelId="{B0D3074E-64BE-AE4D-8F3E-CF08B2484EFB}" type="parTrans" cxnId="{B48E35A2-FABC-0846-8E24-FDD915E5D8EB}">
      <dgm:prSet/>
      <dgm:spPr/>
      <dgm:t>
        <a:bodyPr/>
        <a:lstStyle/>
        <a:p>
          <a:endParaRPr lang="en-US"/>
        </a:p>
      </dgm:t>
    </dgm:pt>
    <dgm:pt modelId="{BFB6000D-9E50-4B4A-B0A4-94BD7230565B}" type="sibTrans" cxnId="{B48E35A2-FABC-0846-8E24-FDD915E5D8EB}">
      <dgm:prSet/>
      <dgm:spPr/>
      <dgm:t>
        <a:bodyPr/>
        <a:lstStyle/>
        <a:p>
          <a:endParaRPr lang="en-US"/>
        </a:p>
      </dgm:t>
    </dgm:pt>
    <dgm:pt modelId="{284FD740-8E4F-BE46-ACF6-FE2E2260255A}">
      <dgm:prSet/>
      <dgm:spPr/>
      <dgm:t>
        <a:bodyPr/>
        <a:lstStyle/>
        <a:p>
          <a:r>
            <a:rPr lang="en-AU" i="0" dirty="0">
              <a:latin typeface="+mj-lt"/>
            </a:rPr>
            <a:t>VET Data Streamlining</a:t>
          </a:r>
          <a:endParaRPr lang="en-AU" dirty="0">
            <a:latin typeface="+mj-lt"/>
          </a:endParaRPr>
        </a:p>
      </dgm:t>
    </dgm:pt>
    <dgm:pt modelId="{63E5CC63-D0C3-F741-A56B-E5F486D4BBE0}" type="parTrans" cxnId="{D9558E61-03EB-A74A-A264-92044C39504B}">
      <dgm:prSet/>
      <dgm:spPr/>
      <dgm:t>
        <a:bodyPr/>
        <a:lstStyle/>
        <a:p>
          <a:endParaRPr lang="en-US"/>
        </a:p>
      </dgm:t>
    </dgm:pt>
    <dgm:pt modelId="{C571E86C-A946-DA49-977F-F703CD2F8C66}" type="sibTrans" cxnId="{D9558E61-03EB-A74A-A264-92044C39504B}">
      <dgm:prSet/>
      <dgm:spPr/>
      <dgm:t>
        <a:bodyPr/>
        <a:lstStyle/>
        <a:p>
          <a:endParaRPr lang="en-US"/>
        </a:p>
      </dgm:t>
    </dgm:pt>
    <dgm:pt modelId="{47DB20E0-4BDB-2E41-B634-AE255E5665F5}">
      <dgm:prSet/>
      <dgm:spPr/>
      <dgm:t>
        <a:bodyPr/>
        <a:lstStyle/>
        <a:p>
          <a:r>
            <a:rPr lang="en-AU" i="0" dirty="0">
              <a:latin typeface="+mj-lt"/>
            </a:rPr>
            <a:t>Industry Engagement reform</a:t>
          </a:r>
          <a:endParaRPr lang="en-AU" dirty="0">
            <a:latin typeface="+mj-lt"/>
          </a:endParaRPr>
        </a:p>
      </dgm:t>
    </dgm:pt>
    <dgm:pt modelId="{44E57B12-62FE-CC4B-BFF6-914458029DE3}" type="parTrans" cxnId="{32EF2B06-4927-1248-B656-628C7027EC36}">
      <dgm:prSet/>
      <dgm:spPr/>
      <dgm:t>
        <a:bodyPr/>
        <a:lstStyle/>
        <a:p>
          <a:endParaRPr lang="en-US"/>
        </a:p>
      </dgm:t>
    </dgm:pt>
    <dgm:pt modelId="{41827D92-0E73-6242-8A7D-EDF53AB454EF}" type="sibTrans" cxnId="{32EF2B06-4927-1248-B656-628C7027EC36}">
      <dgm:prSet/>
      <dgm:spPr/>
      <dgm:t>
        <a:bodyPr/>
        <a:lstStyle/>
        <a:p>
          <a:endParaRPr lang="en-US"/>
        </a:p>
      </dgm:t>
    </dgm:pt>
    <dgm:pt modelId="{06C199B7-EC3D-1141-B33A-142F7A985FA1}">
      <dgm:prSet/>
      <dgm:spPr/>
      <dgm:t>
        <a:bodyPr/>
        <a:lstStyle/>
        <a:p>
          <a:r>
            <a:rPr lang="en-AU" i="0" dirty="0">
              <a:latin typeface="+mj-lt"/>
            </a:rPr>
            <a:t>Qualifications reform</a:t>
          </a:r>
          <a:endParaRPr lang="en-AU" dirty="0">
            <a:latin typeface="+mj-lt"/>
          </a:endParaRPr>
        </a:p>
      </dgm:t>
    </dgm:pt>
    <dgm:pt modelId="{1884290B-92AF-5D49-8921-166A4126D038}" type="parTrans" cxnId="{3B77A7D6-B9A5-8142-96D0-571C527D6D44}">
      <dgm:prSet/>
      <dgm:spPr/>
      <dgm:t>
        <a:bodyPr/>
        <a:lstStyle/>
        <a:p>
          <a:endParaRPr lang="en-US"/>
        </a:p>
      </dgm:t>
    </dgm:pt>
    <dgm:pt modelId="{7F7456E2-9DE6-7741-BFC1-1692EA2C5796}" type="sibTrans" cxnId="{3B77A7D6-B9A5-8142-96D0-571C527D6D44}">
      <dgm:prSet/>
      <dgm:spPr/>
      <dgm:t>
        <a:bodyPr/>
        <a:lstStyle/>
        <a:p>
          <a:endParaRPr lang="en-US"/>
        </a:p>
      </dgm:t>
    </dgm:pt>
    <dgm:pt modelId="{A6F4BCE6-3AF3-F243-9902-58C0719B9740}">
      <dgm:prSet/>
      <dgm:spPr/>
      <dgm:t>
        <a:bodyPr/>
        <a:lstStyle/>
        <a:p>
          <a:r>
            <a:rPr lang="en-AU" i="0" dirty="0">
              <a:latin typeface="+mj-lt"/>
            </a:rPr>
            <a:t>Quality reform</a:t>
          </a:r>
          <a:endParaRPr lang="en-AU" dirty="0">
            <a:latin typeface="+mj-lt"/>
          </a:endParaRPr>
        </a:p>
      </dgm:t>
    </dgm:pt>
    <dgm:pt modelId="{03623D8A-FD21-8E45-BC43-D90A4BCE0778}" type="parTrans" cxnId="{7450A728-D78D-4E48-AE2D-3829A8B1418A}">
      <dgm:prSet/>
      <dgm:spPr/>
      <dgm:t>
        <a:bodyPr/>
        <a:lstStyle/>
        <a:p>
          <a:endParaRPr lang="en-US"/>
        </a:p>
      </dgm:t>
    </dgm:pt>
    <dgm:pt modelId="{66C7B292-C8AF-F049-8EBA-F92B2A538553}" type="sibTrans" cxnId="{7450A728-D78D-4E48-AE2D-3829A8B1418A}">
      <dgm:prSet/>
      <dgm:spPr/>
      <dgm:t>
        <a:bodyPr/>
        <a:lstStyle/>
        <a:p>
          <a:endParaRPr lang="en-US"/>
        </a:p>
      </dgm:t>
    </dgm:pt>
    <dgm:pt modelId="{B2B63AB1-76F0-6C47-A22D-B9475DE32CC3}">
      <dgm:prSet/>
      <dgm:spPr/>
      <dgm:t>
        <a:bodyPr/>
        <a:lstStyle/>
        <a:p>
          <a:r>
            <a:rPr lang="en-AU" dirty="0">
              <a:latin typeface="+mj-lt"/>
            </a:rPr>
            <a:t>What is driving VET reform?</a:t>
          </a:r>
        </a:p>
      </dgm:t>
    </dgm:pt>
    <dgm:pt modelId="{E3204E95-6E35-E245-9E7F-9275B6E34CC7}" type="parTrans" cxnId="{E4AD915E-1C8B-6043-9133-8F013963BE8A}">
      <dgm:prSet/>
      <dgm:spPr/>
      <dgm:t>
        <a:bodyPr/>
        <a:lstStyle/>
        <a:p>
          <a:endParaRPr lang="en-US"/>
        </a:p>
      </dgm:t>
    </dgm:pt>
    <dgm:pt modelId="{7E4C7169-76D9-7F45-A55C-C531B3A3BC21}" type="sibTrans" cxnId="{E4AD915E-1C8B-6043-9133-8F013963BE8A}">
      <dgm:prSet/>
      <dgm:spPr/>
      <dgm:t>
        <a:bodyPr/>
        <a:lstStyle/>
        <a:p>
          <a:endParaRPr lang="en-US"/>
        </a:p>
      </dgm:t>
    </dgm:pt>
    <dgm:pt modelId="{A4A4D214-F3D3-7747-962A-C196CA88FDE3}">
      <dgm:prSet/>
      <dgm:spPr/>
      <dgm:t>
        <a:bodyPr/>
        <a:lstStyle/>
        <a:p>
          <a:r>
            <a:rPr lang="en-AU" dirty="0">
              <a:latin typeface="+mj-lt"/>
            </a:rPr>
            <a:t>What should I do now?</a:t>
          </a:r>
        </a:p>
      </dgm:t>
    </dgm:pt>
    <dgm:pt modelId="{42147658-1BAC-3849-835C-89F88AFFB1D2}" type="parTrans" cxnId="{BC28CF65-809B-1B40-8247-7C7D2115CDC7}">
      <dgm:prSet/>
      <dgm:spPr/>
      <dgm:t>
        <a:bodyPr/>
        <a:lstStyle/>
        <a:p>
          <a:endParaRPr lang="en-US"/>
        </a:p>
      </dgm:t>
    </dgm:pt>
    <dgm:pt modelId="{DB441965-68BF-D644-81F9-D24AE96098F2}" type="sibTrans" cxnId="{BC28CF65-809B-1B40-8247-7C7D2115CDC7}">
      <dgm:prSet/>
      <dgm:spPr/>
      <dgm:t>
        <a:bodyPr/>
        <a:lstStyle/>
        <a:p>
          <a:endParaRPr lang="en-US"/>
        </a:p>
      </dgm:t>
    </dgm:pt>
    <dgm:pt modelId="{E4C576A8-8344-4EB6-B5CA-722EEAE1525E}">
      <dgm:prSet/>
      <dgm:spPr/>
      <dgm:t>
        <a:bodyPr/>
        <a:lstStyle/>
        <a:p>
          <a:r>
            <a:rPr lang="en-AU" dirty="0">
              <a:latin typeface="+mj-lt"/>
            </a:rPr>
            <a:t>AQF Review</a:t>
          </a:r>
        </a:p>
      </dgm:t>
    </dgm:pt>
    <dgm:pt modelId="{B773C0EB-FC10-48C8-987D-652D42FEBF1C}" type="parTrans" cxnId="{28A4E71F-4F1B-4FA6-A527-82F3C8474327}">
      <dgm:prSet/>
      <dgm:spPr/>
      <dgm:t>
        <a:bodyPr/>
        <a:lstStyle/>
        <a:p>
          <a:endParaRPr lang="en-AU"/>
        </a:p>
      </dgm:t>
    </dgm:pt>
    <dgm:pt modelId="{E0546141-C469-4CA9-883E-0272203BBBEC}" type="sibTrans" cxnId="{28A4E71F-4F1B-4FA6-A527-82F3C8474327}">
      <dgm:prSet/>
      <dgm:spPr/>
      <dgm:t>
        <a:bodyPr/>
        <a:lstStyle/>
        <a:p>
          <a:endParaRPr lang="en-AU"/>
        </a:p>
      </dgm:t>
    </dgm:pt>
    <dgm:pt modelId="{4B516A35-883F-4C84-AA51-C948C694A3DF}">
      <dgm:prSet/>
      <dgm:spPr/>
      <dgm:t>
        <a:bodyPr/>
        <a:lstStyle/>
        <a:p>
          <a:r>
            <a:rPr lang="en-AU" dirty="0">
              <a:latin typeface="+mj-lt"/>
            </a:rPr>
            <a:t>ASQA’s Regulatory Approach</a:t>
          </a:r>
        </a:p>
      </dgm:t>
    </dgm:pt>
    <dgm:pt modelId="{33458150-3F32-4DEF-A235-90C36160FFCF}" type="parTrans" cxnId="{88A7164F-3B73-4062-BCDD-370C32250D4C}">
      <dgm:prSet/>
      <dgm:spPr/>
      <dgm:t>
        <a:bodyPr/>
        <a:lstStyle/>
        <a:p>
          <a:endParaRPr lang="en-AU"/>
        </a:p>
      </dgm:t>
    </dgm:pt>
    <dgm:pt modelId="{024D0A16-C765-4BDB-B017-6D3796EF258F}" type="sibTrans" cxnId="{88A7164F-3B73-4062-BCDD-370C32250D4C}">
      <dgm:prSet/>
      <dgm:spPr/>
      <dgm:t>
        <a:bodyPr/>
        <a:lstStyle/>
        <a:p>
          <a:endParaRPr lang="en-AU"/>
        </a:p>
      </dgm:t>
    </dgm:pt>
    <dgm:pt modelId="{610DDECB-4BD7-3B4B-BB0D-7417ACCAEC77}" type="pres">
      <dgm:prSet presAssocID="{1DE1011A-5A56-DD45-AB24-261FCEA083BC}" presName="linearFlow" presStyleCnt="0">
        <dgm:presLayoutVars>
          <dgm:dir/>
          <dgm:resizeHandles val="exact"/>
        </dgm:presLayoutVars>
      </dgm:prSet>
      <dgm:spPr/>
    </dgm:pt>
    <dgm:pt modelId="{A38163C8-D3DE-D643-8073-C5E59BA227B9}" type="pres">
      <dgm:prSet presAssocID="{2A502966-5D30-C040-B8D9-568400E655F8}" presName="composite" presStyleCnt="0"/>
      <dgm:spPr/>
    </dgm:pt>
    <dgm:pt modelId="{6D760533-68F8-E947-BE11-28B39CE6C1DF}" type="pres">
      <dgm:prSet presAssocID="{2A502966-5D30-C040-B8D9-568400E655F8}" presName="imgShp" presStyleLbl="fgImgPlace1" presStyleIdx="0" presStyleCnt="9"/>
      <dgm:spPr/>
    </dgm:pt>
    <dgm:pt modelId="{D4584D9D-441A-C148-9583-806BD9C3715E}" type="pres">
      <dgm:prSet presAssocID="{2A502966-5D30-C040-B8D9-568400E655F8}" presName="txShp" presStyleLbl="node1" presStyleIdx="0" presStyleCnt="9">
        <dgm:presLayoutVars>
          <dgm:bulletEnabled val="1"/>
        </dgm:presLayoutVars>
      </dgm:prSet>
      <dgm:spPr/>
    </dgm:pt>
    <dgm:pt modelId="{1C3FFDF7-144F-1943-B583-CB53D81AC316}" type="pres">
      <dgm:prSet presAssocID="{BFB6000D-9E50-4B4A-B0A4-94BD7230565B}" presName="spacing" presStyleCnt="0"/>
      <dgm:spPr/>
    </dgm:pt>
    <dgm:pt modelId="{1E1563B6-D743-ED41-AB2B-94224C504641}" type="pres">
      <dgm:prSet presAssocID="{B2B63AB1-76F0-6C47-A22D-B9475DE32CC3}" presName="composite" presStyleCnt="0"/>
      <dgm:spPr/>
    </dgm:pt>
    <dgm:pt modelId="{E94AF233-4977-F246-BE3F-416F42DB255F}" type="pres">
      <dgm:prSet presAssocID="{B2B63AB1-76F0-6C47-A22D-B9475DE32CC3}" presName="imgShp" presStyleLbl="fgImgPlace1" presStyleIdx="1" presStyleCnt="9"/>
      <dgm:spPr/>
    </dgm:pt>
    <dgm:pt modelId="{DBBEFB3A-96E1-004E-93A6-336306D8E06E}" type="pres">
      <dgm:prSet presAssocID="{B2B63AB1-76F0-6C47-A22D-B9475DE32CC3}" presName="txShp" presStyleLbl="node1" presStyleIdx="1" presStyleCnt="9">
        <dgm:presLayoutVars>
          <dgm:bulletEnabled val="1"/>
        </dgm:presLayoutVars>
      </dgm:prSet>
      <dgm:spPr/>
    </dgm:pt>
    <dgm:pt modelId="{169CC7F8-686F-8542-B4FC-F647435C5B03}" type="pres">
      <dgm:prSet presAssocID="{7E4C7169-76D9-7F45-A55C-C531B3A3BC21}" presName="spacing" presStyleCnt="0"/>
      <dgm:spPr/>
    </dgm:pt>
    <dgm:pt modelId="{0649F2AD-4170-9146-A7FC-8859BBFCCD49}" type="pres">
      <dgm:prSet presAssocID="{284FD740-8E4F-BE46-ACF6-FE2E2260255A}" presName="composite" presStyleCnt="0"/>
      <dgm:spPr/>
    </dgm:pt>
    <dgm:pt modelId="{22B8041B-B0B8-2F4C-8EFF-8B61312C37DF}" type="pres">
      <dgm:prSet presAssocID="{284FD740-8E4F-BE46-ACF6-FE2E2260255A}" presName="imgShp" presStyleLbl="fgImgPlace1" presStyleIdx="2" presStyleCnt="9"/>
      <dgm:spPr/>
    </dgm:pt>
    <dgm:pt modelId="{AECD18A5-9447-1E46-92C3-74B1EACC7805}" type="pres">
      <dgm:prSet presAssocID="{284FD740-8E4F-BE46-ACF6-FE2E2260255A}" presName="txShp" presStyleLbl="node1" presStyleIdx="2" presStyleCnt="9">
        <dgm:presLayoutVars>
          <dgm:bulletEnabled val="1"/>
        </dgm:presLayoutVars>
      </dgm:prSet>
      <dgm:spPr/>
    </dgm:pt>
    <dgm:pt modelId="{25B12D27-7820-1942-A4B9-3D5F71531611}" type="pres">
      <dgm:prSet presAssocID="{C571E86C-A946-DA49-977F-F703CD2F8C66}" presName="spacing" presStyleCnt="0"/>
      <dgm:spPr/>
    </dgm:pt>
    <dgm:pt modelId="{676DDC6C-FB18-BF46-BAF9-E9E9FBA7C52A}" type="pres">
      <dgm:prSet presAssocID="{47DB20E0-4BDB-2E41-B634-AE255E5665F5}" presName="composite" presStyleCnt="0"/>
      <dgm:spPr/>
    </dgm:pt>
    <dgm:pt modelId="{93068F55-1FA4-8540-B3F4-44A280A27184}" type="pres">
      <dgm:prSet presAssocID="{47DB20E0-4BDB-2E41-B634-AE255E5665F5}" presName="imgShp" presStyleLbl="fgImgPlace1" presStyleIdx="3" presStyleCnt="9"/>
      <dgm:spPr/>
    </dgm:pt>
    <dgm:pt modelId="{83E96F28-E95A-B546-9C6A-5E47837A0DAD}" type="pres">
      <dgm:prSet presAssocID="{47DB20E0-4BDB-2E41-B634-AE255E5665F5}" presName="txShp" presStyleLbl="node1" presStyleIdx="3" presStyleCnt="9">
        <dgm:presLayoutVars>
          <dgm:bulletEnabled val="1"/>
        </dgm:presLayoutVars>
      </dgm:prSet>
      <dgm:spPr/>
    </dgm:pt>
    <dgm:pt modelId="{EB6625E2-0990-3742-880B-E15B9A0C7ECC}" type="pres">
      <dgm:prSet presAssocID="{41827D92-0E73-6242-8A7D-EDF53AB454EF}" presName="spacing" presStyleCnt="0"/>
      <dgm:spPr/>
    </dgm:pt>
    <dgm:pt modelId="{4DF03F7F-EA28-4246-9375-71D3E7BF091A}" type="pres">
      <dgm:prSet presAssocID="{E4C576A8-8344-4EB6-B5CA-722EEAE1525E}" presName="composite" presStyleCnt="0"/>
      <dgm:spPr/>
    </dgm:pt>
    <dgm:pt modelId="{90C904BA-13A1-4A42-9088-6EEF68DA0FA9}" type="pres">
      <dgm:prSet presAssocID="{E4C576A8-8344-4EB6-B5CA-722EEAE1525E}" presName="imgShp" presStyleLbl="fgImgPlace1" presStyleIdx="4" presStyleCnt="9"/>
      <dgm:spPr/>
    </dgm:pt>
    <dgm:pt modelId="{A79B6843-9972-42F9-BE57-8FC2821A9050}" type="pres">
      <dgm:prSet presAssocID="{E4C576A8-8344-4EB6-B5CA-722EEAE1525E}" presName="txShp" presStyleLbl="node1" presStyleIdx="4" presStyleCnt="9">
        <dgm:presLayoutVars>
          <dgm:bulletEnabled val="1"/>
        </dgm:presLayoutVars>
      </dgm:prSet>
      <dgm:spPr/>
    </dgm:pt>
    <dgm:pt modelId="{ECF60420-ED2C-4639-90E4-B929A11C78A0}" type="pres">
      <dgm:prSet presAssocID="{E0546141-C469-4CA9-883E-0272203BBBEC}" presName="spacing" presStyleCnt="0"/>
      <dgm:spPr/>
    </dgm:pt>
    <dgm:pt modelId="{F4A4DE7F-08C1-4542-9703-7BB792A878C3}" type="pres">
      <dgm:prSet presAssocID="{06C199B7-EC3D-1141-B33A-142F7A985FA1}" presName="composite" presStyleCnt="0"/>
      <dgm:spPr/>
    </dgm:pt>
    <dgm:pt modelId="{31D563A3-C818-EE40-B97F-0FD66E6BB484}" type="pres">
      <dgm:prSet presAssocID="{06C199B7-EC3D-1141-B33A-142F7A985FA1}" presName="imgShp" presStyleLbl="fgImgPlace1" presStyleIdx="5" presStyleCnt="9"/>
      <dgm:spPr/>
    </dgm:pt>
    <dgm:pt modelId="{EAE97A5A-26BE-5E42-80E0-4FC34C2A71AF}" type="pres">
      <dgm:prSet presAssocID="{06C199B7-EC3D-1141-B33A-142F7A985FA1}" presName="txShp" presStyleLbl="node1" presStyleIdx="5" presStyleCnt="9">
        <dgm:presLayoutVars>
          <dgm:bulletEnabled val="1"/>
        </dgm:presLayoutVars>
      </dgm:prSet>
      <dgm:spPr/>
    </dgm:pt>
    <dgm:pt modelId="{056AA951-CB8B-AB47-8BE8-1722E5640FAC}" type="pres">
      <dgm:prSet presAssocID="{7F7456E2-9DE6-7741-BFC1-1692EA2C5796}" presName="spacing" presStyleCnt="0"/>
      <dgm:spPr/>
    </dgm:pt>
    <dgm:pt modelId="{DF9CA755-982D-0148-A082-B89EC7D1411C}" type="pres">
      <dgm:prSet presAssocID="{A6F4BCE6-3AF3-F243-9902-58C0719B9740}" presName="composite" presStyleCnt="0"/>
      <dgm:spPr/>
    </dgm:pt>
    <dgm:pt modelId="{A9C8FC53-8099-F849-B861-6339EFB57A77}" type="pres">
      <dgm:prSet presAssocID="{A6F4BCE6-3AF3-F243-9902-58C0719B9740}" presName="imgShp" presStyleLbl="fgImgPlace1" presStyleIdx="6" presStyleCnt="9"/>
      <dgm:spPr/>
    </dgm:pt>
    <dgm:pt modelId="{B5AB2BAA-DD04-844B-ACA3-F2E32C0AD07E}" type="pres">
      <dgm:prSet presAssocID="{A6F4BCE6-3AF3-F243-9902-58C0719B9740}" presName="txShp" presStyleLbl="node1" presStyleIdx="6" presStyleCnt="9">
        <dgm:presLayoutVars>
          <dgm:bulletEnabled val="1"/>
        </dgm:presLayoutVars>
      </dgm:prSet>
      <dgm:spPr/>
    </dgm:pt>
    <dgm:pt modelId="{5166E41F-10C7-8B43-9CD6-BDE2097A0387}" type="pres">
      <dgm:prSet presAssocID="{66C7B292-C8AF-F049-8EBA-F92B2A538553}" presName="spacing" presStyleCnt="0"/>
      <dgm:spPr/>
    </dgm:pt>
    <dgm:pt modelId="{480C8F31-2398-437E-9ACF-4CD7BBDC26FC}" type="pres">
      <dgm:prSet presAssocID="{4B516A35-883F-4C84-AA51-C948C694A3DF}" presName="composite" presStyleCnt="0"/>
      <dgm:spPr/>
    </dgm:pt>
    <dgm:pt modelId="{3676724E-BCBD-411E-8905-2C438D65ACC7}" type="pres">
      <dgm:prSet presAssocID="{4B516A35-883F-4C84-AA51-C948C694A3DF}" presName="imgShp" presStyleLbl="fgImgPlace1" presStyleIdx="7" presStyleCnt="9"/>
      <dgm:spPr/>
    </dgm:pt>
    <dgm:pt modelId="{6E5F6325-D5BA-48E3-858A-81F0B8588877}" type="pres">
      <dgm:prSet presAssocID="{4B516A35-883F-4C84-AA51-C948C694A3DF}" presName="txShp" presStyleLbl="node1" presStyleIdx="7" presStyleCnt="9">
        <dgm:presLayoutVars>
          <dgm:bulletEnabled val="1"/>
        </dgm:presLayoutVars>
      </dgm:prSet>
      <dgm:spPr/>
    </dgm:pt>
    <dgm:pt modelId="{5F0AC9AE-7E24-4DBC-936A-4519F98929A9}" type="pres">
      <dgm:prSet presAssocID="{024D0A16-C765-4BDB-B017-6D3796EF258F}" presName="spacing" presStyleCnt="0"/>
      <dgm:spPr/>
    </dgm:pt>
    <dgm:pt modelId="{D8542A1D-76BF-5E41-AB76-9EE39FAFBCE5}" type="pres">
      <dgm:prSet presAssocID="{A4A4D214-F3D3-7747-962A-C196CA88FDE3}" presName="composite" presStyleCnt="0"/>
      <dgm:spPr/>
    </dgm:pt>
    <dgm:pt modelId="{ED4E62A7-A36B-044E-A826-DA29EEAB14C9}" type="pres">
      <dgm:prSet presAssocID="{A4A4D214-F3D3-7747-962A-C196CA88FDE3}" presName="imgShp" presStyleLbl="fgImgPlace1" presStyleIdx="8" presStyleCnt="9"/>
      <dgm:spPr/>
    </dgm:pt>
    <dgm:pt modelId="{214B165D-DC45-7F47-9E3D-70A5B9E86DC5}" type="pres">
      <dgm:prSet presAssocID="{A4A4D214-F3D3-7747-962A-C196CA88FDE3}" presName="txShp" presStyleLbl="node1" presStyleIdx="8" presStyleCnt="9">
        <dgm:presLayoutVars>
          <dgm:bulletEnabled val="1"/>
        </dgm:presLayoutVars>
      </dgm:prSet>
      <dgm:spPr/>
    </dgm:pt>
  </dgm:ptLst>
  <dgm:cxnLst>
    <dgm:cxn modelId="{32EF2B06-4927-1248-B656-628C7027EC36}" srcId="{1DE1011A-5A56-DD45-AB24-261FCEA083BC}" destId="{47DB20E0-4BDB-2E41-B634-AE255E5665F5}" srcOrd="3" destOrd="0" parTransId="{44E57B12-62FE-CC4B-BFF6-914458029DE3}" sibTransId="{41827D92-0E73-6242-8A7D-EDF53AB454EF}"/>
    <dgm:cxn modelId="{89056A15-285C-5846-9F3C-507BAA19527B}" type="presOf" srcId="{1DE1011A-5A56-DD45-AB24-261FCEA083BC}" destId="{610DDECB-4BD7-3B4B-BB0D-7417ACCAEC77}" srcOrd="0" destOrd="0" presId="urn:microsoft.com/office/officeart/2005/8/layout/vList3"/>
    <dgm:cxn modelId="{28A4E71F-4F1B-4FA6-A527-82F3C8474327}" srcId="{1DE1011A-5A56-DD45-AB24-261FCEA083BC}" destId="{E4C576A8-8344-4EB6-B5CA-722EEAE1525E}" srcOrd="4" destOrd="0" parTransId="{B773C0EB-FC10-48C8-987D-652D42FEBF1C}" sibTransId="{E0546141-C469-4CA9-883E-0272203BBBEC}"/>
    <dgm:cxn modelId="{1089B223-7AE8-7349-B564-3258A99213FF}" type="presOf" srcId="{A4A4D214-F3D3-7747-962A-C196CA88FDE3}" destId="{214B165D-DC45-7F47-9E3D-70A5B9E86DC5}" srcOrd="0" destOrd="0" presId="urn:microsoft.com/office/officeart/2005/8/layout/vList3"/>
    <dgm:cxn modelId="{7450A728-D78D-4E48-AE2D-3829A8B1418A}" srcId="{1DE1011A-5A56-DD45-AB24-261FCEA083BC}" destId="{A6F4BCE6-3AF3-F243-9902-58C0719B9740}" srcOrd="6" destOrd="0" parTransId="{03623D8A-FD21-8E45-BC43-D90A4BCE0778}" sibTransId="{66C7B292-C8AF-F049-8EBA-F92B2A538553}"/>
    <dgm:cxn modelId="{F2DB8229-65E4-E34F-A80F-D1425117DFD6}" type="presOf" srcId="{B2B63AB1-76F0-6C47-A22D-B9475DE32CC3}" destId="{DBBEFB3A-96E1-004E-93A6-336306D8E06E}" srcOrd="0" destOrd="0" presId="urn:microsoft.com/office/officeart/2005/8/layout/vList3"/>
    <dgm:cxn modelId="{D6C7D538-441D-9A42-B9F7-37F23FDDA8A9}" type="presOf" srcId="{A6F4BCE6-3AF3-F243-9902-58C0719B9740}" destId="{B5AB2BAA-DD04-844B-ACA3-F2E32C0AD07E}" srcOrd="0" destOrd="0" presId="urn:microsoft.com/office/officeart/2005/8/layout/vList3"/>
    <dgm:cxn modelId="{E4AD915E-1C8B-6043-9133-8F013963BE8A}" srcId="{1DE1011A-5A56-DD45-AB24-261FCEA083BC}" destId="{B2B63AB1-76F0-6C47-A22D-B9475DE32CC3}" srcOrd="1" destOrd="0" parTransId="{E3204E95-6E35-E245-9E7F-9275B6E34CC7}" sibTransId="{7E4C7169-76D9-7F45-A55C-C531B3A3BC21}"/>
    <dgm:cxn modelId="{D9558E61-03EB-A74A-A264-92044C39504B}" srcId="{1DE1011A-5A56-DD45-AB24-261FCEA083BC}" destId="{284FD740-8E4F-BE46-ACF6-FE2E2260255A}" srcOrd="2" destOrd="0" parTransId="{63E5CC63-D0C3-F741-A56B-E5F486D4BBE0}" sibTransId="{C571E86C-A946-DA49-977F-F703CD2F8C66}"/>
    <dgm:cxn modelId="{4C3AEF64-9BB3-FE4C-84EF-B2558727197A}" type="presOf" srcId="{2A502966-5D30-C040-B8D9-568400E655F8}" destId="{D4584D9D-441A-C148-9583-806BD9C3715E}" srcOrd="0" destOrd="0" presId="urn:microsoft.com/office/officeart/2005/8/layout/vList3"/>
    <dgm:cxn modelId="{BC28CF65-809B-1B40-8247-7C7D2115CDC7}" srcId="{1DE1011A-5A56-DD45-AB24-261FCEA083BC}" destId="{A4A4D214-F3D3-7747-962A-C196CA88FDE3}" srcOrd="8" destOrd="0" parTransId="{42147658-1BAC-3849-835C-89F88AFFB1D2}" sibTransId="{DB441965-68BF-D644-81F9-D24AE96098F2}"/>
    <dgm:cxn modelId="{88A7164F-3B73-4062-BCDD-370C32250D4C}" srcId="{1DE1011A-5A56-DD45-AB24-261FCEA083BC}" destId="{4B516A35-883F-4C84-AA51-C948C694A3DF}" srcOrd="7" destOrd="0" parTransId="{33458150-3F32-4DEF-A235-90C36160FFCF}" sibTransId="{024D0A16-C765-4BDB-B017-6D3796EF258F}"/>
    <dgm:cxn modelId="{A5038450-EF52-B74E-8839-43D213897D2E}" type="presOf" srcId="{47DB20E0-4BDB-2E41-B634-AE255E5665F5}" destId="{83E96F28-E95A-B546-9C6A-5E47837A0DAD}" srcOrd="0" destOrd="0" presId="urn:microsoft.com/office/officeart/2005/8/layout/vList3"/>
    <dgm:cxn modelId="{B48E35A2-FABC-0846-8E24-FDD915E5D8EB}" srcId="{1DE1011A-5A56-DD45-AB24-261FCEA083BC}" destId="{2A502966-5D30-C040-B8D9-568400E655F8}" srcOrd="0" destOrd="0" parTransId="{B0D3074E-64BE-AE4D-8F3E-CF08B2484EFB}" sibTransId="{BFB6000D-9E50-4B4A-B0A4-94BD7230565B}"/>
    <dgm:cxn modelId="{B34E15AA-9FC3-4144-AB09-83BB55AC626A}" type="presOf" srcId="{284FD740-8E4F-BE46-ACF6-FE2E2260255A}" destId="{AECD18A5-9447-1E46-92C3-74B1EACC7805}" srcOrd="0" destOrd="0" presId="urn:microsoft.com/office/officeart/2005/8/layout/vList3"/>
    <dgm:cxn modelId="{440393C0-FAE0-4821-ACC9-5D963DA43D9E}" type="presOf" srcId="{E4C576A8-8344-4EB6-B5CA-722EEAE1525E}" destId="{A79B6843-9972-42F9-BE57-8FC2821A9050}" srcOrd="0" destOrd="0" presId="urn:microsoft.com/office/officeart/2005/8/layout/vList3"/>
    <dgm:cxn modelId="{B2BB08CE-2A23-4E45-9921-01F5278BEB09}" type="presOf" srcId="{4B516A35-883F-4C84-AA51-C948C694A3DF}" destId="{6E5F6325-D5BA-48E3-858A-81F0B8588877}" srcOrd="0" destOrd="0" presId="urn:microsoft.com/office/officeart/2005/8/layout/vList3"/>
    <dgm:cxn modelId="{3B77A7D6-B9A5-8142-96D0-571C527D6D44}" srcId="{1DE1011A-5A56-DD45-AB24-261FCEA083BC}" destId="{06C199B7-EC3D-1141-B33A-142F7A985FA1}" srcOrd="5" destOrd="0" parTransId="{1884290B-92AF-5D49-8921-166A4126D038}" sibTransId="{7F7456E2-9DE6-7741-BFC1-1692EA2C5796}"/>
    <dgm:cxn modelId="{499809EE-EB65-0145-926C-EBD094D25EC3}" type="presOf" srcId="{06C199B7-EC3D-1141-B33A-142F7A985FA1}" destId="{EAE97A5A-26BE-5E42-80E0-4FC34C2A71AF}" srcOrd="0" destOrd="0" presId="urn:microsoft.com/office/officeart/2005/8/layout/vList3"/>
    <dgm:cxn modelId="{2AE7CE3B-F1E7-6444-8840-5CC513F17DDD}" type="presParOf" srcId="{610DDECB-4BD7-3B4B-BB0D-7417ACCAEC77}" destId="{A38163C8-D3DE-D643-8073-C5E59BA227B9}" srcOrd="0" destOrd="0" presId="urn:microsoft.com/office/officeart/2005/8/layout/vList3"/>
    <dgm:cxn modelId="{B36EA56A-72E8-F140-8C2C-785E898CEC54}" type="presParOf" srcId="{A38163C8-D3DE-D643-8073-C5E59BA227B9}" destId="{6D760533-68F8-E947-BE11-28B39CE6C1DF}" srcOrd="0" destOrd="0" presId="urn:microsoft.com/office/officeart/2005/8/layout/vList3"/>
    <dgm:cxn modelId="{FB2A951F-1344-A54D-99CF-44B7244ED1B8}" type="presParOf" srcId="{A38163C8-D3DE-D643-8073-C5E59BA227B9}" destId="{D4584D9D-441A-C148-9583-806BD9C3715E}" srcOrd="1" destOrd="0" presId="urn:microsoft.com/office/officeart/2005/8/layout/vList3"/>
    <dgm:cxn modelId="{0C627BFD-BE3B-0C41-A2F6-7173D0B142EF}" type="presParOf" srcId="{610DDECB-4BD7-3B4B-BB0D-7417ACCAEC77}" destId="{1C3FFDF7-144F-1943-B583-CB53D81AC316}" srcOrd="1" destOrd="0" presId="urn:microsoft.com/office/officeart/2005/8/layout/vList3"/>
    <dgm:cxn modelId="{15C2C83A-094F-0948-AC54-B86446648B01}" type="presParOf" srcId="{610DDECB-4BD7-3B4B-BB0D-7417ACCAEC77}" destId="{1E1563B6-D743-ED41-AB2B-94224C504641}" srcOrd="2" destOrd="0" presId="urn:microsoft.com/office/officeart/2005/8/layout/vList3"/>
    <dgm:cxn modelId="{506C218C-1761-7A45-BCC8-FF8C175917EE}" type="presParOf" srcId="{1E1563B6-D743-ED41-AB2B-94224C504641}" destId="{E94AF233-4977-F246-BE3F-416F42DB255F}" srcOrd="0" destOrd="0" presId="urn:microsoft.com/office/officeart/2005/8/layout/vList3"/>
    <dgm:cxn modelId="{599C1204-3372-5E4B-9ACE-915EDACFB0BD}" type="presParOf" srcId="{1E1563B6-D743-ED41-AB2B-94224C504641}" destId="{DBBEFB3A-96E1-004E-93A6-336306D8E06E}" srcOrd="1" destOrd="0" presId="urn:microsoft.com/office/officeart/2005/8/layout/vList3"/>
    <dgm:cxn modelId="{3DD0AA83-BC86-7544-A2B5-7060AC1B56F8}" type="presParOf" srcId="{610DDECB-4BD7-3B4B-BB0D-7417ACCAEC77}" destId="{169CC7F8-686F-8542-B4FC-F647435C5B03}" srcOrd="3" destOrd="0" presId="urn:microsoft.com/office/officeart/2005/8/layout/vList3"/>
    <dgm:cxn modelId="{3C2E8B37-30EC-774F-BF0C-E0E493894BB5}" type="presParOf" srcId="{610DDECB-4BD7-3B4B-BB0D-7417ACCAEC77}" destId="{0649F2AD-4170-9146-A7FC-8859BBFCCD49}" srcOrd="4" destOrd="0" presId="urn:microsoft.com/office/officeart/2005/8/layout/vList3"/>
    <dgm:cxn modelId="{FB309A7C-8AC2-A048-A6B3-9A49AD93D95C}" type="presParOf" srcId="{0649F2AD-4170-9146-A7FC-8859BBFCCD49}" destId="{22B8041B-B0B8-2F4C-8EFF-8B61312C37DF}" srcOrd="0" destOrd="0" presId="urn:microsoft.com/office/officeart/2005/8/layout/vList3"/>
    <dgm:cxn modelId="{CF111CD2-B4DD-D443-A2D8-8F7474DC2F0E}" type="presParOf" srcId="{0649F2AD-4170-9146-A7FC-8859BBFCCD49}" destId="{AECD18A5-9447-1E46-92C3-74B1EACC7805}" srcOrd="1" destOrd="0" presId="urn:microsoft.com/office/officeart/2005/8/layout/vList3"/>
    <dgm:cxn modelId="{2050E86A-6F5F-8D4A-9B1B-D4CDF08BD2F4}" type="presParOf" srcId="{610DDECB-4BD7-3B4B-BB0D-7417ACCAEC77}" destId="{25B12D27-7820-1942-A4B9-3D5F71531611}" srcOrd="5" destOrd="0" presId="urn:microsoft.com/office/officeart/2005/8/layout/vList3"/>
    <dgm:cxn modelId="{8A40FD31-B561-3C4A-A87C-F86CAC2478C3}" type="presParOf" srcId="{610DDECB-4BD7-3B4B-BB0D-7417ACCAEC77}" destId="{676DDC6C-FB18-BF46-BAF9-E9E9FBA7C52A}" srcOrd="6" destOrd="0" presId="urn:microsoft.com/office/officeart/2005/8/layout/vList3"/>
    <dgm:cxn modelId="{7EBB0EBC-CF31-AE40-96A9-2A6A4FDF315C}" type="presParOf" srcId="{676DDC6C-FB18-BF46-BAF9-E9E9FBA7C52A}" destId="{93068F55-1FA4-8540-B3F4-44A280A27184}" srcOrd="0" destOrd="0" presId="urn:microsoft.com/office/officeart/2005/8/layout/vList3"/>
    <dgm:cxn modelId="{0DDD3629-A54D-C54B-9FB5-0030DC06AD2B}" type="presParOf" srcId="{676DDC6C-FB18-BF46-BAF9-E9E9FBA7C52A}" destId="{83E96F28-E95A-B546-9C6A-5E47837A0DAD}" srcOrd="1" destOrd="0" presId="urn:microsoft.com/office/officeart/2005/8/layout/vList3"/>
    <dgm:cxn modelId="{835CF38C-26D3-7B4F-A842-7E8D74493481}" type="presParOf" srcId="{610DDECB-4BD7-3B4B-BB0D-7417ACCAEC77}" destId="{EB6625E2-0990-3742-880B-E15B9A0C7ECC}" srcOrd="7" destOrd="0" presId="urn:microsoft.com/office/officeart/2005/8/layout/vList3"/>
    <dgm:cxn modelId="{864FBFC5-C23B-4740-8C36-A40FEC32D24B}" type="presParOf" srcId="{610DDECB-4BD7-3B4B-BB0D-7417ACCAEC77}" destId="{4DF03F7F-EA28-4246-9375-71D3E7BF091A}" srcOrd="8" destOrd="0" presId="urn:microsoft.com/office/officeart/2005/8/layout/vList3"/>
    <dgm:cxn modelId="{AD90BEE8-80FC-46AB-AC3A-936B100FA690}" type="presParOf" srcId="{4DF03F7F-EA28-4246-9375-71D3E7BF091A}" destId="{90C904BA-13A1-4A42-9088-6EEF68DA0FA9}" srcOrd="0" destOrd="0" presId="urn:microsoft.com/office/officeart/2005/8/layout/vList3"/>
    <dgm:cxn modelId="{D487D32D-CBB7-4618-B0A4-6BE97D449370}" type="presParOf" srcId="{4DF03F7F-EA28-4246-9375-71D3E7BF091A}" destId="{A79B6843-9972-42F9-BE57-8FC2821A9050}" srcOrd="1" destOrd="0" presId="urn:microsoft.com/office/officeart/2005/8/layout/vList3"/>
    <dgm:cxn modelId="{2ED0B8C3-8AE5-42F0-96D4-6585D510BE67}" type="presParOf" srcId="{610DDECB-4BD7-3B4B-BB0D-7417ACCAEC77}" destId="{ECF60420-ED2C-4639-90E4-B929A11C78A0}" srcOrd="9" destOrd="0" presId="urn:microsoft.com/office/officeart/2005/8/layout/vList3"/>
    <dgm:cxn modelId="{99075E6F-BEF8-714B-A531-7FB75497BB70}" type="presParOf" srcId="{610DDECB-4BD7-3B4B-BB0D-7417ACCAEC77}" destId="{F4A4DE7F-08C1-4542-9703-7BB792A878C3}" srcOrd="10" destOrd="0" presId="urn:microsoft.com/office/officeart/2005/8/layout/vList3"/>
    <dgm:cxn modelId="{75DFEA0C-5E91-4744-BFF1-1F5ACDD25F64}" type="presParOf" srcId="{F4A4DE7F-08C1-4542-9703-7BB792A878C3}" destId="{31D563A3-C818-EE40-B97F-0FD66E6BB484}" srcOrd="0" destOrd="0" presId="urn:microsoft.com/office/officeart/2005/8/layout/vList3"/>
    <dgm:cxn modelId="{30824703-521F-0F47-93D8-30792A071675}" type="presParOf" srcId="{F4A4DE7F-08C1-4542-9703-7BB792A878C3}" destId="{EAE97A5A-26BE-5E42-80E0-4FC34C2A71AF}" srcOrd="1" destOrd="0" presId="urn:microsoft.com/office/officeart/2005/8/layout/vList3"/>
    <dgm:cxn modelId="{F1BA4C39-A426-CD4B-9996-A26B4B12B166}" type="presParOf" srcId="{610DDECB-4BD7-3B4B-BB0D-7417ACCAEC77}" destId="{056AA951-CB8B-AB47-8BE8-1722E5640FAC}" srcOrd="11" destOrd="0" presId="urn:microsoft.com/office/officeart/2005/8/layout/vList3"/>
    <dgm:cxn modelId="{4E769AF7-EAAF-C04D-8E2A-A451A159B33C}" type="presParOf" srcId="{610DDECB-4BD7-3B4B-BB0D-7417ACCAEC77}" destId="{DF9CA755-982D-0148-A082-B89EC7D1411C}" srcOrd="12" destOrd="0" presId="urn:microsoft.com/office/officeart/2005/8/layout/vList3"/>
    <dgm:cxn modelId="{3B64B4CA-CBE0-7443-BCC7-7AEA549A123C}" type="presParOf" srcId="{DF9CA755-982D-0148-A082-B89EC7D1411C}" destId="{A9C8FC53-8099-F849-B861-6339EFB57A77}" srcOrd="0" destOrd="0" presId="urn:microsoft.com/office/officeart/2005/8/layout/vList3"/>
    <dgm:cxn modelId="{C3ADB5F8-34C3-0546-A460-142F640D9426}" type="presParOf" srcId="{DF9CA755-982D-0148-A082-B89EC7D1411C}" destId="{B5AB2BAA-DD04-844B-ACA3-F2E32C0AD07E}" srcOrd="1" destOrd="0" presId="urn:microsoft.com/office/officeart/2005/8/layout/vList3"/>
    <dgm:cxn modelId="{23F960D3-2645-6145-A16B-C7C92B68A874}" type="presParOf" srcId="{610DDECB-4BD7-3B4B-BB0D-7417ACCAEC77}" destId="{5166E41F-10C7-8B43-9CD6-BDE2097A0387}" srcOrd="13" destOrd="0" presId="urn:microsoft.com/office/officeart/2005/8/layout/vList3"/>
    <dgm:cxn modelId="{26F8C997-3DEC-48CD-BA53-CE090FDFCCBD}" type="presParOf" srcId="{610DDECB-4BD7-3B4B-BB0D-7417ACCAEC77}" destId="{480C8F31-2398-437E-9ACF-4CD7BBDC26FC}" srcOrd="14" destOrd="0" presId="urn:microsoft.com/office/officeart/2005/8/layout/vList3"/>
    <dgm:cxn modelId="{6B7F77D4-5BEC-45E4-9EB0-19711A240AC5}" type="presParOf" srcId="{480C8F31-2398-437E-9ACF-4CD7BBDC26FC}" destId="{3676724E-BCBD-411E-8905-2C438D65ACC7}" srcOrd="0" destOrd="0" presId="urn:microsoft.com/office/officeart/2005/8/layout/vList3"/>
    <dgm:cxn modelId="{432DD97A-C638-4209-8D44-909D14CC3829}" type="presParOf" srcId="{480C8F31-2398-437E-9ACF-4CD7BBDC26FC}" destId="{6E5F6325-D5BA-48E3-858A-81F0B8588877}" srcOrd="1" destOrd="0" presId="urn:microsoft.com/office/officeart/2005/8/layout/vList3"/>
    <dgm:cxn modelId="{A69E19F4-9E94-4007-8413-D4DFABF6F507}" type="presParOf" srcId="{610DDECB-4BD7-3B4B-BB0D-7417ACCAEC77}" destId="{5F0AC9AE-7E24-4DBC-936A-4519F98929A9}" srcOrd="15" destOrd="0" presId="urn:microsoft.com/office/officeart/2005/8/layout/vList3"/>
    <dgm:cxn modelId="{1902B3E5-6C30-5A4D-A6CA-EA5B25EC5963}" type="presParOf" srcId="{610DDECB-4BD7-3B4B-BB0D-7417ACCAEC77}" destId="{D8542A1D-76BF-5E41-AB76-9EE39FAFBCE5}" srcOrd="16" destOrd="0" presId="urn:microsoft.com/office/officeart/2005/8/layout/vList3"/>
    <dgm:cxn modelId="{0158C517-F92E-794F-A239-4A8A89053A17}" type="presParOf" srcId="{D8542A1D-76BF-5E41-AB76-9EE39FAFBCE5}" destId="{ED4E62A7-A36B-044E-A826-DA29EEAB14C9}" srcOrd="0" destOrd="0" presId="urn:microsoft.com/office/officeart/2005/8/layout/vList3"/>
    <dgm:cxn modelId="{EBD1CD4D-4AEF-3945-ABCF-B226BD513B5C}" type="presParOf" srcId="{D8542A1D-76BF-5E41-AB76-9EE39FAFBCE5}" destId="{214B165D-DC45-7F47-9E3D-70A5B9E86DC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E1011A-5A56-DD45-AB24-261FCEA083BC}" type="doc">
      <dgm:prSet loTypeId="urn:microsoft.com/office/officeart/2005/8/layout/vList3" loCatId="list" qsTypeId="urn:microsoft.com/office/officeart/2005/8/quickstyle/simple1" qsCatId="simple" csTypeId="urn:microsoft.com/office/officeart/2005/8/colors/accent0_1" csCatId="mainScheme" phldr="1"/>
      <dgm:spPr/>
      <dgm:t>
        <a:bodyPr/>
        <a:lstStyle/>
        <a:p>
          <a:endParaRPr lang="en-US"/>
        </a:p>
      </dgm:t>
    </dgm:pt>
    <dgm:pt modelId="{2A502966-5D30-C040-B8D9-568400E655F8}">
      <dgm:prSet/>
      <dgm:spPr/>
      <dgm:t>
        <a:bodyPr/>
        <a:lstStyle/>
        <a:p>
          <a:r>
            <a:rPr lang="en-AU" i="0" dirty="0">
              <a:latin typeface="+mj-lt"/>
            </a:rPr>
            <a:t>ESOS Framework reform</a:t>
          </a:r>
          <a:endParaRPr lang="en-AU" dirty="0">
            <a:latin typeface="+mj-lt"/>
          </a:endParaRPr>
        </a:p>
      </dgm:t>
    </dgm:pt>
    <dgm:pt modelId="{B0D3074E-64BE-AE4D-8F3E-CF08B2484EFB}" type="parTrans" cxnId="{B48E35A2-FABC-0846-8E24-FDD915E5D8EB}">
      <dgm:prSet/>
      <dgm:spPr/>
      <dgm:t>
        <a:bodyPr/>
        <a:lstStyle/>
        <a:p>
          <a:endParaRPr lang="en-US"/>
        </a:p>
      </dgm:t>
    </dgm:pt>
    <dgm:pt modelId="{BFB6000D-9E50-4B4A-B0A4-94BD7230565B}" type="sibTrans" cxnId="{B48E35A2-FABC-0846-8E24-FDD915E5D8EB}">
      <dgm:prSet/>
      <dgm:spPr/>
      <dgm:t>
        <a:bodyPr/>
        <a:lstStyle/>
        <a:p>
          <a:endParaRPr lang="en-US"/>
        </a:p>
      </dgm:t>
    </dgm:pt>
    <dgm:pt modelId="{284FD740-8E4F-BE46-ACF6-FE2E2260255A}">
      <dgm:prSet/>
      <dgm:spPr/>
      <dgm:t>
        <a:bodyPr/>
        <a:lstStyle/>
        <a:p>
          <a:r>
            <a:rPr lang="en-AU" i="0" dirty="0">
              <a:latin typeface="+mj-lt"/>
            </a:rPr>
            <a:t>VET Data Streamlining</a:t>
          </a:r>
          <a:endParaRPr lang="en-AU" dirty="0">
            <a:latin typeface="+mj-lt"/>
          </a:endParaRPr>
        </a:p>
      </dgm:t>
    </dgm:pt>
    <dgm:pt modelId="{63E5CC63-D0C3-F741-A56B-E5F486D4BBE0}" type="parTrans" cxnId="{D9558E61-03EB-A74A-A264-92044C39504B}">
      <dgm:prSet/>
      <dgm:spPr/>
      <dgm:t>
        <a:bodyPr/>
        <a:lstStyle/>
        <a:p>
          <a:endParaRPr lang="en-US"/>
        </a:p>
      </dgm:t>
    </dgm:pt>
    <dgm:pt modelId="{C571E86C-A946-DA49-977F-F703CD2F8C66}" type="sibTrans" cxnId="{D9558E61-03EB-A74A-A264-92044C39504B}">
      <dgm:prSet/>
      <dgm:spPr/>
      <dgm:t>
        <a:bodyPr/>
        <a:lstStyle/>
        <a:p>
          <a:endParaRPr lang="en-US"/>
        </a:p>
      </dgm:t>
    </dgm:pt>
    <dgm:pt modelId="{47DB20E0-4BDB-2E41-B634-AE255E5665F5}">
      <dgm:prSet/>
      <dgm:spPr/>
      <dgm:t>
        <a:bodyPr/>
        <a:lstStyle/>
        <a:p>
          <a:r>
            <a:rPr lang="en-AU" i="0" dirty="0">
              <a:latin typeface="+mj-lt"/>
            </a:rPr>
            <a:t>Industry Engagement reform</a:t>
          </a:r>
          <a:endParaRPr lang="en-AU" dirty="0">
            <a:latin typeface="+mj-lt"/>
          </a:endParaRPr>
        </a:p>
      </dgm:t>
    </dgm:pt>
    <dgm:pt modelId="{44E57B12-62FE-CC4B-BFF6-914458029DE3}" type="parTrans" cxnId="{32EF2B06-4927-1248-B656-628C7027EC36}">
      <dgm:prSet/>
      <dgm:spPr/>
      <dgm:t>
        <a:bodyPr/>
        <a:lstStyle/>
        <a:p>
          <a:endParaRPr lang="en-US"/>
        </a:p>
      </dgm:t>
    </dgm:pt>
    <dgm:pt modelId="{41827D92-0E73-6242-8A7D-EDF53AB454EF}" type="sibTrans" cxnId="{32EF2B06-4927-1248-B656-628C7027EC36}">
      <dgm:prSet/>
      <dgm:spPr/>
      <dgm:t>
        <a:bodyPr/>
        <a:lstStyle/>
        <a:p>
          <a:endParaRPr lang="en-US"/>
        </a:p>
      </dgm:t>
    </dgm:pt>
    <dgm:pt modelId="{06C199B7-EC3D-1141-B33A-142F7A985FA1}">
      <dgm:prSet/>
      <dgm:spPr/>
      <dgm:t>
        <a:bodyPr/>
        <a:lstStyle/>
        <a:p>
          <a:r>
            <a:rPr lang="en-AU" i="0" dirty="0">
              <a:latin typeface="+mj-lt"/>
            </a:rPr>
            <a:t>Qualifications reform</a:t>
          </a:r>
          <a:endParaRPr lang="en-AU" dirty="0">
            <a:latin typeface="+mj-lt"/>
          </a:endParaRPr>
        </a:p>
      </dgm:t>
    </dgm:pt>
    <dgm:pt modelId="{1884290B-92AF-5D49-8921-166A4126D038}" type="parTrans" cxnId="{3B77A7D6-B9A5-8142-96D0-571C527D6D44}">
      <dgm:prSet/>
      <dgm:spPr/>
      <dgm:t>
        <a:bodyPr/>
        <a:lstStyle/>
        <a:p>
          <a:endParaRPr lang="en-US"/>
        </a:p>
      </dgm:t>
    </dgm:pt>
    <dgm:pt modelId="{7F7456E2-9DE6-7741-BFC1-1692EA2C5796}" type="sibTrans" cxnId="{3B77A7D6-B9A5-8142-96D0-571C527D6D44}">
      <dgm:prSet/>
      <dgm:spPr/>
      <dgm:t>
        <a:bodyPr/>
        <a:lstStyle/>
        <a:p>
          <a:endParaRPr lang="en-US"/>
        </a:p>
      </dgm:t>
    </dgm:pt>
    <dgm:pt modelId="{A6F4BCE6-3AF3-F243-9902-58C0719B9740}">
      <dgm:prSet/>
      <dgm:spPr/>
      <dgm:t>
        <a:bodyPr/>
        <a:lstStyle/>
        <a:p>
          <a:r>
            <a:rPr lang="en-AU" i="0" dirty="0">
              <a:latin typeface="+mj-lt"/>
            </a:rPr>
            <a:t>Quality reform</a:t>
          </a:r>
          <a:endParaRPr lang="en-AU" dirty="0">
            <a:latin typeface="+mj-lt"/>
          </a:endParaRPr>
        </a:p>
      </dgm:t>
    </dgm:pt>
    <dgm:pt modelId="{03623D8A-FD21-8E45-BC43-D90A4BCE0778}" type="parTrans" cxnId="{7450A728-D78D-4E48-AE2D-3829A8B1418A}">
      <dgm:prSet/>
      <dgm:spPr/>
      <dgm:t>
        <a:bodyPr/>
        <a:lstStyle/>
        <a:p>
          <a:endParaRPr lang="en-US"/>
        </a:p>
      </dgm:t>
    </dgm:pt>
    <dgm:pt modelId="{66C7B292-C8AF-F049-8EBA-F92B2A538553}" type="sibTrans" cxnId="{7450A728-D78D-4E48-AE2D-3829A8B1418A}">
      <dgm:prSet/>
      <dgm:spPr/>
      <dgm:t>
        <a:bodyPr/>
        <a:lstStyle/>
        <a:p>
          <a:endParaRPr lang="en-US"/>
        </a:p>
      </dgm:t>
    </dgm:pt>
    <dgm:pt modelId="{B2B63AB1-76F0-6C47-A22D-B9475DE32CC3}">
      <dgm:prSet/>
      <dgm:spPr/>
      <dgm:t>
        <a:bodyPr/>
        <a:lstStyle/>
        <a:p>
          <a:r>
            <a:rPr lang="en-AU" dirty="0">
              <a:latin typeface="+mj-lt"/>
            </a:rPr>
            <a:t>What is driving VET reform?</a:t>
          </a:r>
        </a:p>
      </dgm:t>
    </dgm:pt>
    <dgm:pt modelId="{E3204E95-6E35-E245-9E7F-9275B6E34CC7}" type="parTrans" cxnId="{E4AD915E-1C8B-6043-9133-8F013963BE8A}">
      <dgm:prSet/>
      <dgm:spPr/>
      <dgm:t>
        <a:bodyPr/>
        <a:lstStyle/>
        <a:p>
          <a:endParaRPr lang="en-US"/>
        </a:p>
      </dgm:t>
    </dgm:pt>
    <dgm:pt modelId="{7E4C7169-76D9-7F45-A55C-C531B3A3BC21}" type="sibTrans" cxnId="{E4AD915E-1C8B-6043-9133-8F013963BE8A}">
      <dgm:prSet/>
      <dgm:spPr/>
      <dgm:t>
        <a:bodyPr/>
        <a:lstStyle/>
        <a:p>
          <a:endParaRPr lang="en-US"/>
        </a:p>
      </dgm:t>
    </dgm:pt>
    <dgm:pt modelId="{A4A4D214-F3D3-7747-962A-C196CA88FDE3}">
      <dgm:prSet/>
      <dgm:spPr/>
      <dgm:t>
        <a:bodyPr/>
        <a:lstStyle/>
        <a:p>
          <a:r>
            <a:rPr lang="en-AU" dirty="0">
              <a:latin typeface="+mj-lt"/>
            </a:rPr>
            <a:t>What should I do now?</a:t>
          </a:r>
        </a:p>
      </dgm:t>
    </dgm:pt>
    <dgm:pt modelId="{42147658-1BAC-3849-835C-89F88AFFB1D2}" type="parTrans" cxnId="{BC28CF65-809B-1B40-8247-7C7D2115CDC7}">
      <dgm:prSet/>
      <dgm:spPr/>
      <dgm:t>
        <a:bodyPr/>
        <a:lstStyle/>
        <a:p>
          <a:endParaRPr lang="en-US"/>
        </a:p>
      </dgm:t>
    </dgm:pt>
    <dgm:pt modelId="{DB441965-68BF-D644-81F9-D24AE96098F2}" type="sibTrans" cxnId="{BC28CF65-809B-1B40-8247-7C7D2115CDC7}">
      <dgm:prSet/>
      <dgm:spPr/>
      <dgm:t>
        <a:bodyPr/>
        <a:lstStyle/>
        <a:p>
          <a:endParaRPr lang="en-US"/>
        </a:p>
      </dgm:t>
    </dgm:pt>
    <dgm:pt modelId="{E4C576A8-8344-4EB6-B5CA-722EEAE1525E}">
      <dgm:prSet/>
      <dgm:spPr/>
      <dgm:t>
        <a:bodyPr/>
        <a:lstStyle/>
        <a:p>
          <a:r>
            <a:rPr lang="en-AU" dirty="0">
              <a:latin typeface="+mj-lt"/>
            </a:rPr>
            <a:t>AQF Review</a:t>
          </a:r>
        </a:p>
      </dgm:t>
    </dgm:pt>
    <dgm:pt modelId="{B773C0EB-FC10-48C8-987D-652D42FEBF1C}" type="parTrans" cxnId="{28A4E71F-4F1B-4FA6-A527-82F3C8474327}">
      <dgm:prSet/>
      <dgm:spPr/>
      <dgm:t>
        <a:bodyPr/>
        <a:lstStyle/>
        <a:p>
          <a:endParaRPr lang="en-AU"/>
        </a:p>
      </dgm:t>
    </dgm:pt>
    <dgm:pt modelId="{E0546141-C469-4CA9-883E-0272203BBBEC}" type="sibTrans" cxnId="{28A4E71F-4F1B-4FA6-A527-82F3C8474327}">
      <dgm:prSet/>
      <dgm:spPr/>
      <dgm:t>
        <a:bodyPr/>
        <a:lstStyle/>
        <a:p>
          <a:endParaRPr lang="en-AU"/>
        </a:p>
      </dgm:t>
    </dgm:pt>
    <dgm:pt modelId="{4B516A35-883F-4C84-AA51-C948C694A3DF}">
      <dgm:prSet/>
      <dgm:spPr/>
      <dgm:t>
        <a:bodyPr/>
        <a:lstStyle/>
        <a:p>
          <a:r>
            <a:rPr lang="en-AU" dirty="0">
              <a:latin typeface="+mj-lt"/>
            </a:rPr>
            <a:t>ASQA’s Regulatory Approach</a:t>
          </a:r>
        </a:p>
      </dgm:t>
    </dgm:pt>
    <dgm:pt modelId="{33458150-3F32-4DEF-A235-90C36160FFCF}" type="parTrans" cxnId="{88A7164F-3B73-4062-BCDD-370C32250D4C}">
      <dgm:prSet/>
      <dgm:spPr/>
      <dgm:t>
        <a:bodyPr/>
        <a:lstStyle/>
        <a:p>
          <a:endParaRPr lang="en-AU"/>
        </a:p>
      </dgm:t>
    </dgm:pt>
    <dgm:pt modelId="{024D0A16-C765-4BDB-B017-6D3796EF258F}" type="sibTrans" cxnId="{88A7164F-3B73-4062-BCDD-370C32250D4C}">
      <dgm:prSet/>
      <dgm:spPr/>
      <dgm:t>
        <a:bodyPr/>
        <a:lstStyle/>
        <a:p>
          <a:endParaRPr lang="en-AU"/>
        </a:p>
      </dgm:t>
    </dgm:pt>
    <dgm:pt modelId="{610DDECB-4BD7-3B4B-BB0D-7417ACCAEC77}" type="pres">
      <dgm:prSet presAssocID="{1DE1011A-5A56-DD45-AB24-261FCEA083BC}" presName="linearFlow" presStyleCnt="0">
        <dgm:presLayoutVars>
          <dgm:dir/>
          <dgm:resizeHandles val="exact"/>
        </dgm:presLayoutVars>
      </dgm:prSet>
      <dgm:spPr/>
    </dgm:pt>
    <dgm:pt modelId="{A38163C8-D3DE-D643-8073-C5E59BA227B9}" type="pres">
      <dgm:prSet presAssocID="{2A502966-5D30-C040-B8D9-568400E655F8}" presName="composite" presStyleCnt="0"/>
      <dgm:spPr/>
    </dgm:pt>
    <dgm:pt modelId="{6D760533-68F8-E947-BE11-28B39CE6C1DF}" type="pres">
      <dgm:prSet presAssocID="{2A502966-5D30-C040-B8D9-568400E655F8}" presName="imgShp" presStyleLbl="fgImgPlace1" presStyleIdx="0" presStyleCnt="9"/>
      <dgm:spPr/>
    </dgm:pt>
    <dgm:pt modelId="{D4584D9D-441A-C148-9583-806BD9C3715E}" type="pres">
      <dgm:prSet presAssocID="{2A502966-5D30-C040-B8D9-568400E655F8}" presName="txShp" presStyleLbl="node1" presStyleIdx="0" presStyleCnt="9">
        <dgm:presLayoutVars>
          <dgm:bulletEnabled val="1"/>
        </dgm:presLayoutVars>
      </dgm:prSet>
      <dgm:spPr/>
    </dgm:pt>
    <dgm:pt modelId="{1C3FFDF7-144F-1943-B583-CB53D81AC316}" type="pres">
      <dgm:prSet presAssocID="{BFB6000D-9E50-4B4A-B0A4-94BD7230565B}" presName="spacing" presStyleCnt="0"/>
      <dgm:spPr/>
    </dgm:pt>
    <dgm:pt modelId="{1E1563B6-D743-ED41-AB2B-94224C504641}" type="pres">
      <dgm:prSet presAssocID="{B2B63AB1-76F0-6C47-A22D-B9475DE32CC3}" presName="composite" presStyleCnt="0"/>
      <dgm:spPr/>
    </dgm:pt>
    <dgm:pt modelId="{E94AF233-4977-F246-BE3F-416F42DB255F}" type="pres">
      <dgm:prSet presAssocID="{B2B63AB1-76F0-6C47-A22D-B9475DE32CC3}" presName="imgShp" presStyleLbl="fgImgPlace1" presStyleIdx="1" presStyleCnt="9"/>
      <dgm:spPr/>
    </dgm:pt>
    <dgm:pt modelId="{DBBEFB3A-96E1-004E-93A6-336306D8E06E}" type="pres">
      <dgm:prSet presAssocID="{B2B63AB1-76F0-6C47-A22D-B9475DE32CC3}" presName="txShp" presStyleLbl="node1" presStyleIdx="1" presStyleCnt="9">
        <dgm:presLayoutVars>
          <dgm:bulletEnabled val="1"/>
        </dgm:presLayoutVars>
      </dgm:prSet>
      <dgm:spPr/>
    </dgm:pt>
    <dgm:pt modelId="{169CC7F8-686F-8542-B4FC-F647435C5B03}" type="pres">
      <dgm:prSet presAssocID="{7E4C7169-76D9-7F45-A55C-C531B3A3BC21}" presName="spacing" presStyleCnt="0"/>
      <dgm:spPr/>
    </dgm:pt>
    <dgm:pt modelId="{0649F2AD-4170-9146-A7FC-8859BBFCCD49}" type="pres">
      <dgm:prSet presAssocID="{284FD740-8E4F-BE46-ACF6-FE2E2260255A}" presName="composite" presStyleCnt="0"/>
      <dgm:spPr/>
    </dgm:pt>
    <dgm:pt modelId="{22B8041B-B0B8-2F4C-8EFF-8B61312C37DF}" type="pres">
      <dgm:prSet presAssocID="{284FD740-8E4F-BE46-ACF6-FE2E2260255A}" presName="imgShp" presStyleLbl="fgImgPlace1" presStyleIdx="2" presStyleCnt="9"/>
      <dgm:spPr/>
    </dgm:pt>
    <dgm:pt modelId="{AECD18A5-9447-1E46-92C3-74B1EACC7805}" type="pres">
      <dgm:prSet presAssocID="{284FD740-8E4F-BE46-ACF6-FE2E2260255A}" presName="txShp" presStyleLbl="node1" presStyleIdx="2" presStyleCnt="9">
        <dgm:presLayoutVars>
          <dgm:bulletEnabled val="1"/>
        </dgm:presLayoutVars>
      </dgm:prSet>
      <dgm:spPr/>
    </dgm:pt>
    <dgm:pt modelId="{25B12D27-7820-1942-A4B9-3D5F71531611}" type="pres">
      <dgm:prSet presAssocID="{C571E86C-A946-DA49-977F-F703CD2F8C66}" presName="spacing" presStyleCnt="0"/>
      <dgm:spPr/>
    </dgm:pt>
    <dgm:pt modelId="{676DDC6C-FB18-BF46-BAF9-E9E9FBA7C52A}" type="pres">
      <dgm:prSet presAssocID="{47DB20E0-4BDB-2E41-B634-AE255E5665F5}" presName="composite" presStyleCnt="0"/>
      <dgm:spPr/>
    </dgm:pt>
    <dgm:pt modelId="{93068F55-1FA4-8540-B3F4-44A280A27184}" type="pres">
      <dgm:prSet presAssocID="{47DB20E0-4BDB-2E41-B634-AE255E5665F5}" presName="imgShp" presStyleLbl="fgImgPlace1" presStyleIdx="3" presStyleCnt="9"/>
      <dgm:spPr/>
    </dgm:pt>
    <dgm:pt modelId="{83E96F28-E95A-B546-9C6A-5E47837A0DAD}" type="pres">
      <dgm:prSet presAssocID="{47DB20E0-4BDB-2E41-B634-AE255E5665F5}" presName="txShp" presStyleLbl="node1" presStyleIdx="3" presStyleCnt="9">
        <dgm:presLayoutVars>
          <dgm:bulletEnabled val="1"/>
        </dgm:presLayoutVars>
      </dgm:prSet>
      <dgm:spPr/>
    </dgm:pt>
    <dgm:pt modelId="{EB6625E2-0990-3742-880B-E15B9A0C7ECC}" type="pres">
      <dgm:prSet presAssocID="{41827D92-0E73-6242-8A7D-EDF53AB454EF}" presName="spacing" presStyleCnt="0"/>
      <dgm:spPr/>
    </dgm:pt>
    <dgm:pt modelId="{4DF03F7F-EA28-4246-9375-71D3E7BF091A}" type="pres">
      <dgm:prSet presAssocID="{E4C576A8-8344-4EB6-B5CA-722EEAE1525E}" presName="composite" presStyleCnt="0"/>
      <dgm:spPr/>
    </dgm:pt>
    <dgm:pt modelId="{90C904BA-13A1-4A42-9088-6EEF68DA0FA9}" type="pres">
      <dgm:prSet presAssocID="{E4C576A8-8344-4EB6-B5CA-722EEAE1525E}" presName="imgShp" presStyleLbl="fgImgPlace1" presStyleIdx="4" presStyleCnt="9"/>
      <dgm:spPr/>
    </dgm:pt>
    <dgm:pt modelId="{A79B6843-9972-42F9-BE57-8FC2821A9050}" type="pres">
      <dgm:prSet presAssocID="{E4C576A8-8344-4EB6-B5CA-722EEAE1525E}" presName="txShp" presStyleLbl="node1" presStyleIdx="4" presStyleCnt="9">
        <dgm:presLayoutVars>
          <dgm:bulletEnabled val="1"/>
        </dgm:presLayoutVars>
      </dgm:prSet>
      <dgm:spPr/>
    </dgm:pt>
    <dgm:pt modelId="{ECF60420-ED2C-4639-90E4-B929A11C78A0}" type="pres">
      <dgm:prSet presAssocID="{E0546141-C469-4CA9-883E-0272203BBBEC}" presName="spacing" presStyleCnt="0"/>
      <dgm:spPr/>
    </dgm:pt>
    <dgm:pt modelId="{F4A4DE7F-08C1-4542-9703-7BB792A878C3}" type="pres">
      <dgm:prSet presAssocID="{06C199B7-EC3D-1141-B33A-142F7A985FA1}" presName="composite" presStyleCnt="0"/>
      <dgm:spPr/>
    </dgm:pt>
    <dgm:pt modelId="{31D563A3-C818-EE40-B97F-0FD66E6BB484}" type="pres">
      <dgm:prSet presAssocID="{06C199B7-EC3D-1141-B33A-142F7A985FA1}" presName="imgShp" presStyleLbl="fgImgPlace1" presStyleIdx="5" presStyleCnt="9"/>
      <dgm:spPr/>
    </dgm:pt>
    <dgm:pt modelId="{EAE97A5A-26BE-5E42-80E0-4FC34C2A71AF}" type="pres">
      <dgm:prSet presAssocID="{06C199B7-EC3D-1141-B33A-142F7A985FA1}" presName="txShp" presStyleLbl="node1" presStyleIdx="5" presStyleCnt="9">
        <dgm:presLayoutVars>
          <dgm:bulletEnabled val="1"/>
        </dgm:presLayoutVars>
      </dgm:prSet>
      <dgm:spPr/>
    </dgm:pt>
    <dgm:pt modelId="{056AA951-CB8B-AB47-8BE8-1722E5640FAC}" type="pres">
      <dgm:prSet presAssocID="{7F7456E2-9DE6-7741-BFC1-1692EA2C5796}" presName="spacing" presStyleCnt="0"/>
      <dgm:spPr/>
    </dgm:pt>
    <dgm:pt modelId="{DF9CA755-982D-0148-A082-B89EC7D1411C}" type="pres">
      <dgm:prSet presAssocID="{A6F4BCE6-3AF3-F243-9902-58C0719B9740}" presName="composite" presStyleCnt="0"/>
      <dgm:spPr/>
    </dgm:pt>
    <dgm:pt modelId="{A9C8FC53-8099-F849-B861-6339EFB57A77}" type="pres">
      <dgm:prSet presAssocID="{A6F4BCE6-3AF3-F243-9902-58C0719B9740}" presName="imgShp" presStyleLbl="fgImgPlace1" presStyleIdx="6" presStyleCnt="9"/>
      <dgm:spPr/>
    </dgm:pt>
    <dgm:pt modelId="{B5AB2BAA-DD04-844B-ACA3-F2E32C0AD07E}" type="pres">
      <dgm:prSet presAssocID="{A6F4BCE6-3AF3-F243-9902-58C0719B9740}" presName="txShp" presStyleLbl="node1" presStyleIdx="6" presStyleCnt="9">
        <dgm:presLayoutVars>
          <dgm:bulletEnabled val="1"/>
        </dgm:presLayoutVars>
      </dgm:prSet>
      <dgm:spPr/>
    </dgm:pt>
    <dgm:pt modelId="{5166E41F-10C7-8B43-9CD6-BDE2097A0387}" type="pres">
      <dgm:prSet presAssocID="{66C7B292-C8AF-F049-8EBA-F92B2A538553}" presName="spacing" presStyleCnt="0"/>
      <dgm:spPr/>
    </dgm:pt>
    <dgm:pt modelId="{480C8F31-2398-437E-9ACF-4CD7BBDC26FC}" type="pres">
      <dgm:prSet presAssocID="{4B516A35-883F-4C84-AA51-C948C694A3DF}" presName="composite" presStyleCnt="0"/>
      <dgm:spPr/>
    </dgm:pt>
    <dgm:pt modelId="{3676724E-BCBD-411E-8905-2C438D65ACC7}" type="pres">
      <dgm:prSet presAssocID="{4B516A35-883F-4C84-AA51-C948C694A3DF}" presName="imgShp" presStyleLbl="fgImgPlace1" presStyleIdx="7" presStyleCnt="9"/>
      <dgm:spPr/>
    </dgm:pt>
    <dgm:pt modelId="{6E5F6325-D5BA-48E3-858A-81F0B8588877}" type="pres">
      <dgm:prSet presAssocID="{4B516A35-883F-4C84-AA51-C948C694A3DF}" presName="txShp" presStyleLbl="node1" presStyleIdx="7" presStyleCnt="9">
        <dgm:presLayoutVars>
          <dgm:bulletEnabled val="1"/>
        </dgm:presLayoutVars>
      </dgm:prSet>
      <dgm:spPr/>
    </dgm:pt>
    <dgm:pt modelId="{5F0AC9AE-7E24-4DBC-936A-4519F98929A9}" type="pres">
      <dgm:prSet presAssocID="{024D0A16-C765-4BDB-B017-6D3796EF258F}" presName="spacing" presStyleCnt="0"/>
      <dgm:spPr/>
    </dgm:pt>
    <dgm:pt modelId="{D8542A1D-76BF-5E41-AB76-9EE39FAFBCE5}" type="pres">
      <dgm:prSet presAssocID="{A4A4D214-F3D3-7747-962A-C196CA88FDE3}" presName="composite" presStyleCnt="0"/>
      <dgm:spPr/>
    </dgm:pt>
    <dgm:pt modelId="{ED4E62A7-A36B-044E-A826-DA29EEAB14C9}" type="pres">
      <dgm:prSet presAssocID="{A4A4D214-F3D3-7747-962A-C196CA88FDE3}" presName="imgShp" presStyleLbl="fgImgPlace1" presStyleIdx="8" presStyleCnt="9"/>
      <dgm:spPr/>
    </dgm:pt>
    <dgm:pt modelId="{214B165D-DC45-7F47-9E3D-70A5B9E86DC5}" type="pres">
      <dgm:prSet presAssocID="{A4A4D214-F3D3-7747-962A-C196CA88FDE3}" presName="txShp" presStyleLbl="node1" presStyleIdx="8" presStyleCnt="9">
        <dgm:presLayoutVars>
          <dgm:bulletEnabled val="1"/>
        </dgm:presLayoutVars>
      </dgm:prSet>
      <dgm:spPr/>
    </dgm:pt>
  </dgm:ptLst>
  <dgm:cxnLst>
    <dgm:cxn modelId="{32EF2B06-4927-1248-B656-628C7027EC36}" srcId="{1DE1011A-5A56-DD45-AB24-261FCEA083BC}" destId="{47DB20E0-4BDB-2E41-B634-AE255E5665F5}" srcOrd="3" destOrd="0" parTransId="{44E57B12-62FE-CC4B-BFF6-914458029DE3}" sibTransId="{41827D92-0E73-6242-8A7D-EDF53AB454EF}"/>
    <dgm:cxn modelId="{89056A15-285C-5846-9F3C-507BAA19527B}" type="presOf" srcId="{1DE1011A-5A56-DD45-AB24-261FCEA083BC}" destId="{610DDECB-4BD7-3B4B-BB0D-7417ACCAEC77}" srcOrd="0" destOrd="0" presId="urn:microsoft.com/office/officeart/2005/8/layout/vList3"/>
    <dgm:cxn modelId="{28A4E71F-4F1B-4FA6-A527-82F3C8474327}" srcId="{1DE1011A-5A56-DD45-AB24-261FCEA083BC}" destId="{E4C576A8-8344-4EB6-B5CA-722EEAE1525E}" srcOrd="4" destOrd="0" parTransId="{B773C0EB-FC10-48C8-987D-652D42FEBF1C}" sibTransId="{E0546141-C469-4CA9-883E-0272203BBBEC}"/>
    <dgm:cxn modelId="{1089B223-7AE8-7349-B564-3258A99213FF}" type="presOf" srcId="{A4A4D214-F3D3-7747-962A-C196CA88FDE3}" destId="{214B165D-DC45-7F47-9E3D-70A5B9E86DC5}" srcOrd="0" destOrd="0" presId="urn:microsoft.com/office/officeart/2005/8/layout/vList3"/>
    <dgm:cxn modelId="{7450A728-D78D-4E48-AE2D-3829A8B1418A}" srcId="{1DE1011A-5A56-DD45-AB24-261FCEA083BC}" destId="{A6F4BCE6-3AF3-F243-9902-58C0719B9740}" srcOrd="6" destOrd="0" parTransId="{03623D8A-FD21-8E45-BC43-D90A4BCE0778}" sibTransId="{66C7B292-C8AF-F049-8EBA-F92B2A538553}"/>
    <dgm:cxn modelId="{F2DB8229-65E4-E34F-A80F-D1425117DFD6}" type="presOf" srcId="{B2B63AB1-76F0-6C47-A22D-B9475DE32CC3}" destId="{DBBEFB3A-96E1-004E-93A6-336306D8E06E}" srcOrd="0" destOrd="0" presId="urn:microsoft.com/office/officeart/2005/8/layout/vList3"/>
    <dgm:cxn modelId="{D6C7D538-441D-9A42-B9F7-37F23FDDA8A9}" type="presOf" srcId="{A6F4BCE6-3AF3-F243-9902-58C0719B9740}" destId="{B5AB2BAA-DD04-844B-ACA3-F2E32C0AD07E}" srcOrd="0" destOrd="0" presId="urn:microsoft.com/office/officeart/2005/8/layout/vList3"/>
    <dgm:cxn modelId="{E4AD915E-1C8B-6043-9133-8F013963BE8A}" srcId="{1DE1011A-5A56-DD45-AB24-261FCEA083BC}" destId="{B2B63AB1-76F0-6C47-A22D-B9475DE32CC3}" srcOrd="1" destOrd="0" parTransId="{E3204E95-6E35-E245-9E7F-9275B6E34CC7}" sibTransId="{7E4C7169-76D9-7F45-A55C-C531B3A3BC21}"/>
    <dgm:cxn modelId="{D9558E61-03EB-A74A-A264-92044C39504B}" srcId="{1DE1011A-5A56-DD45-AB24-261FCEA083BC}" destId="{284FD740-8E4F-BE46-ACF6-FE2E2260255A}" srcOrd="2" destOrd="0" parTransId="{63E5CC63-D0C3-F741-A56B-E5F486D4BBE0}" sibTransId="{C571E86C-A946-DA49-977F-F703CD2F8C66}"/>
    <dgm:cxn modelId="{4C3AEF64-9BB3-FE4C-84EF-B2558727197A}" type="presOf" srcId="{2A502966-5D30-C040-B8D9-568400E655F8}" destId="{D4584D9D-441A-C148-9583-806BD9C3715E}" srcOrd="0" destOrd="0" presId="urn:microsoft.com/office/officeart/2005/8/layout/vList3"/>
    <dgm:cxn modelId="{BC28CF65-809B-1B40-8247-7C7D2115CDC7}" srcId="{1DE1011A-5A56-DD45-AB24-261FCEA083BC}" destId="{A4A4D214-F3D3-7747-962A-C196CA88FDE3}" srcOrd="8" destOrd="0" parTransId="{42147658-1BAC-3849-835C-89F88AFFB1D2}" sibTransId="{DB441965-68BF-D644-81F9-D24AE96098F2}"/>
    <dgm:cxn modelId="{88A7164F-3B73-4062-BCDD-370C32250D4C}" srcId="{1DE1011A-5A56-DD45-AB24-261FCEA083BC}" destId="{4B516A35-883F-4C84-AA51-C948C694A3DF}" srcOrd="7" destOrd="0" parTransId="{33458150-3F32-4DEF-A235-90C36160FFCF}" sibTransId="{024D0A16-C765-4BDB-B017-6D3796EF258F}"/>
    <dgm:cxn modelId="{A5038450-EF52-B74E-8839-43D213897D2E}" type="presOf" srcId="{47DB20E0-4BDB-2E41-B634-AE255E5665F5}" destId="{83E96F28-E95A-B546-9C6A-5E47837A0DAD}" srcOrd="0" destOrd="0" presId="urn:microsoft.com/office/officeart/2005/8/layout/vList3"/>
    <dgm:cxn modelId="{B48E35A2-FABC-0846-8E24-FDD915E5D8EB}" srcId="{1DE1011A-5A56-DD45-AB24-261FCEA083BC}" destId="{2A502966-5D30-C040-B8D9-568400E655F8}" srcOrd="0" destOrd="0" parTransId="{B0D3074E-64BE-AE4D-8F3E-CF08B2484EFB}" sibTransId="{BFB6000D-9E50-4B4A-B0A4-94BD7230565B}"/>
    <dgm:cxn modelId="{B34E15AA-9FC3-4144-AB09-83BB55AC626A}" type="presOf" srcId="{284FD740-8E4F-BE46-ACF6-FE2E2260255A}" destId="{AECD18A5-9447-1E46-92C3-74B1EACC7805}" srcOrd="0" destOrd="0" presId="urn:microsoft.com/office/officeart/2005/8/layout/vList3"/>
    <dgm:cxn modelId="{440393C0-FAE0-4821-ACC9-5D963DA43D9E}" type="presOf" srcId="{E4C576A8-8344-4EB6-B5CA-722EEAE1525E}" destId="{A79B6843-9972-42F9-BE57-8FC2821A9050}" srcOrd="0" destOrd="0" presId="urn:microsoft.com/office/officeart/2005/8/layout/vList3"/>
    <dgm:cxn modelId="{B2BB08CE-2A23-4E45-9921-01F5278BEB09}" type="presOf" srcId="{4B516A35-883F-4C84-AA51-C948C694A3DF}" destId="{6E5F6325-D5BA-48E3-858A-81F0B8588877}" srcOrd="0" destOrd="0" presId="urn:microsoft.com/office/officeart/2005/8/layout/vList3"/>
    <dgm:cxn modelId="{3B77A7D6-B9A5-8142-96D0-571C527D6D44}" srcId="{1DE1011A-5A56-DD45-AB24-261FCEA083BC}" destId="{06C199B7-EC3D-1141-B33A-142F7A985FA1}" srcOrd="5" destOrd="0" parTransId="{1884290B-92AF-5D49-8921-166A4126D038}" sibTransId="{7F7456E2-9DE6-7741-BFC1-1692EA2C5796}"/>
    <dgm:cxn modelId="{499809EE-EB65-0145-926C-EBD094D25EC3}" type="presOf" srcId="{06C199B7-EC3D-1141-B33A-142F7A985FA1}" destId="{EAE97A5A-26BE-5E42-80E0-4FC34C2A71AF}" srcOrd="0" destOrd="0" presId="urn:microsoft.com/office/officeart/2005/8/layout/vList3"/>
    <dgm:cxn modelId="{2AE7CE3B-F1E7-6444-8840-5CC513F17DDD}" type="presParOf" srcId="{610DDECB-4BD7-3B4B-BB0D-7417ACCAEC77}" destId="{A38163C8-D3DE-D643-8073-C5E59BA227B9}" srcOrd="0" destOrd="0" presId="urn:microsoft.com/office/officeart/2005/8/layout/vList3"/>
    <dgm:cxn modelId="{B36EA56A-72E8-F140-8C2C-785E898CEC54}" type="presParOf" srcId="{A38163C8-D3DE-D643-8073-C5E59BA227B9}" destId="{6D760533-68F8-E947-BE11-28B39CE6C1DF}" srcOrd="0" destOrd="0" presId="urn:microsoft.com/office/officeart/2005/8/layout/vList3"/>
    <dgm:cxn modelId="{FB2A951F-1344-A54D-99CF-44B7244ED1B8}" type="presParOf" srcId="{A38163C8-D3DE-D643-8073-C5E59BA227B9}" destId="{D4584D9D-441A-C148-9583-806BD9C3715E}" srcOrd="1" destOrd="0" presId="urn:microsoft.com/office/officeart/2005/8/layout/vList3"/>
    <dgm:cxn modelId="{0C627BFD-BE3B-0C41-A2F6-7173D0B142EF}" type="presParOf" srcId="{610DDECB-4BD7-3B4B-BB0D-7417ACCAEC77}" destId="{1C3FFDF7-144F-1943-B583-CB53D81AC316}" srcOrd="1" destOrd="0" presId="urn:microsoft.com/office/officeart/2005/8/layout/vList3"/>
    <dgm:cxn modelId="{15C2C83A-094F-0948-AC54-B86446648B01}" type="presParOf" srcId="{610DDECB-4BD7-3B4B-BB0D-7417ACCAEC77}" destId="{1E1563B6-D743-ED41-AB2B-94224C504641}" srcOrd="2" destOrd="0" presId="urn:microsoft.com/office/officeart/2005/8/layout/vList3"/>
    <dgm:cxn modelId="{506C218C-1761-7A45-BCC8-FF8C175917EE}" type="presParOf" srcId="{1E1563B6-D743-ED41-AB2B-94224C504641}" destId="{E94AF233-4977-F246-BE3F-416F42DB255F}" srcOrd="0" destOrd="0" presId="urn:microsoft.com/office/officeart/2005/8/layout/vList3"/>
    <dgm:cxn modelId="{599C1204-3372-5E4B-9ACE-915EDACFB0BD}" type="presParOf" srcId="{1E1563B6-D743-ED41-AB2B-94224C504641}" destId="{DBBEFB3A-96E1-004E-93A6-336306D8E06E}" srcOrd="1" destOrd="0" presId="urn:microsoft.com/office/officeart/2005/8/layout/vList3"/>
    <dgm:cxn modelId="{3DD0AA83-BC86-7544-A2B5-7060AC1B56F8}" type="presParOf" srcId="{610DDECB-4BD7-3B4B-BB0D-7417ACCAEC77}" destId="{169CC7F8-686F-8542-B4FC-F647435C5B03}" srcOrd="3" destOrd="0" presId="urn:microsoft.com/office/officeart/2005/8/layout/vList3"/>
    <dgm:cxn modelId="{3C2E8B37-30EC-774F-BF0C-E0E493894BB5}" type="presParOf" srcId="{610DDECB-4BD7-3B4B-BB0D-7417ACCAEC77}" destId="{0649F2AD-4170-9146-A7FC-8859BBFCCD49}" srcOrd="4" destOrd="0" presId="urn:microsoft.com/office/officeart/2005/8/layout/vList3"/>
    <dgm:cxn modelId="{FB309A7C-8AC2-A048-A6B3-9A49AD93D95C}" type="presParOf" srcId="{0649F2AD-4170-9146-A7FC-8859BBFCCD49}" destId="{22B8041B-B0B8-2F4C-8EFF-8B61312C37DF}" srcOrd="0" destOrd="0" presId="urn:microsoft.com/office/officeart/2005/8/layout/vList3"/>
    <dgm:cxn modelId="{CF111CD2-B4DD-D443-A2D8-8F7474DC2F0E}" type="presParOf" srcId="{0649F2AD-4170-9146-A7FC-8859BBFCCD49}" destId="{AECD18A5-9447-1E46-92C3-74B1EACC7805}" srcOrd="1" destOrd="0" presId="urn:microsoft.com/office/officeart/2005/8/layout/vList3"/>
    <dgm:cxn modelId="{2050E86A-6F5F-8D4A-9B1B-D4CDF08BD2F4}" type="presParOf" srcId="{610DDECB-4BD7-3B4B-BB0D-7417ACCAEC77}" destId="{25B12D27-7820-1942-A4B9-3D5F71531611}" srcOrd="5" destOrd="0" presId="urn:microsoft.com/office/officeart/2005/8/layout/vList3"/>
    <dgm:cxn modelId="{8A40FD31-B561-3C4A-A87C-F86CAC2478C3}" type="presParOf" srcId="{610DDECB-4BD7-3B4B-BB0D-7417ACCAEC77}" destId="{676DDC6C-FB18-BF46-BAF9-E9E9FBA7C52A}" srcOrd="6" destOrd="0" presId="urn:microsoft.com/office/officeart/2005/8/layout/vList3"/>
    <dgm:cxn modelId="{7EBB0EBC-CF31-AE40-96A9-2A6A4FDF315C}" type="presParOf" srcId="{676DDC6C-FB18-BF46-BAF9-E9E9FBA7C52A}" destId="{93068F55-1FA4-8540-B3F4-44A280A27184}" srcOrd="0" destOrd="0" presId="urn:microsoft.com/office/officeart/2005/8/layout/vList3"/>
    <dgm:cxn modelId="{0DDD3629-A54D-C54B-9FB5-0030DC06AD2B}" type="presParOf" srcId="{676DDC6C-FB18-BF46-BAF9-E9E9FBA7C52A}" destId="{83E96F28-E95A-B546-9C6A-5E47837A0DAD}" srcOrd="1" destOrd="0" presId="urn:microsoft.com/office/officeart/2005/8/layout/vList3"/>
    <dgm:cxn modelId="{835CF38C-26D3-7B4F-A842-7E8D74493481}" type="presParOf" srcId="{610DDECB-4BD7-3B4B-BB0D-7417ACCAEC77}" destId="{EB6625E2-0990-3742-880B-E15B9A0C7ECC}" srcOrd="7" destOrd="0" presId="urn:microsoft.com/office/officeart/2005/8/layout/vList3"/>
    <dgm:cxn modelId="{864FBFC5-C23B-4740-8C36-A40FEC32D24B}" type="presParOf" srcId="{610DDECB-4BD7-3B4B-BB0D-7417ACCAEC77}" destId="{4DF03F7F-EA28-4246-9375-71D3E7BF091A}" srcOrd="8" destOrd="0" presId="urn:microsoft.com/office/officeart/2005/8/layout/vList3"/>
    <dgm:cxn modelId="{AD90BEE8-80FC-46AB-AC3A-936B100FA690}" type="presParOf" srcId="{4DF03F7F-EA28-4246-9375-71D3E7BF091A}" destId="{90C904BA-13A1-4A42-9088-6EEF68DA0FA9}" srcOrd="0" destOrd="0" presId="urn:microsoft.com/office/officeart/2005/8/layout/vList3"/>
    <dgm:cxn modelId="{D487D32D-CBB7-4618-B0A4-6BE97D449370}" type="presParOf" srcId="{4DF03F7F-EA28-4246-9375-71D3E7BF091A}" destId="{A79B6843-9972-42F9-BE57-8FC2821A9050}" srcOrd="1" destOrd="0" presId="urn:microsoft.com/office/officeart/2005/8/layout/vList3"/>
    <dgm:cxn modelId="{2ED0B8C3-8AE5-42F0-96D4-6585D510BE67}" type="presParOf" srcId="{610DDECB-4BD7-3B4B-BB0D-7417ACCAEC77}" destId="{ECF60420-ED2C-4639-90E4-B929A11C78A0}" srcOrd="9" destOrd="0" presId="urn:microsoft.com/office/officeart/2005/8/layout/vList3"/>
    <dgm:cxn modelId="{99075E6F-BEF8-714B-A531-7FB75497BB70}" type="presParOf" srcId="{610DDECB-4BD7-3B4B-BB0D-7417ACCAEC77}" destId="{F4A4DE7F-08C1-4542-9703-7BB792A878C3}" srcOrd="10" destOrd="0" presId="urn:microsoft.com/office/officeart/2005/8/layout/vList3"/>
    <dgm:cxn modelId="{75DFEA0C-5E91-4744-BFF1-1F5ACDD25F64}" type="presParOf" srcId="{F4A4DE7F-08C1-4542-9703-7BB792A878C3}" destId="{31D563A3-C818-EE40-B97F-0FD66E6BB484}" srcOrd="0" destOrd="0" presId="urn:microsoft.com/office/officeart/2005/8/layout/vList3"/>
    <dgm:cxn modelId="{30824703-521F-0F47-93D8-30792A071675}" type="presParOf" srcId="{F4A4DE7F-08C1-4542-9703-7BB792A878C3}" destId="{EAE97A5A-26BE-5E42-80E0-4FC34C2A71AF}" srcOrd="1" destOrd="0" presId="urn:microsoft.com/office/officeart/2005/8/layout/vList3"/>
    <dgm:cxn modelId="{F1BA4C39-A426-CD4B-9996-A26B4B12B166}" type="presParOf" srcId="{610DDECB-4BD7-3B4B-BB0D-7417ACCAEC77}" destId="{056AA951-CB8B-AB47-8BE8-1722E5640FAC}" srcOrd="11" destOrd="0" presId="urn:microsoft.com/office/officeart/2005/8/layout/vList3"/>
    <dgm:cxn modelId="{4E769AF7-EAAF-C04D-8E2A-A451A159B33C}" type="presParOf" srcId="{610DDECB-4BD7-3B4B-BB0D-7417ACCAEC77}" destId="{DF9CA755-982D-0148-A082-B89EC7D1411C}" srcOrd="12" destOrd="0" presId="urn:microsoft.com/office/officeart/2005/8/layout/vList3"/>
    <dgm:cxn modelId="{3B64B4CA-CBE0-7443-BCC7-7AEA549A123C}" type="presParOf" srcId="{DF9CA755-982D-0148-A082-B89EC7D1411C}" destId="{A9C8FC53-8099-F849-B861-6339EFB57A77}" srcOrd="0" destOrd="0" presId="urn:microsoft.com/office/officeart/2005/8/layout/vList3"/>
    <dgm:cxn modelId="{C3ADB5F8-34C3-0546-A460-142F640D9426}" type="presParOf" srcId="{DF9CA755-982D-0148-A082-B89EC7D1411C}" destId="{B5AB2BAA-DD04-844B-ACA3-F2E32C0AD07E}" srcOrd="1" destOrd="0" presId="urn:microsoft.com/office/officeart/2005/8/layout/vList3"/>
    <dgm:cxn modelId="{23F960D3-2645-6145-A16B-C7C92B68A874}" type="presParOf" srcId="{610DDECB-4BD7-3B4B-BB0D-7417ACCAEC77}" destId="{5166E41F-10C7-8B43-9CD6-BDE2097A0387}" srcOrd="13" destOrd="0" presId="urn:microsoft.com/office/officeart/2005/8/layout/vList3"/>
    <dgm:cxn modelId="{26F8C997-3DEC-48CD-BA53-CE090FDFCCBD}" type="presParOf" srcId="{610DDECB-4BD7-3B4B-BB0D-7417ACCAEC77}" destId="{480C8F31-2398-437E-9ACF-4CD7BBDC26FC}" srcOrd="14" destOrd="0" presId="urn:microsoft.com/office/officeart/2005/8/layout/vList3"/>
    <dgm:cxn modelId="{6B7F77D4-5BEC-45E4-9EB0-19711A240AC5}" type="presParOf" srcId="{480C8F31-2398-437E-9ACF-4CD7BBDC26FC}" destId="{3676724E-BCBD-411E-8905-2C438D65ACC7}" srcOrd="0" destOrd="0" presId="urn:microsoft.com/office/officeart/2005/8/layout/vList3"/>
    <dgm:cxn modelId="{432DD97A-C638-4209-8D44-909D14CC3829}" type="presParOf" srcId="{480C8F31-2398-437E-9ACF-4CD7BBDC26FC}" destId="{6E5F6325-D5BA-48E3-858A-81F0B8588877}" srcOrd="1" destOrd="0" presId="urn:microsoft.com/office/officeart/2005/8/layout/vList3"/>
    <dgm:cxn modelId="{A69E19F4-9E94-4007-8413-D4DFABF6F507}" type="presParOf" srcId="{610DDECB-4BD7-3B4B-BB0D-7417ACCAEC77}" destId="{5F0AC9AE-7E24-4DBC-936A-4519F98929A9}" srcOrd="15" destOrd="0" presId="urn:microsoft.com/office/officeart/2005/8/layout/vList3"/>
    <dgm:cxn modelId="{1902B3E5-6C30-5A4D-A6CA-EA5B25EC5963}" type="presParOf" srcId="{610DDECB-4BD7-3B4B-BB0D-7417ACCAEC77}" destId="{D8542A1D-76BF-5E41-AB76-9EE39FAFBCE5}" srcOrd="16" destOrd="0" presId="urn:microsoft.com/office/officeart/2005/8/layout/vList3"/>
    <dgm:cxn modelId="{0158C517-F92E-794F-A239-4A8A89053A17}" type="presParOf" srcId="{D8542A1D-76BF-5E41-AB76-9EE39FAFBCE5}" destId="{ED4E62A7-A36B-044E-A826-DA29EEAB14C9}" srcOrd="0" destOrd="0" presId="urn:microsoft.com/office/officeart/2005/8/layout/vList3"/>
    <dgm:cxn modelId="{EBD1CD4D-4AEF-3945-ABCF-B226BD513B5C}" type="presParOf" srcId="{D8542A1D-76BF-5E41-AB76-9EE39FAFBCE5}" destId="{214B165D-DC45-7F47-9E3D-70A5B9E86DC5}"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84D9D-441A-C148-9583-806BD9C3715E}">
      <dsp:nvSpPr>
        <dsp:cNvPr id="0" name=""/>
        <dsp:cNvSpPr/>
      </dsp:nvSpPr>
      <dsp:spPr>
        <a:xfrm rot="10800000">
          <a:off x="1237219" y="712"/>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ESOS Framework reform</a:t>
          </a:r>
          <a:endParaRPr lang="en-AU" sz="2100" kern="1200" dirty="0">
            <a:latin typeface="+mj-lt"/>
          </a:endParaRPr>
        </a:p>
      </dsp:txBody>
      <dsp:txXfrm rot="10800000">
        <a:off x="1347793" y="712"/>
        <a:ext cx="4362374" cy="442296"/>
      </dsp:txXfrm>
    </dsp:sp>
    <dsp:sp modelId="{6D760533-68F8-E947-BE11-28B39CE6C1DF}">
      <dsp:nvSpPr>
        <dsp:cNvPr id="0" name=""/>
        <dsp:cNvSpPr/>
      </dsp:nvSpPr>
      <dsp:spPr>
        <a:xfrm>
          <a:off x="1016070" y="712"/>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BEFB3A-96E1-004E-93A6-336306D8E06E}">
      <dsp:nvSpPr>
        <dsp:cNvPr id="0" name=""/>
        <dsp:cNvSpPr/>
      </dsp:nvSpPr>
      <dsp:spPr>
        <a:xfrm rot="10800000">
          <a:off x="1237219" y="575037"/>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What is driving VET reform?</a:t>
          </a:r>
        </a:p>
      </dsp:txBody>
      <dsp:txXfrm rot="10800000">
        <a:off x="1347793" y="575037"/>
        <a:ext cx="4362374" cy="442296"/>
      </dsp:txXfrm>
    </dsp:sp>
    <dsp:sp modelId="{E94AF233-4977-F246-BE3F-416F42DB255F}">
      <dsp:nvSpPr>
        <dsp:cNvPr id="0" name=""/>
        <dsp:cNvSpPr/>
      </dsp:nvSpPr>
      <dsp:spPr>
        <a:xfrm>
          <a:off x="1016070" y="575037"/>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CD18A5-9447-1E46-92C3-74B1EACC7805}">
      <dsp:nvSpPr>
        <dsp:cNvPr id="0" name=""/>
        <dsp:cNvSpPr/>
      </dsp:nvSpPr>
      <dsp:spPr>
        <a:xfrm rot="10800000">
          <a:off x="1237219" y="1149362"/>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VET Data Streamlining</a:t>
          </a:r>
          <a:endParaRPr lang="en-AU" sz="2100" kern="1200" dirty="0">
            <a:latin typeface="+mj-lt"/>
          </a:endParaRPr>
        </a:p>
      </dsp:txBody>
      <dsp:txXfrm rot="10800000">
        <a:off x="1347793" y="1149362"/>
        <a:ext cx="4362374" cy="442296"/>
      </dsp:txXfrm>
    </dsp:sp>
    <dsp:sp modelId="{22B8041B-B0B8-2F4C-8EFF-8B61312C37DF}">
      <dsp:nvSpPr>
        <dsp:cNvPr id="0" name=""/>
        <dsp:cNvSpPr/>
      </dsp:nvSpPr>
      <dsp:spPr>
        <a:xfrm>
          <a:off x="1016070" y="1149362"/>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E96F28-E95A-B546-9C6A-5E47837A0DAD}">
      <dsp:nvSpPr>
        <dsp:cNvPr id="0" name=""/>
        <dsp:cNvSpPr/>
      </dsp:nvSpPr>
      <dsp:spPr>
        <a:xfrm rot="10800000">
          <a:off x="1237219" y="1723686"/>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Industry Engagement reform</a:t>
          </a:r>
          <a:endParaRPr lang="en-AU" sz="2100" kern="1200" dirty="0">
            <a:latin typeface="+mj-lt"/>
          </a:endParaRPr>
        </a:p>
      </dsp:txBody>
      <dsp:txXfrm rot="10800000">
        <a:off x="1347793" y="1723686"/>
        <a:ext cx="4362374" cy="442296"/>
      </dsp:txXfrm>
    </dsp:sp>
    <dsp:sp modelId="{93068F55-1FA4-8540-B3F4-44A280A27184}">
      <dsp:nvSpPr>
        <dsp:cNvPr id="0" name=""/>
        <dsp:cNvSpPr/>
      </dsp:nvSpPr>
      <dsp:spPr>
        <a:xfrm>
          <a:off x="1016070" y="1723686"/>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9B6843-9972-42F9-BE57-8FC2821A9050}">
      <dsp:nvSpPr>
        <dsp:cNvPr id="0" name=""/>
        <dsp:cNvSpPr/>
      </dsp:nvSpPr>
      <dsp:spPr>
        <a:xfrm rot="10800000">
          <a:off x="1237219" y="2298011"/>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AQF Review</a:t>
          </a:r>
        </a:p>
      </dsp:txBody>
      <dsp:txXfrm rot="10800000">
        <a:off x="1347793" y="2298011"/>
        <a:ext cx="4362374" cy="442296"/>
      </dsp:txXfrm>
    </dsp:sp>
    <dsp:sp modelId="{90C904BA-13A1-4A42-9088-6EEF68DA0FA9}">
      <dsp:nvSpPr>
        <dsp:cNvPr id="0" name=""/>
        <dsp:cNvSpPr/>
      </dsp:nvSpPr>
      <dsp:spPr>
        <a:xfrm>
          <a:off x="1016070" y="2298011"/>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E97A5A-26BE-5E42-80E0-4FC34C2A71AF}">
      <dsp:nvSpPr>
        <dsp:cNvPr id="0" name=""/>
        <dsp:cNvSpPr/>
      </dsp:nvSpPr>
      <dsp:spPr>
        <a:xfrm rot="10800000">
          <a:off x="1237219" y="2872336"/>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Qualifications reform</a:t>
          </a:r>
          <a:endParaRPr lang="en-AU" sz="2100" kern="1200" dirty="0">
            <a:latin typeface="+mj-lt"/>
          </a:endParaRPr>
        </a:p>
      </dsp:txBody>
      <dsp:txXfrm rot="10800000">
        <a:off x="1347793" y="2872336"/>
        <a:ext cx="4362374" cy="442296"/>
      </dsp:txXfrm>
    </dsp:sp>
    <dsp:sp modelId="{31D563A3-C818-EE40-B97F-0FD66E6BB484}">
      <dsp:nvSpPr>
        <dsp:cNvPr id="0" name=""/>
        <dsp:cNvSpPr/>
      </dsp:nvSpPr>
      <dsp:spPr>
        <a:xfrm>
          <a:off x="1016070" y="2872336"/>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AB2BAA-DD04-844B-ACA3-F2E32C0AD07E}">
      <dsp:nvSpPr>
        <dsp:cNvPr id="0" name=""/>
        <dsp:cNvSpPr/>
      </dsp:nvSpPr>
      <dsp:spPr>
        <a:xfrm rot="10800000">
          <a:off x="1237219" y="3446661"/>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Quality reform</a:t>
          </a:r>
          <a:endParaRPr lang="en-AU" sz="2100" kern="1200" dirty="0">
            <a:latin typeface="+mj-lt"/>
          </a:endParaRPr>
        </a:p>
      </dsp:txBody>
      <dsp:txXfrm rot="10800000">
        <a:off x="1347793" y="3446661"/>
        <a:ext cx="4362374" cy="442296"/>
      </dsp:txXfrm>
    </dsp:sp>
    <dsp:sp modelId="{A9C8FC53-8099-F849-B861-6339EFB57A77}">
      <dsp:nvSpPr>
        <dsp:cNvPr id="0" name=""/>
        <dsp:cNvSpPr/>
      </dsp:nvSpPr>
      <dsp:spPr>
        <a:xfrm>
          <a:off x="1016070" y="3446661"/>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5F6325-D5BA-48E3-858A-81F0B8588877}">
      <dsp:nvSpPr>
        <dsp:cNvPr id="0" name=""/>
        <dsp:cNvSpPr/>
      </dsp:nvSpPr>
      <dsp:spPr>
        <a:xfrm rot="10800000">
          <a:off x="1237219" y="4020986"/>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ASQA’s Regulatory Approach</a:t>
          </a:r>
        </a:p>
      </dsp:txBody>
      <dsp:txXfrm rot="10800000">
        <a:off x="1347793" y="4020986"/>
        <a:ext cx="4362374" cy="442296"/>
      </dsp:txXfrm>
    </dsp:sp>
    <dsp:sp modelId="{3676724E-BCBD-411E-8905-2C438D65ACC7}">
      <dsp:nvSpPr>
        <dsp:cNvPr id="0" name=""/>
        <dsp:cNvSpPr/>
      </dsp:nvSpPr>
      <dsp:spPr>
        <a:xfrm>
          <a:off x="1016070" y="4020986"/>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4B165D-DC45-7F47-9E3D-70A5B9E86DC5}">
      <dsp:nvSpPr>
        <dsp:cNvPr id="0" name=""/>
        <dsp:cNvSpPr/>
      </dsp:nvSpPr>
      <dsp:spPr>
        <a:xfrm rot="10800000">
          <a:off x="1237219" y="4595311"/>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What should I do now?</a:t>
          </a:r>
        </a:p>
      </dsp:txBody>
      <dsp:txXfrm rot="10800000">
        <a:off x="1347793" y="4595311"/>
        <a:ext cx="4362374" cy="442296"/>
      </dsp:txXfrm>
    </dsp:sp>
    <dsp:sp modelId="{ED4E62A7-A36B-044E-A826-DA29EEAB14C9}">
      <dsp:nvSpPr>
        <dsp:cNvPr id="0" name=""/>
        <dsp:cNvSpPr/>
      </dsp:nvSpPr>
      <dsp:spPr>
        <a:xfrm>
          <a:off x="1016070" y="4595311"/>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84D9D-441A-C148-9583-806BD9C3715E}">
      <dsp:nvSpPr>
        <dsp:cNvPr id="0" name=""/>
        <dsp:cNvSpPr/>
      </dsp:nvSpPr>
      <dsp:spPr>
        <a:xfrm rot="10800000">
          <a:off x="1237219" y="712"/>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ESOS Framework reform</a:t>
          </a:r>
          <a:endParaRPr lang="en-AU" sz="2100" kern="1200" dirty="0">
            <a:latin typeface="+mj-lt"/>
          </a:endParaRPr>
        </a:p>
      </dsp:txBody>
      <dsp:txXfrm rot="10800000">
        <a:off x="1347793" y="712"/>
        <a:ext cx="4362374" cy="442296"/>
      </dsp:txXfrm>
    </dsp:sp>
    <dsp:sp modelId="{6D760533-68F8-E947-BE11-28B39CE6C1DF}">
      <dsp:nvSpPr>
        <dsp:cNvPr id="0" name=""/>
        <dsp:cNvSpPr/>
      </dsp:nvSpPr>
      <dsp:spPr>
        <a:xfrm>
          <a:off x="1016070" y="712"/>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BEFB3A-96E1-004E-93A6-336306D8E06E}">
      <dsp:nvSpPr>
        <dsp:cNvPr id="0" name=""/>
        <dsp:cNvSpPr/>
      </dsp:nvSpPr>
      <dsp:spPr>
        <a:xfrm rot="10800000">
          <a:off x="1237219" y="575037"/>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What is driving VET reform?</a:t>
          </a:r>
        </a:p>
      </dsp:txBody>
      <dsp:txXfrm rot="10800000">
        <a:off x="1347793" y="575037"/>
        <a:ext cx="4362374" cy="442296"/>
      </dsp:txXfrm>
    </dsp:sp>
    <dsp:sp modelId="{E94AF233-4977-F246-BE3F-416F42DB255F}">
      <dsp:nvSpPr>
        <dsp:cNvPr id="0" name=""/>
        <dsp:cNvSpPr/>
      </dsp:nvSpPr>
      <dsp:spPr>
        <a:xfrm>
          <a:off x="1016070" y="575037"/>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CD18A5-9447-1E46-92C3-74B1EACC7805}">
      <dsp:nvSpPr>
        <dsp:cNvPr id="0" name=""/>
        <dsp:cNvSpPr/>
      </dsp:nvSpPr>
      <dsp:spPr>
        <a:xfrm rot="10800000">
          <a:off x="1237219" y="1149362"/>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VET Data Streamlining</a:t>
          </a:r>
          <a:endParaRPr lang="en-AU" sz="2100" kern="1200" dirty="0">
            <a:latin typeface="+mj-lt"/>
          </a:endParaRPr>
        </a:p>
      </dsp:txBody>
      <dsp:txXfrm rot="10800000">
        <a:off x="1347793" y="1149362"/>
        <a:ext cx="4362374" cy="442296"/>
      </dsp:txXfrm>
    </dsp:sp>
    <dsp:sp modelId="{22B8041B-B0B8-2F4C-8EFF-8B61312C37DF}">
      <dsp:nvSpPr>
        <dsp:cNvPr id="0" name=""/>
        <dsp:cNvSpPr/>
      </dsp:nvSpPr>
      <dsp:spPr>
        <a:xfrm>
          <a:off x="1016070" y="1149362"/>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E96F28-E95A-B546-9C6A-5E47837A0DAD}">
      <dsp:nvSpPr>
        <dsp:cNvPr id="0" name=""/>
        <dsp:cNvSpPr/>
      </dsp:nvSpPr>
      <dsp:spPr>
        <a:xfrm rot="10800000">
          <a:off x="1237219" y="1723686"/>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Industry Engagement reform</a:t>
          </a:r>
          <a:endParaRPr lang="en-AU" sz="2100" kern="1200" dirty="0">
            <a:latin typeface="+mj-lt"/>
          </a:endParaRPr>
        </a:p>
      </dsp:txBody>
      <dsp:txXfrm rot="10800000">
        <a:off x="1347793" y="1723686"/>
        <a:ext cx="4362374" cy="442296"/>
      </dsp:txXfrm>
    </dsp:sp>
    <dsp:sp modelId="{93068F55-1FA4-8540-B3F4-44A280A27184}">
      <dsp:nvSpPr>
        <dsp:cNvPr id="0" name=""/>
        <dsp:cNvSpPr/>
      </dsp:nvSpPr>
      <dsp:spPr>
        <a:xfrm>
          <a:off x="1016070" y="1723686"/>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9B6843-9972-42F9-BE57-8FC2821A9050}">
      <dsp:nvSpPr>
        <dsp:cNvPr id="0" name=""/>
        <dsp:cNvSpPr/>
      </dsp:nvSpPr>
      <dsp:spPr>
        <a:xfrm rot="10800000">
          <a:off x="1237219" y="2298011"/>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AQF Review</a:t>
          </a:r>
        </a:p>
      </dsp:txBody>
      <dsp:txXfrm rot="10800000">
        <a:off x="1347793" y="2298011"/>
        <a:ext cx="4362374" cy="442296"/>
      </dsp:txXfrm>
    </dsp:sp>
    <dsp:sp modelId="{90C904BA-13A1-4A42-9088-6EEF68DA0FA9}">
      <dsp:nvSpPr>
        <dsp:cNvPr id="0" name=""/>
        <dsp:cNvSpPr/>
      </dsp:nvSpPr>
      <dsp:spPr>
        <a:xfrm>
          <a:off x="1016070" y="2298011"/>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E97A5A-26BE-5E42-80E0-4FC34C2A71AF}">
      <dsp:nvSpPr>
        <dsp:cNvPr id="0" name=""/>
        <dsp:cNvSpPr/>
      </dsp:nvSpPr>
      <dsp:spPr>
        <a:xfrm rot="10800000">
          <a:off x="1237219" y="2872336"/>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Qualifications reform</a:t>
          </a:r>
          <a:endParaRPr lang="en-AU" sz="2100" kern="1200" dirty="0">
            <a:latin typeface="+mj-lt"/>
          </a:endParaRPr>
        </a:p>
      </dsp:txBody>
      <dsp:txXfrm rot="10800000">
        <a:off x="1347793" y="2872336"/>
        <a:ext cx="4362374" cy="442296"/>
      </dsp:txXfrm>
    </dsp:sp>
    <dsp:sp modelId="{31D563A3-C818-EE40-B97F-0FD66E6BB484}">
      <dsp:nvSpPr>
        <dsp:cNvPr id="0" name=""/>
        <dsp:cNvSpPr/>
      </dsp:nvSpPr>
      <dsp:spPr>
        <a:xfrm>
          <a:off x="1016070" y="2872336"/>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AB2BAA-DD04-844B-ACA3-F2E32C0AD07E}">
      <dsp:nvSpPr>
        <dsp:cNvPr id="0" name=""/>
        <dsp:cNvSpPr/>
      </dsp:nvSpPr>
      <dsp:spPr>
        <a:xfrm rot="10800000">
          <a:off x="1237219" y="3446661"/>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i="0" kern="1200" dirty="0">
              <a:latin typeface="+mj-lt"/>
            </a:rPr>
            <a:t>Quality reform</a:t>
          </a:r>
          <a:endParaRPr lang="en-AU" sz="2100" kern="1200" dirty="0">
            <a:latin typeface="+mj-lt"/>
          </a:endParaRPr>
        </a:p>
      </dsp:txBody>
      <dsp:txXfrm rot="10800000">
        <a:off x="1347793" y="3446661"/>
        <a:ext cx="4362374" cy="442296"/>
      </dsp:txXfrm>
    </dsp:sp>
    <dsp:sp modelId="{A9C8FC53-8099-F849-B861-6339EFB57A77}">
      <dsp:nvSpPr>
        <dsp:cNvPr id="0" name=""/>
        <dsp:cNvSpPr/>
      </dsp:nvSpPr>
      <dsp:spPr>
        <a:xfrm>
          <a:off x="1016070" y="3446661"/>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5F6325-D5BA-48E3-858A-81F0B8588877}">
      <dsp:nvSpPr>
        <dsp:cNvPr id="0" name=""/>
        <dsp:cNvSpPr/>
      </dsp:nvSpPr>
      <dsp:spPr>
        <a:xfrm rot="10800000">
          <a:off x="1237219" y="4020986"/>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ASQA’s Regulatory Approach</a:t>
          </a:r>
        </a:p>
      </dsp:txBody>
      <dsp:txXfrm rot="10800000">
        <a:off x="1347793" y="4020986"/>
        <a:ext cx="4362374" cy="442296"/>
      </dsp:txXfrm>
    </dsp:sp>
    <dsp:sp modelId="{3676724E-BCBD-411E-8905-2C438D65ACC7}">
      <dsp:nvSpPr>
        <dsp:cNvPr id="0" name=""/>
        <dsp:cNvSpPr/>
      </dsp:nvSpPr>
      <dsp:spPr>
        <a:xfrm>
          <a:off x="1016070" y="4020986"/>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4B165D-DC45-7F47-9E3D-70A5B9E86DC5}">
      <dsp:nvSpPr>
        <dsp:cNvPr id="0" name=""/>
        <dsp:cNvSpPr/>
      </dsp:nvSpPr>
      <dsp:spPr>
        <a:xfrm rot="10800000">
          <a:off x="1237219" y="4595311"/>
          <a:ext cx="4472948" cy="442296"/>
        </a:xfrm>
        <a:prstGeom prst="homePlat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40" tIns="80010" rIns="149352" bIns="80010" numCol="1" spcCol="1270" anchor="ctr" anchorCtr="0">
          <a:noAutofit/>
        </a:bodyPr>
        <a:lstStyle/>
        <a:p>
          <a:pPr marL="0" lvl="0" indent="0" algn="ctr" defTabSz="933450">
            <a:lnSpc>
              <a:spcPct val="90000"/>
            </a:lnSpc>
            <a:spcBef>
              <a:spcPct val="0"/>
            </a:spcBef>
            <a:spcAft>
              <a:spcPct val="35000"/>
            </a:spcAft>
            <a:buNone/>
          </a:pPr>
          <a:r>
            <a:rPr lang="en-AU" sz="2100" kern="1200" dirty="0">
              <a:latin typeface="+mj-lt"/>
            </a:rPr>
            <a:t>What should I do now?</a:t>
          </a:r>
        </a:p>
      </dsp:txBody>
      <dsp:txXfrm rot="10800000">
        <a:off x="1347793" y="4595311"/>
        <a:ext cx="4362374" cy="442296"/>
      </dsp:txXfrm>
    </dsp:sp>
    <dsp:sp modelId="{ED4E62A7-A36B-044E-A826-DA29EEAB14C9}">
      <dsp:nvSpPr>
        <dsp:cNvPr id="0" name=""/>
        <dsp:cNvSpPr/>
      </dsp:nvSpPr>
      <dsp:spPr>
        <a:xfrm>
          <a:off x="1016070" y="4595311"/>
          <a:ext cx="442296" cy="442296"/>
        </a:xfrm>
        <a:prstGeom prst="ellipse">
          <a:avLst/>
        </a:prstGeom>
        <a:solidFill>
          <a:schemeClr val="dk1">
            <a:tint val="4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en-US" dirty="0"/>
              <a:t>17/07/2023</a:t>
            </a:r>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9/30/2024</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futureskillsorganisation.com.au/"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Audio tests conducted by Velg Training 15mins &amp; 10mins prior to the start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265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Final audio test conducted by Velg Training approximately 3-5mins prior to the start time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2160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103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Velg Training will begin the presentation (and recording via Zoom) on this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395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a:effectLst/>
                <a:latin typeface="Arial" panose="020B0604020202020204" pitchFamily="34" charset="0"/>
                <a:ea typeface="Calibri" panose="020F0502020204030204" pitchFamily="34" charset="0"/>
              </a:rPr>
              <a:t>l</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2722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(optional) – please advise Velg Training if you would like to include this Poll as part of the introduction to your presentation:</a:t>
            </a:r>
          </a:p>
          <a:p>
            <a:endParaRPr lang="en-AU" dirty="0"/>
          </a:p>
          <a:p>
            <a:r>
              <a:rPr lang="en-US" dirty="0"/>
              <a:t>VELG Poll - Who's online today?</a:t>
            </a:r>
          </a:p>
          <a:p>
            <a:r>
              <a:rPr lang="en-US" dirty="0"/>
              <a:t>1. CEO/RTO Owner</a:t>
            </a:r>
          </a:p>
          <a:p>
            <a:r>
              <a:rPr lang="en-US" dirty="0"/>
              <a:t>2. RTO/Compliance Manager</a:t>
            </a:r>
          </a:p>
          <a:p>
            <a:r>
              <a:rPr lang="en-US" dirty="0"/>
              <a:t>3. Trainer/Assessor</a:t>
            </a:r>
          </a:p>
          <a:p>
            <a:r>
              <a:rPr lang="en-US" dirty="0"/>
              <a:t>4. Consultant</a:t>
            </a:r>
          </a:p>
          <a:p>
            <a:r>
              <a:rPr lang="en-US" dirty="0"/>
              <a:t>5. Other</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8107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9</a:t>
            </a:fld>
            <a:endParaRPr lang="en-US" noProof="0"/>
          </a:p>
        </p:txBody>
      </p:sp>
    </p:spTree>
    <p:extLst>
      <p:ext uri="{BB962C8B-B14F-4D97-AF65-F5344CB8AC3E}">
        <p14:creationId xmlns:p14="http://schemas.microsoft.com/office/powerpoint/2010/main" val="386151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10</a:t>
            </a:fld>
            <a:endParaRPr lang="en-US" noProof="0"/>
          </a:p>
        </p:txBody>
      </p:sp>
    </p:spTree>
    <p:extLst>
      <p:ext uri="{BB962C8B-B14F-4D97-AF65-F5344CB8AC3E}">
        <p14:creationId xmlns:p14="http://schemas.microsoft.com/office/powerpoint/2010/main" val="2367691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I’m all over it! As up to date as I can be</a:t>
            </a:r>
          </a:p>
          <a:p>
            <a:r>
              <a:rPr lang="en-AU" dirty="0"/>
              <a:t>I’ve got a pretty good understanding of what’s happening</a:t>
            </a:r>
          </a:p>
          <a:p>
            <a:r>
              <a:rPr lang="en-AU" dirty="0"/>
              <a:t>I’m a little vague on the details</a:t>
            </a:r>
          </a:p>
          <a:p>
            <a:r>
              <a:rPr lang="en-AU" dirty="0"/>
              <a:t>I’ve got lots to catch up on</a:t>
            </a:r>
          </a:p>
          <a:p>
            <a:r>
              <a:rPr lang="en-AU" dirty="0"/>
              <a:t>Reforms? What reforms? </a:t>
            </a:r>
          </a:p>
        </p:txBody>
      </p:sp>
      <p:sp>
        <p:nvSpPr>
          <p:cNvPr id="4" name="Slide Number Placeholder 3"/>
          <p:cNvSpPr>
            <a:spLocks noGrp="1"/>
          </p:cNvSpPr>
          <p:nvPr>
            <p:ph type="sldNum" sz="quarter" idx="5"/>
          </p:nvPr>
        </p:nvSpPr>
        <p:spPr/>
        <p:txBody>
          <a:bodyPr/>
          <a:lstStyle/>
          <a:p>
            <a:fld id="{8530193B-564F-4854-8A52-728F3FB19C85}" type="slidenum">
              <a:rPr lang="en-US" noProof="0" smtClean="0"/>
              <a:t>11</a:t>
            </a:fld>
            <a:endParaRPr lang="en-US" noProof="0"/>
          </a:p>
        </p:txBody>
      </p:sp>
    </p:spTree>
    <p:extLst>
      <p:ext uri="{BB962C8B-B14F-4D97-AF65-F5344CB8AC3E}">
        <p14:creationId xmlns:p14="http://schemas.microsoft.com/office/powerpoint/2010/main" val="586435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12</a:t>
            </a:fld>
            <a:endParaRPr lang="en-US" noProof="0"/>
          </a:p>
        </p:txBody>
      </p:sp>
    </p:spTree>
    <p:extLst>
      <p:ext uri="{BB962C8B-B14F-4D97-AF65-F5344CB8AC3E}">
        <p14:creationId xmlns:p14="http://schemas.microsoft.com/office/powerpoint/2010/main" val="1148976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13</a:t>
            </a:fld>
            <a:endParaRPr lang="en-US" noProof="0"/>
          </a:p>
        </p:txBody>
      </p:sp>
    </p:spTree>
    <p:extLst>
      <p:ext uri="{BB962C8B-B14F-4D97-AF65-F5344CB8AC3E}">
        <p14:creationId xmlns:p14="http://schemas.microsoft.com/office/powerpoint/2010/main" val="162241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14</a:t>
            </a:fld>
            <a:endParaRPr lang="en-US" noProof="0"/>
          </a:p>
        </p:txBody>
      </p:sp>
    </p:spTree>
    <p:extLst>
      <p:ext uri="{BB962C8B-B14F-4D97-AF65-F5344CB8AC3E}">
        <p14:creationId xmlns:p14="http://schemas.microsoft.com/office/powerpoint/2010/main" val="4168703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15</a:t>
            </a:fld>
            <a:endParaRPr lang="en-US" noProof="0"/>
          </a:p>
        </p:txBody>
      </p:sp>
    </p:spTree>
    <p:extLst>
      <p:ext uri="{BB962C8B-B14F-4D97-AF65-F5344CB8AC3E}">
        <p14:creationId xmlns:p14="http://schemas.microsoft.com/office/powerpoint/2010/main" val="732360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16</a:t>
            </a:fld>
            <a:endParaRPr lang="en-US" noProof="0"/>
          </a:p>
        </p:txBody>
      </p:sp>
    </p:spTree>
    <p:extLst>
      <p:ext uri="{BB962C8B-B14F-4D97-AF65-F5344CB8AC3E}">
        <p14:creationId xmlns:p14="http://schemas.microsoft.com/office/powerpoint/2010/main" val="2457486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17</a:t>
            </a:fld>
            <a:endParaRPr lang="en-US" noProof="0"/>
          </a:p>
        </p:txBody>
      </p:sp>
    </p:spTree>
    <p:extLst>
      <p:ext uri="{BB962C8B-B14F-4D97-AF65-F5344CB8AC3E}">
        <p14:creationId xmlns:p14="http://schemas.microsoft.com/office/powerpoint/2010/main" val="3326838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18</a:t>
            </a:fld>
            <a:endParaRPr lang="en-US" noProof="0"/>
          </a:p>
        </p:txBody>
      </p:sp>
    </p:spTree>
    <p:extLst>
      <p:ext uri="{BB962C8B-B14F-4D97-AF65-F5344CB8AC3E}">
        <p14:creationId xmlns:p14="http://schemas.microsoft.com/office/powerpoint/2010/main" val="521748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19</a:t>
            </a:fld>
            <a:endParaRPr lang="en-US" noProof="0"/>
          </a:p>
        </p:txBody>
      </p:sp>
    </p:spTree>
    <p:extLst>
      <p:ext uri="{BB962C8B-B14F-4D97-AF65-F5344CB8AC3E}">
        <p14:creationId xmlns:p14="http://schemas.microsoft.com/office/powerpoint/2010/main" val="3644230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20</a:t>
            </a:fld>
            <a:endParaRPr lang="en-US" noProof="0"/>
          </a:p>
        </p:txBody>
      </p:sp>
    </p:spTree>
    <p:extLst>
      <p:ext uri="{BB962C8B-B14F-4D97-AF65-F5344CB8AC3E}">
        <p14:creationId xmlns:p14="http://schemas.microsoft.com/office/powerpoint/2010/main" val="3840398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21</a:t>
            </a:fld>
            <a:endParaRPr lang="en-US" noProof="0"/>
          </a:p>
        </p:txBody>
      </p:sp>
    </p:spTree>
    <p:extLst>
      <p:ext uri="{BB962C8B-B14F-4D97-AF65-F5344CB8AC3E}">
        <p14:creationId xmlns:p14="http://schemas.microsoft.com/office/powerpoint/2010/main" val="3344489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i="0" u="sng" dirty="0">
                <a:solidFill>
                  <a:srgbClr val="0563C1"/>
                </a:solidFill>
                <a:latin typeface="Calibri" panose="020F0502020204030204" pitchFamily="34" charset="0"/>
                <a:hlinkClick r:id="rId3">
                  <a:extLst>
                    <a:ext uri="{A12FA001-AC4F-418D-AE19-62706E023703}">
                      <ahyp:hlinkClr xmlns:ahyp="http://schemas.microsoft.com/office/drawing/2018/hyperlinkcolor" val="tx"/>
                    </a:ext>
                  </a:extLst>
                </a:hlinkClick>
              </a:rPr>
              <a:t>www.futureskillsorganisation.com.au</a:t>
            </a:r>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22</a:t>
            </a:fld>
            <a:endParaRPr lang="en-US" noProof="0"/>
          </a:p>
        </p:txBody>
      </p:sp>
    </p:spTree>
    <p:extLst>
      <p:ext uri="{BB962C8B-B14F-4D97-AF65-F5344CB8AC3E}">
        <p14:creationId xmlns:p14="http://schemas.microsoft.com/office/powerpoint/2010/main" val="160543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23</a:t>
            </a:fld>
            <a:endParaRPr lang="en-US" noProof="0"/>
          </a:p>
        </p:txBody>
      </p:sp>
    </p:spTree>
    <p:extLst>
      <p:ext uri="{BB962C8B-B14F-4D97-AF65-F5344CB8AC3E}">
        <p14:creationId xmlns:p14="http://schemas.microsoft.com/office/powerpoint/2010/main" val="3881993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24</a:t>
            </a:fld>
            <a:endParaRPr lang="en-US" noProof="0"/>
          </a:p>
        </p:txBody>
      </p:sp>
    </p:spTree>
    <p:extLst>
      <p:ext uri="{BB962C8B-B14F-4D97-AF65-F5344CB8AC3E}">
        <p14:creationId xmlns:p14="http://schemas.microsoft.com/office/powerpoint/2010/main" val="2476781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25</a:t>
            </a:fld>
            <a:endParaRPr lang="en-US" noProof="0"/>
          </a:p>
        </p:txBody>
      </p:sp>
    </p:spTree>
    <p:extLst>
      <p:ext uri="{BB962C8B-B14F-4D97-AF65-F5344CB8AC3E}">
        <p14:creationId xmlns:p14="http://schemas.microsoft.com/office/powerpoint/2010/main" val="3886067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26</a:t>
            </a:fld>
            <a:endParaRPr lang="en-US" noProof="0"/>
          </a:p>
        </p:txBody>
      </p:sp>
    </p:spTree>
    <p:extLst>
      <p:ext uri="{BB962C8B-B14F-4D97-AF65-F5344CB8AC3E}">
        <p14:creationId xmlns:p14="http://schemas.microsoft.com/office/powerpoint/2010/main" val="36646295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27</a:t>
            </a:fld>
            <a:endParaRPr lang="en-US" noProof="0"/>
          </a:p>
        </p:txBody>
      </p:sp>
    </p:spTree>
    <p:extLst>
      <p:ext uri="{BB962C8B-B14F-4D97-AF65-F5344CB8AC3E}">
        <p14:creationId xmlns:p14="http://schemas.microsoft.com/office/powerpoint/2010/main" val="274584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28</a:t>
            </a:fld>
            <a:endParaRPr lang="en-US" noProof="0"/>
          </a:p>
        </p:txBody>
      </p:sp>
    </p:spTree>
    <p:extLst>
      <p:ext uri="{BB962C8B-B14F-4D97-AF65-F5344CB8AC3E}">
        <p14:creationId xmlns:p14="http://schemas.microsoft.com/office/powerpoint/2010/main" val="3431396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29</a:t>
            </a:fld>
            <a:endParaRPr lang="en-US" noProof="0"/>
          </a:p>
        </p:txBody>
      </p:sp>
    </p:spTree>
    <p:extLst>
      <p:ext uri="{BB962C8B-B14F-4D97-AF65-F5344CB8AC3E}">
        <p14:creationId xmlns:p14="http://schemas.microsoft.com/office/powerpoint/2010/main" val="33491140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30</a:t>
            </a:fld>
            <a:endParaRPr lang="en-US" noProof="0"/>
          </a:p>
        </p:txBody>
      </p:sp>
    </p:spTree>
    <p:extLst>
      <p:ext uri="{BB962C8B-B14F-4D97-AF65-F5344CB8AC3E}">
        <p14:creationId xmlns:p14="http://schemas.microsoft.com/office/powerpoint/2010/main" val="2800175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31</a:t>
            </a:fld>
            <a:endParaRPr lang="en-US" noProof="0"/>
          </a:p>
        </p:txBody>
      </p:sp>
    </p:spTree>
    <p:extLst>
      <p:ext uri="{BB962C8B-B14F-4D97-AF65-F5344CB8AC3E}">
        <p14:creationId xmlns:p14="http://schemas.microsoft.com/office/powerpoint/2010/main" val="2289882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32</a:t>
            </a:fld>
            <a:endParaRPr lang="en-US" noProof="0"/>
          </a:p>
        </p:txBody>
      </p:sp>
    </p:spTree>
    <p:extLst>
      <p:ext uri="{BB962C8B-B14F-4D97-AF65-F5344CB8AC3E}">
        <p14:creationId xmlns:p14="http://schemas.microsoft.com/office/powerpoint/2010/main" val="37253818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2.2.1 Prior to enrolment (or the commencement of training and assessment, whichever comes first), the RTO reviews the existing skills and competencies of the learner, including their language, literacy, numeracy, and digital proficiency, and provides advice about the appropriateness of the training product to meet their needs. </a:t>
            </a:r>
          </a:p>
          <a:p>
            <a:endParaRPr lang="en-AU" dirty="0"/>
          </a:p>
          <a:p>
            <a:r>
              <a:rPr lang="en-AU" dirty="0"/>
              <a:t>2.2.4. Learners have reasonable access to trainers and assessors, and receive timely responses to queries, so they are supported to progress through the training product. </a:t>
            </a:r>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33</a:t>
            </a:fld>
            <a:endParaRPr lang="en-US" noProof="0"/>
          </a:p>
        </p:txBody>
      </p:sp>
    </p:spTree>
    <p:extLst>
      <p:ext uri="{BB962C8B-B14F-4D97-AF65-F5344CB8AC3E}">
        <p14:creationId xmlns:p14="http://schemas.microsoft.com/office/powerpoint/2010/main" val="2474404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2.3.1. Learners have access to wellbeing support services, with the services promoted or offered being informed by the needs of the learner cohort.</a:t>
            </a:r>
          </a:p>
          <a:p>
            <a:endParaRPr lang="en-AU" dirty="0"/>
          </a:p>
          <a:p>
            <a:r>
              <a:rPr lang="en-AU" dirty="0"/>
              <a:t>2.3.2. Policies and practices, including in relation to enrolment, training, and assessment, create equitable opportunity for achievement of training outcomes by all individuals, and:</a:t>
            </a:r>
          </a:p>
          <a:p>
            <a:pPr marL="228600" indent="-228600">
              <a:buAutoNum type="alphaLcParenR"/>
            </a:pPr>
            <a:r>
              <a:rPr lang="en-AU" dirty="0"/>
              <a:t>are inclusive and recognise the diversity of learners,</a:t>
            </a:r>
          </a:p>
          <a:p>
            <a:pPr marL="228600" indent="-228600">
              <a:buAutoNum type="alphaLcParenR"/>
            </a:pPr>
            <a:r>
              <a:rPr lang="en-AU" dirty="0"/>
              <a:t>ensure the safety of children and young people, and other vulnerable cohorts, and</a:t>
            </a:r>
          </a:p>
          <a:p>
            <a:pPr marL="228600" indent="-228600">
              <a:buAutoNum type="alphaLcParenR"/>
            </a:pPr>
            <a:r>
              <a:rPr lang="en-AU" dirty="0"/>
              <a:t>support the delivery of culturally safe training and assessment for Aboriginal and Torres Strait Islander peoples, giving specific consideration to their recruitment, participation and completion.</a:t>
            </a:r>
          </a:p>
          <a:p>
            <a:pPr marL="228600" indent="-228600">
              <a:buAutoNum type="alphaLcParenR"/>
            </a:pPr>
            <a:endParaRPr lang="en-AU" dirty="0"/>
          </a:p>
          <a:p>
            <a:pPr marL="0" indent="0">
              <a:buNone/>
            </a:pPr>
            <a:r>
              <a:rPr lang="en-AU" dirty="0"/>
              <a:t>4.2.1. As relevant to the learner cohort and the training being offered, the RTO forms linkages with others in the community such as educational institutions, community groups, job networks and wellbeing support services to support progression through the training product and facilitate pathways into, through and from training.</a:t>
            </a:r>
          </a:p>
        </p:txBody>
      </p:sp>
      <p:sp>
        <p:nvSpPr>
          <p:cNvPr id="4" name="Slide Number Placeholder 3"/>
          <p:cNvSpPr>
            <a:spLocks noGrp="1"/>
          </p:cNvSpPr>
          <p:nvPr>
            <p:ph type="sldNum" sz="quarter" idx="5"/>
          </p:nvPr>
        </p:nvSpPr>
        <p:spPr/>
        <p:txBody>
          <a:bodyPr/>
          <a:lstStyle/>
          <a:p>
            <a:fld id="{8530193B-564F-4854-8A52-728F3FB19C85}" type="slidenum">
              <a:rPr lang="en-US" noProof="0" smtClean="0"/>
              <a:t>34</a:t>
            </a:fld>
            <a:endParaRPr lang="en-US" noProof="0"/>
          </a:p>
        </p:txBody>
      </p:sp>
    </p:spTree>
    <p:extLst>
      <p:ext uri="{BB962C8B-B14F-4D97-AF65-F5344CB8AC3E}">
        <p14:creationId xmlns:p14="http://schemas.microsoft.com/office/powerpoint/2010/main" val="20039237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35</a:t>
            </a:fld>
            <a:endParaRPr lang="en-US" noProof="0"/>
          </a:p>
        </p:txBody>
      </p:sp>
    </p:spTree>
    <p:extLst>
      <p:ext uri="{BB962C8B-B14F-4D97-AF65-F5344CB8AC3E}">
        <p14:creationId xmlns:p14="http://schemas.microsoft.com/office/powerpoint/2010/main" val="989290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36</a:t>
            </a:fld>
            <a:endParaRPr lang="en-US" noProof="0"/>
          </a:p>
        </p:txBody>
      </p:sp>
    </p:spTree>
    <p:extLst>
      <p:ext uri="{BB962C8B-B14F-4D97-AF65-F5344CB8AC3E}">
        <p14:creationId xmlns:p14="http://schemas.microsoft.com/office/powerpoint/2010/main" val="579568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37</a:t>
            </a:fld>
            <a:endParaRPr lang="en-US" noProof="0"/>
          </a:p>
        </p:txBody>
      </p:sp>
    </p:spTree>
    <p:extLst>
      <p:ext uri="{BB962C8B-B14F-4D97-AF65-F5344CB8AC3E}">
        <p14:creationId xmlns:p14="http://schemas.microsoft.com/office/powerpoint/2010/main" val="19532526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38</a:t>
            </a:fld>
            <a:endParaRPr lang="en-US" noProof="0"/>
          </a:p>
        </p:txBody>
      </p:sp>
    </p:spTree>
    <p:extLst>
      <p:ext uri="{BB962C8B-B14F-4D97-AF65-F5344CB8AC3E}">
        <p14:creationId xmlns:p14="http://schemas.microsoft.com/office/powerpoint/2010/main" val="24207728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42</a:t>
            </a:fld>
            <a:endParaRPr lang="en-US" noProof="0"/>
          </a:p>
        </p:txBody>
      </p:sp>
    </p:spTree>
    <p:extLst>
      <p:ext uri="{BB962C8B-B14F-4D97-AF65-F5344CB8AC3E}">
        <p14:creationId xmlns:p14="http://schemas.microsoft.com/office/powerpoint/2010/main" val="40856439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43</a:t>
            </a:fld>
            <a:endParaRPr lang="en-US" noProof="0"/>
          </a:p>
        </p:txBody>
      </p:sp>
    </p:spTree>
    <p:extLst>
      <p:ext uri="{BB962C8B-B14F-4D97-AF65-F5344CB8AC3E}">
        <p14:creationId xmlns:p14="http://schemas.microsoft.com/office/powerpoint/2010/main" val="2065378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44</a:t>
            </a:fld>
            <a:endParaRPr lang="en-US" noProof="0"/>
          </a:p>
        </p:txBody>
      </p:sp>
    </p:spTree>
    <p:extLst>
      <p:ext uri="{BB962C8B-B14F-4D97-AF65-F5344CB8AC3E}">
        <p14:creationId xmlns:p14="http://schemas.microsoft.com/office/powerpoint/2010/main" val="3311418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9871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celebrating Velg Training’s 20</a:t>
            </a:r>
            <a:r>
              <a:rPr lang="en-US" baseline="30000" dirty="0"/>
              <a:t>th</a:t>
            </a:r>
            <a:r>
              <a:rPr lang="en-US" dirty="0"/>
              <a:t> Birthday – we’ve got some bonus resources to give as our gift to you.</a:t>
            </a:r>
          </a:p>
          <a:p>
            <a:endParaRPr lang="en-US" dirty="0"/>
          </a:p>
          <a:p>
            <a:r>
              <a:rPr lang="en-US" dirty="0">
                <a:solidFill>
                  <a:srgbClr val="FF0000"/>
                </a:solidFill>
              </a:rPr>
              <a:t>Velg Training is providing a VET Reforms and changes interactive calendar</a:t>
            </a:r>
          </a:p>
          <a:p>
            <a:r>
              <a:rPr lang="en-AU" dirty="0"/>
              <a:t>It includes: </a:t>
            </a:r>
          </a:p>
          <a:p>
            <a:r>
              <a:rPr lang="en-AU"/>
              <a:t>• A PDF </a:t>
            </a:r>
            <a:r>
              <a:rPr lang="en-AU" dirty="0"/>
              <a:t>that reflects the current status of and information about the reforms and changes coming to the sector; and </a:t>
            </a:r>
          </a:p>
          <a:p>
            <a:r>
              <a:rPr lang="en-AU" dirty="0"/>
              <a:t>• A downloadable, interactive single-page timeline. </a:t>
            </a:r>
          </a:p>
          <a:p>
            <a:endParaRPr lang="en-AU" dirty="0"/>
          </a:p>
          <a:p>
            <a:r>
              <a:rPr lang="en-AU" dirty="0"/>
              <a:t>Simply click on the reform shortcut to be taken immediately to the latest information as it comes to hand. Both this document and the calendar are linked to our Reforms and Changes website page that will provide further information that is updated on a regular basis.</a:t>
            </a:r>
            <a:endParaRPr lang="en-US" dirty="0">
              <a:solidFill>
                <a:srgbClr val="FF0000"/>
              </a:solidFill>
            </a:endParaRPr>
          </a:p>
          <a:p>
            <a:endParaRPr lang="en-US" dirty="0">
              <a:solidFill>
                <a:srgbClr val="FF0000"/>
              </a:solidFill>
            </a:endParaRPr>
          </a:p>
          <a:p>
            <a:br>
              <a:rPr lang="en-US" dirty="0"/>
            </a:br>
            <a:r>
              <a:rPr lang="en-US" dirty="0"/>
              <a:t>We hope these are of benefit to you </a:t>
            </a:r>
            <a:r>
              <a:rPr lang="en-US" dirty="0">
                <a:sym typeface="Wingdings" panose="05000000000000000000" pitchFamily="2" charset="2"/>
              </a:rPr>
              <a:t></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3001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3F4B40-7007-A147-A82D-5BBB0E94A9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65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Small Image">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837F9836-5B23-424D-8C60-AC02A8512A4B}"/>
              </a:ext>
            </a:extLst>
          </p:cNvPr>
          <p:cNvSpPr>
            <a:spLocks noGrp="1"/>
          </p:cNvSpPr>
          <p:nvPr>
            <p:ph type="pic" sz="quarter" idx="13" hasCustomPrompt="1"/>
          </p:nvPr>
        </p:nvSpPr>
        <p:spPr>
          <a:xfrm>
            <a:off x="9980476" y="0"/>
            <a:ext cx="2211524" cy="685800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tx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311904" y="4650539"/>
            <a:ext cx="3401478" cy="1192038"/>
          </a:xfrm>
          <a:solidFill>
            <a:schemeClr val="tx1"/>
          </a:solidFill>
        </p:spPr>
        <p:txBody>
          <a:bodyPr lIns="252000" tIns="0" anchor="ctr"/>
          <a:lstStyle>
            <a:lvl1pPr marL="0" indent="0" algn="l">
              <a:lnSpc>
                <a:spcPct val="100000"/>
              </a:lnSpc>
              <a:buNone/>
              <a:defRPr sz="1800" i="1">
                <a:solidFill>
                  <a:schemeClr val="bg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Rectangle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bwMode="auto">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54ED587-2D2F-4D3F-B55B-C64465AB4EC5}"/>
              </a:ext>
            </a:extLst>
          </p:cNvPr>
          <p:cNvSpPr/>
          <p:nvPr userDrawn="1"/>
        </p:nvSpPr>
        <p:spPr>
          <a:xfrm>
            <a:off x="69274" y="66963"/>
            <a:ext cx="9911201" cy="6727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bg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Rectangle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1811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Large Image">
    <p:bg>
      <p:bgPr>
        <a:solidFill>
          <a:schemeClr val="bg1"/>
        </a:solidFill>
        <a:effectLst/>
      </p:bgPr>
    </p:bg>
    <p:spTree>
      <p:nvGrpSpPr>
        <p:cNvPr id="1" name=""/>
        <p:cNvGrpSpPr/>
        <p:nvPr/>
      </p:nvGrpSpPr>
      <p:grpSpPr>
        <a:xfrm>
          <a:off x="0" y="0"/>
          <a:ext cx="0" cy="0"/>
          <a:chOff x="0" y="0"/>
          <a:chExt cx="0" cy="0"/>
        </a:xfrm>
      </p:grpSpPr>
      <p:sp>
        <p:nvSpPr>
          <p:cNvPr id="9" name="Picture Placeholder 1">
            <a:extLst>
              <a:ext uri="{FF2B5EF4-FFF2-40B4-BE49-F238E27FC236}">
                <a16:creationId xmlns:a16="http://schemas.microsoft.com/office/drawing/2014/main" id="{069FFAE5-B16E-4571-88F7-52FA5354B1A1}"/>
              </a:ext>
            </a:extLst>
          </p:cNvPr>
          <p:cNvSpPr>
            <a:spLocks noGrp="1"/>
          </p:cNvSpPr>
          <p:nvPr>
            <p:ph type="pic" sz="quarter" idx="13" hasCustomPrompt="1"/>
          </p:nvPr>
        </p:nvSpPr>
        <p:spPr>
          <a:xfrm>
            <a:off x="69273" y="63691"/>
            <a:ext cx="9911201" cy="6727346"/>
          </a:xfrm>
          <a:solidFill>
            <a:schemeClr val="tx1">
              <a:lumMod val="75000"/>
              <a:lumOff val="25000"/>
            </a:schemeClr>
          </a:solidFill>
        </p:spPr>
        <p:txBody>
          <a:bodyPr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86990" y="4346296"/>
            <a:ext cx="6798250" cy="1674470"/>
          </a:xfrm>
        </p:spPr>
        <p:txBody>
          <a:bodyPr anchor="b"/>
          <a:lstStyle>
            <a:lvl1pPr algn="r">
              <a:lnSpc>
                <a:spcPts val="5000"/>
              </a:lnSpc>
              <a:defRPr sz="6000" b="1" cap="all" spc="-300" baseline="0">
                <a:solidFill>
                  <a:schemeClr val="bg1"/>
                </a:solidFill>
                <a:latin typeface="+mj-lt"/>
              </a:defRPr>
            </a:lvl1pPr>
          </a:lstStyle>
          <a:p>
            <a:r>
              <a:rPr lang="en-US" noProof="0"/>
              <a:t>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326418" y="4650539"/>
            <a:ext cx="2456210" cy="1192038"/>
          </a:xfrm>
          <a:solidFill>
            <a:schemeClr val="bg1"/>
          </a:solidFill>
        </p:spPr>
        <p:txBody>
          <a:bodyPr lIns="252000" tIns="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Rectangle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E798A99C-9485-48F0-8E1E-227AD1348A45}"/>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094738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1599E2D7-24B3-4D66-9AFB-83C1AEC4DBBB}"/>
              </a:ext>
            </a:extLst>
          </p:cNvPr>
          <p:cNvSpPr>
            <a:spLocks noGrp="1"/>
          </p:cNvSpPr>
          <p:nvPr>
            <p:ph type="pic" sz="quarter" idx="33" hasCustomPrompt="1"/>
          </p:nvPr>
        </p:nvSpPr>
        <p:spPr>
          <a:xfrm>
            <a:off x="9980476" y="0"/>
            <a:ext cx="2211524" cy="6192000"/>
          </a:xfrm>
          <a:solidFill>
            <a:schemeClr val="bg1">
              <a:lumMod val="9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445086" y="1807950"/>
            <a:ext cx="5184913" cy="432000"/>
          </a:xfrm>
        </p:spPr>
        <p:txBody>
          <a:bodyPr/>
          <a:lstStyle>
            <a:lvl1pPr algn="r">
              <a:defRPr>
                <a:solidFill>
                  <a:schemeClr val="tx1"/>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444886" y="2383950"/>
            <a:ext cx="5184913" cy="360000"/>
          </a:xfrm>
        </p:spPr>
        <p:txBody>
          <a:bodyPr/>
          <a:lstStyle>
            <a:lvl1pPr marL="0" indent="0" algn="r">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445000" y="2908300"/>
            <a:ext cx="5184800" cy="3283700"/>
          </a:xfrm>
          <a:solidFill>
            <a:schemeClr val="bg1"/>
          </a:solidFill>
        </p:spPr>
        <p:txBody>
          <a:bodyPr lIns="180000" tIns="252000" rIns="252000"/>
          <a:lstStyle>
            <a:lvl1pPr algn="l">
              <a:defRPr>
                <a:solidFill>
                  <a:schemeClr val="tx1">
                    <a:lumMod val="75000"/>
                    <a:lumOff val="25000"/>
                  </a:schemeClr>
                </a:solidFill>
              </a:defRPr>
            </a:lvl1pPr>
            <a:lvl2pPr algn="l">
              <a:defRPr>
                <a:solidFill>
                  <a:schemeClr val="tx1">
                    <a:lumMod val="75000"/>
                    <a:lumOff val="25000"/>
                  </a:schemeClr>
                </a:solidFill>
              </a:defRPr>
            </a:lvl2pPr>
            <a:lvl3pPr algn="l">
              <a:defRPr>
                <a:solidFill>
                  <a:schemeClr val="tx1">
                    <a:lumMod val="75000"/>
                    <a:lumOff val="25000"/>
                  </a:schemeClr>
                </a:solidFill>
              </a:defRPr>
            </a:lvl3pPr>
            <a:lvl4pPr algn="l">
              <a:defRPr>
                <a:solidFill>
                  <a:schemeClr val="tx1">
                    <a:lumMod val="75000"/>
                    <a:lumOff val="25000"/>
                  </a:schemeClr>
                </a:solidFill>
              </a:defRPr>
            </a:lvl4pPr>
            <a:lvl5pPr algn="l">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23393" y="1343906"/>
            <a:ext cx="3736800" cy="3933645"/>
          </a:xfrm>
          <a:solidFill>
            <a:schemeClr val="bg1"/>
          </a:solidFill>
        </p:spPr>
        <p:txBody>
          <a:bodyPr lIns="180000" tIns="180000" rIns="18000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53DA1E79-BA17-41C5-98B7-CFBC5859A512}"/>
              </a:ext>
            </a:extLst>
          </p:cNvPr>
          <p:cNvSpPr>
            <a:spLocks noGrp="1"/>
          </p:cNvSpPr>
          <p:nvPr>
            <p:ph type="sldNum" sz="quarter" idx="34"/>
          </p:nvPr>
        </p:nvSpPr>
        <p:spPr/>
        <p:txBody>
          <a:bodyPr/>
          <a:lstStyle/>
          <a:p>
            <a:fld id="{19B51A1E-902D-48AF-9020-955120F399B6}" type="slidenum">
              <a:rPr lang="en-US" noProof="0" smtClean="0"/>
              <a:pPr/>
              <a:t>‹#›</a:t>
            </a:fld>
            <a:endParaRPr lang="en-US" noProof="0" dirty="0"/>
          </a:p>
        </p:txBody>
      </p:sp>
      <p:sp>
        <p:nvSpPr>
          <p:cNvPr id="9" name="Picture Placeholder 6">
            <a:extLst>
              <a:ext uri="{FF2B5EF4-FFF2-40B4-BE49-F238E27FC236}">
                <a16:creationId xmlns:a16="http://schemas.microsoft.com/office/drawing/2014/main" id="{492C2A1D-F7BD-46B6-BC01-15D365ACD50B}"/>
              </a:ext>
            </a:extLst>
          </p:cNvPr>
          <p:cNvSpPr>
            <a:spLocks noGrp="1"/>
          </p:cNvSpPr>
          <p:nvPr>
            <p:ph type="pic" sz="quarter" idx="14" hasCustomPrompt="1"/>
          </p:nvPr>
        </p:nvSpPr>
        <p:spPr>
          <a:xfrm>
            <a:off x="7560193" y="1344803"/>
            <a:ext cx="3737526" cy="3933645"/>
          </a:xfrm>
          <a:solidFill>
            <a:schemeClr val="tx1">
              <a:lumMod val="75000"/>
              <a:lumOff val="25000"/>
            </a:schemeClr>
          </a:solidFill>
        </p:spPr>
        <p:txBody>
          <a:bodyPr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6" name="Title 5">
            <a:extLst>
              <a:ext uri="{FF2B5EF4-FFF2-40B4-BE49-F238E27FC236}">
                <a16:creationId xmlns:a16="http://schemas.microsoft.com/office/drawing/2014/main" id="{7F4F1543-153D-4F77-A4A9-C9BBA1C2052E}"/>
              </a:ext>
            </a:extLst>
          </p:cNvPr>
          <p:cNvSpPr>
            <a:spLocks noGrp="1"/>
          </p:cNvSpPr>
          <p:nvPr>
            <p:ph type="title"/>
          </p:nvPr>
        </p:nvSpPr>
        <p:spPr>
          <a:xfrm>
            <a:off x="432000" y="432000"/>
            <a:ext cx="9131100" cy="432000"/>
          </a:xfrm>
        </p:spPr>
        <p:txBody>
          <a:bodyPr/>
          <a:lstStyle/>
          <a:p>
            <a:r>
              <a:rPr lang="en-US" noProof="0"/>
              <a:t>Click to edit Master title style</a:t>
            </a:r>
          </a:p>
        </p:txBody>
      </p:sp>
      <p:sp>
        <p:nvSpPr>
          <p:cNvPr id="11" name="Subtitle 2">
            <a:extLst>
              <a:ext uri="{FF2B5EF4-FFF2-40B4-BE49-F238E27FC236}">
                <a16:creationId xmlns:a16="http://schemas.microsoft.com/office/drawing/2014/main" id="{9FAA210E-391A-499A-89D5-F222045FD1A4}"/>
              </a:ext>
            </a:extLst>
          </p:cNvPr>
          <p:cNvSpPr>
            <a:spLocks noGrp="1"/>
          </p:cNvSpPr>
          <p:nvPr>
            <p:ph type="body" sz="quarter" idx="32" hasCustomPrompt="1"/>
          </p:nvPr>
        </p:nvSpPr>
        <p:spPr>
          <a:xfrm>
            <a:off x="431800" y="1008000"/>
            <a:ext cx="68959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234719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91980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432296"/>
            <a:ext cx="4500000" cy="527076"/>
          </a:xfrm>
          <a:solidFill>
            <a:schemeClr val="tx1"/>
          </a:solidFill>
        </p:spPr>
        <p:txBody>
          <a:bodyPr lIns="180000" tIns="36000" anchor="ctr"/>
          <a:lstStyle>
            <a:lvl1pPr marL="0" indent="0">
              <a:buNone/>
              <a:defRPr sz="2400" b="1" spc="-15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2023668"/>
            <a:ext cx="4500000" cy="416833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5129800" y="1433105"/>
            <a:ext cx="4500000" cy="525283"/>
          </a:xfrm>
          <a:solidFill>
            <a:schemeClr val="tx1"/>
          </a:solidFill>
        </p:spPr>
        <p:txBody>
          <a:bodyPr lIns="180000" tIns="36000" anchor="ctr"/>
          <a:lstStyle>
            <a:lvl1pPr marL="0" indent="0">
              <a:buNone/>
              <a:defRPr sz="2400" b="1" spc="-150">
                <a:solidFill>
                  <a:schemeClr val="bg1"/>
                </a:solidFill>
                <a:latin typeface="+mj-lt"/>
              </a:defRPr>
            </a:lvl1pPr>
          </a:lstStyle>
          <a:p>
            <a:pPr lvl="0"/>
            <a:r>
              <a:rPr lang="en-US" noProof="0"/>
              <a:t>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5129800" y="2020359"/>
            <a:ext cx="4500000" cy="4170891"/>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299200" y="432000"/>
            <a:ext cx="5472113" cy="5759250"/>
          </a:xfrm>
          <a:solidFill>
            <a:schemeClr val="tx1">
              <a:lumMod val="75000"/>
              <a:lumOff val="25000"/>
            </a:schemeClr>
          </a:solidFill>
        </p:spPr>
        <p:txBody>
          <a:bodyPr anchor="ctr"/>
          <a:lstStyle>
            <a:lvl1pPr marL="0" indent="0" algn="ctr">
              <a:buNone/>
              <a:defRPr sz="1200" i="1">
                <a:solidFill>
                  <a:schemeClr val="bg1"/>
                </a:solidFill>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3875314" y="5096632"/>
            <a:ext cx="2028686" cy="1094618"/>
          </a:xfrm>
        </p:spPr>
        <p:txBody>
          <a:bodyPr anchor="b"/>
          <a:lstStyle>
            <a:lvl1pPr marL="0" indent="0" algn="r">
              <a:buNone/>
              <a:defRPr i="1">
                <a:solidFill>
                  <a:schemeClr val="tx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16EFF903-F1F3-440A-B12C-9FD51606B03D}"/>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hank You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174360" y="2112793"/>
            <a:ext cx="6798250" cy="1674470"/>
          </a:xfrm>
        </p:spPr>
        <p:txBody>
          <a:bodyPr anchor="ctr"/>
          <a:lstStyle>
            <a:lvl1pPr algn="ctr">
              <a:lnSpc>
                <a:spcPct val="100000"/>
              </a:lnSpc>
              <a:defRPr sz="6000" b="1" cap="all" spc="-300" baseline="0">
                <a:solidFill>
                  <a:schemeClr val="tx1"/>
                </a:solidFill>
                <a:latin typeface="+mj-lt"/>
              </a:defRPr>
            </a:lvl1pPr>
          </a:lstStyle>
          <a:p>
            <a:r>
              <a:rPr lang="en-US" noProof="0"/>
              <a:t>Thank you</a:t>
            </a:r>
          </a:p>
        </p:txBody>
      </p:sp>
      <p:sp>
        <p:nvSpPr>
          <p:cNvPr id="7" name="Rectangle 6">
            <a:extLst>
              <a:ext uri="{FF2B5EF4-FFF2-40B4-BE49-F238E27FC236}">
                <a16:creationId xmlns:a16="http://schemas.microsoft.com/office/drawing/2014/main" id="{756F2950-BBCB-4A53-9EAC-D714777B8FA2}"/>
              </a:ext>
            </a:extLst>
          </p:cNvPr>
          <p:cNvSpPr/>
          <p:nvPr userDrawn="1"/>
        </p:nvSpPr>
        <p:spPr>
          <a:xfrm>
            <a:off x="0" y="6794309"/>
            <a:ext cx="9980476" cy="636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D5253865-24CF-4EF5-92A5-F64EB9ABC8B7}"/>
              </a:ext>
            </a:extLst>
          </p:cNvPr>
          <p:cNvSpPr/>
          <p:nvPr userDrawn="1"/>
        </p:nvSpPr>
        <p:spPr>
          <a:xfrm>
            <a:off x="0" y="0"/>
            <a:ext cx="9980476" cy="636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BBE19773-9B6A-4A2C-95A5-69A3788C2D94}"/>
              </a:ext>
            </a:extLst>
          </p:cNvPr>
          <p:cNvSpPr/>
          <p:nvPr userDrawn="1"/>
        </p:nvSpPr>
        <p:spPr>
          <a:xfrm rot="5400000">
            <a:off x="-3378441" y="3410285"/>
            <a:ext cx="6826157" cy="692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 Placeholder 5">
            <a:extLst>
              <a:ext uri="{FF2B5EF4-FFF2-40B4-BE49-F238E27FC236}">
                <a16:creationId xmlns:a16="http://schemas.microsoft.com/office/drawing/2014/main" id="{CA3EFDD3-A9D2-4EB6-BB2A-F6999D9F7EA6}"/>
              </a:ext>
            </a:extLst>
          </p:cNvPr>
          <p:cNvSpPr>
            <a:spLocks noGrp="1"/>
          </p:cNvSpPr>
          <p:nvPr>
            <p:ph type="body" sz="quarter" idx="15" hasCustomPrompt="1"/>
          </p:nvPr>
        </p:nvSpPr>
        <p:spPr>
          <a:xfrm>
            <a:off x="2174361" y="4035727"/>
            <a:ext cx="3329850" cy="382887"/>
          </a:xfrm>
        </p:spPr>
        <p:txBody>
          <a:bodyPr/>
          <a:lstStyle>
            <a:lvl1pPr marL="0" indent="0" algn="r">
              <a:buNone/>
              <a:defRPr sz="2400"/>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12" name="Text Placeholder 6">
            <a:extLst>
              <a:ext uri="{FF2B5EF4-FFF2-40B4-BE49-F238E27FC236}">
                <a16:creationId xmlns:a16="http://schemas.microsoft.com/office/drawing/2014/main" id="{261ED1F7-B623-43D9-9BDA-8808C5CFAFFB}"/>
              </a:ext>
            </a:extLst>
          </p:cNvPr>
          <p:cNvSpPr>
            <a:spLocks noGrp="1"/>
          </p:cNvSpPr>
          <p:nvPr>
            <p:ph type="body" sz="quarter" idx="16" hasCustomPrompt="1"/>
          </p:nvPr>
        </p:nvSpPr>
        <p:spPr>
          <a:xfrm>
            <a:off x="6062268" y="4150118"/>
            <a:ext cx="2910342" cy="238016"/>
          </a:xfrm>
        </p:spPr>
        <p:txBody>
          <a:bodyPr/>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13" name="Text Placeholder 7">
            <a:extLst>
              <a:ext uri="{FF2B5EF4-FFF2-40B4-BE49-F238E27FC236}">
                <a16:creationId xmlns:a16="http://schemas.microsoft.com/office/drawing/2014/main" id="{E27366FC-4115-4122-9CE2-5FA9D424AD51}"/>
              </a:ext>
            </a:extLst>
          </p:cNvPr>
          <p:cNvSpPr>
            <a:spLocks noGrp="1"/>
          </p:cNvSpPr>
          <p:nvPr>
            <p:ph type="body" sz="quarter" idx="17" hasCustomPrompt="1"/>
          </p:nvPr>
        </p:nvSpPr>
        <p:spPr>
          <a:xfrm>
            <a:off x="6062268" y="4540691"/>
            <a:ext cx="2910342" cy="238016"/>
          </a:xfrm>
        </p:spPr>
        <p:txBody>
          <a:bodyPr/>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4" name="Text Placeholder 8">
            <a:extLst>
              <a:ext uri="{FF2B5EF4-FFF2-40B4-BE49-F238E27FC236}">
                <a16:creationId xmlns:a16="http://schemas.microsoft.com/office/drawing/2014/main" id="{DEB36829-2F8B-4E22-AB6D-4111D18AF847}"/>
              </a:ext>
            </a:extLst>
          </p:cNvPr>
          <p:cNvSpPr>
            <a:spLocks noGrp="1"/>
          </p:cNvSpPr>
          <p:nvPr>
            <p:ph type="body" sz="quarter" idx="18" hasCustomPrompt="1"/>
          </p:nvPr>
        </p:nvSpPr>
        <p:spPr>
          <a:xfrm>
            <a:off x="6062268" y="4931263"/>
            <a:ext cx="2910342" cy="238016"/>
          </a:xfrm>
        </p:spPr>
        <p:txBody>
          <a:bodyPr/>
          <a:lstStyle>
            <a:lvl1pPr marL="0" indent="0" algn="l">
              <a:buNone/>
              <a:defRPr sz="1400" i="1"/>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Tree>
    <p:extLst>
      <p:ext uri="{BB962C8B-B14F-4D97-AF65-F5344CB8AC3E}">
        <p14:creationId xmlns:p14="http://schemas.microsoft.com/office/powerpoint/2010/main" val="31890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1" y="1008000"/>
            <a:ext cx="9198116"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3442953D-28FC-41B5-A1BB-BB3BA7CA40B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91980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512000"/>
            <a:ext cx="2916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hasCustomPrompt="1"/>
          </p:nvPr>
        </p:nvSpPr>
        <p:spPr>
          <a:xfrm>
            <a:off x="3572900" y="1511476"/>
            <a:ext cx="2916000" cy="4679249"/>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hasCustomPrompt="1"/>
          </p:nvPr>
        </p:nvSpPr>
        <p:spPr>
          <a:xfrm>
            <a:off x="6713800" y="1511475"/>
            <a:ext cx="2916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9198000"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512000"/>
            <a:ext cx="1764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290450" y="1512000"/>
            <a:ext cx="1764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4148900" y="1512000"/>
            <a:ext cx="1764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6007350" y="1507535"/>
            <a:ext cx="1764000" cy="46792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7865800" y="1507535"/>
            <a:ext cx="1764000" cy="468371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B5A8293F-A5B5-4FCC-BF27-A25B1BAFF245}"/>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a:lstStyle>
            <a:lvl1pPr>
              <a:defRPr>
                <a:solidFill>
                  <a:schemeClr val="tx1"/>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1" y="1008000"/>
            <a:ext cx="9198116" cy="360000"/>
          </a:xfrm>
        </p:spPr>
        <p:txBody>
          <a:bodyPr/>
          <a:lstStyle>
            <a:lvl1pPr marL="0" indent="0">
              <a:buNone/>
              <a:defRPr i="1">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8E801980-CBAE-4A50-886D-54D7BB2E19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DF756E-F310-4229-ACDD-055D299A95FB}"/>
              </a:ext>
            </a:extLst>
          </p:cNvPr>
          <p:cNvSpPr/>
          <p:nvPr userDrawn="1"/>
        </p:nvSpPr>
        <p:spPr>
          <a:xfrm>
            <a:off x="6297105" y="424206"/>
            <a:ext cx="5505254" cy="573149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E25951D2-91DB-40E7-95D5-4B372602DEB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9" name="Subtitle 2">
            <a:extLst>
              <a:ext uri="{FF2B5EF4-FFF2-40B4-BE49-F238E27FC236}">
                <a16:creationId xmlns:a16="http://schemas.microsoft.com/office/drawing/2014/main" id="{07666241-4AF6-458A-A571-6C6C291D72F1}"/>
              </a:ext>
            </a:extLst>
          </p:cNvPr>
          <p:cNvSpPr>
            <a:spLocks noGrp="1"/>
          </p:cNvSpPr>
          <p:nvPr>
            <p:ph type="subTitle" idx="1"/>
          </p:nvPr>
        </p:nvSpPr>
        <p:spPr>
          <a:xfrm>
            <a:off x="6532775" y="3639199"/>
            <a:ext cx="5053936" cy="1192038"/>
          </a:xfrm>
          <a:solidFill>
            <a:schemeClr val="bg1"/>
          </a:solidFill>
        </p:spPr>
        <p:txBody>
          <a:bodyPr lIns="252000" tIns="0" anchor="ctr"/>
          <a:lstStyle>
            <a:lvl1pPr marL="0" indent="0" algn="l">
              <a:lnSpc>
                <a:spcPct val="100000"/>
              </a:lnSpc>
              <a:buNone/>
              <a:defRPr sz="1800" i="1">
                <a:solidFill>
                  <a:schemeClr val="tx1"/>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Title 5">
            <a:extLst>
              <a:ext uri="{FF2B5EF4-FFF2-40B4-BE49-F238E27FC236}">
                <a16:creationId xmlns:a16="http://schemas.microsoft.com/office/drawing/2014/main" id="{6F4F2BBF-F210-4954-9C73-A0030AACDDFE}"/>
              </a:ext>
            </a:extLst>
          </p:cNvPr>
          <p:cNvSpPr>
            <a:spLocks noGrp="1"/>
          </p:cNvSpPr>
          <p:nvPr>
            <p:ph type="title" hasCustomPrompt="1"/>
          </p:nvPr>
        </p:nvSpPr>
        <p:spPr>
          <a:xfrm>
            <a:off x="6532775" y="993303"/>
            <a:ext cx="5053936" cy="2513468"/>
          </a:xfrm>
        </p:spPr>
        <p:txBody>
          <a:bodyPr/>
          <a:lstStyle>
            <a:lvl1pPr>
              <a:defRPr sz="5400" cap="none">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227779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Content Placeholder 2">
            <a:extLst>
              <a:ext uri="{FF2B5EF4-FFF2-40B4-BE49-F238E27FC236}">
                <a16:creationId xmlns:a16="http://schemas.microsoft.com/office/drawing/2014/main" id="{FD1EE834-4B70-4715-8346-1C0298347EE0}"/>
              </a:ext>
            </a:extLst>
          </p:cNvPr>
          <p:cNvSpPr>
            <a:spLocks noGrp="1"/>
          </p:cNvSpPr>
          <p:nvPr>
            <p:ph idx="1" hasCustomPrompt="1"/>
          </p:nvPr>
        </p:nvSpPr>
        <p:spPr>
          <a:xfrm>
            <a:off x="432000" y="1046375"/>
            <a:ext cx="9198000" cy="5130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280088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Content Placeholder 2">
            <a:extLst>
              <a:ext uri="{FF2B5EF4-FFF2-40B4-BE49-F238E27FC236}">
                <a16:creationId xmlns:a16="http://schemas.microsoft.com/office/drawing/2014/main" id="{EAE43F4C-1A64-4197-A44B-E6EB874E243B}"/>
              </a:ext>
            </a:extLst>
          </p:cNvPr>
          <p:cNvSpPr>
            <a:spLocks noGrp="1"/>
          </p:cNvSpPr>
          <p:nvPr>
            <p:ph sz="half" idx="1" hasCustomPrompt="1"/>
          </p:nvPr>
        </p:nvSpPr>
        <p:spPr>
          <a:xfrm>
            <a:off x="432000" y="1046376"/>
            <a:ext cx="4435831" cy="5130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a:extLst>
              <a:ext uri="{FF2B5EF4-FFF2-40B4-BE49-F238E27FC236}">
                <a16:creationId xmlns:a16="http://schemas.microsoft.com/office/drawing/2014/main" id="{D7B3F5B8-DC28-4878-AC9F-D434D7542D8F}"/>
              </a:ext>
            </a:extLst>
          </p:cNvPr>
          <p:cNvSpPr>
            <a:spLocks noGrp="1"/>
          </p:cNvSpPr>
          <p:nvPr>
            <p:ph sz="half" idx="2" hasCustomPrompt="1"/>
          </p:nvPr>
        </p:nvSpPr>
        <p:spPr>
          <a:xfrm>
            <a:off x="5194169" y="1046376"/>
            <a:ext cx="4435831" cy="513058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57439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7" name="Text Placeholder 2">
            <a:extLst>
              <a:ext uri="{FF2B5EF4-FFF2-40B4-BE49-F238E27FC236}">
                <a16:creationId xmlns:a16="http://schemas.microsoft.com/office/drawing/2014/main" id="{CB97B01E-88B2-448F-BD96-A1AAFA39AC1E}"/>
              </a:ext>
            </a:extLst>
          </p:cNvPr>
          <p:cNvSpPr>
            <a:spLocks noGrp="1"/>
          </p:cNvSpPr>
          <p:nvPr>
            <p:ph type="body" idx="1" hasCustomPrompt="1"/>
          </p:nvPr>
        </p:nvSpPr>
        <p:spPr>
          <a:xfrm>
            <a:off x="432000" y="1068420"/>
            <a:ext cx="4434840" cy="823912"/>
          </a:xfrm>
          <a:solidFill>
            <a:schemeClr val="tx1"/>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Text Placeholder 4">
            <a:extLst>
              <a:ext uri="{FF2B5EF4-FFF2-40B4-BE49-F238E27FC236}">
                <a16:creationId xmlns:a16="http://schemas.microsoft.com/office/drawing/2014/main" id="{40BADDE2-4EE6-41B4-804C-EBF680128B40}"/>
              </a:ext>
            </a:extLst>
          </p:cNvPr>
          <p:cNvSpPr>
            <a:spLocks noGrp="1"/>
          </p:cNvSpPr>
          <p:nvPr>
            <p:ph type="body" sz="quarter" idx="3" hasCustomPrompt="1"/>
          </p:nvPr>
        </p:nvSpPr>
        <p:spPr>
          <a:xfrm>
            <a:off x="5195160" y="1068420"/>
            <a:ext cx="4434840" cy="823912"/>
          </a:xfrm>
          <a:solidFill>
            <a:schemeClr val="tx1"/>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9" name="Content Placeholder 3">
            <a:extLst>
              <a:ext uri="{FF2B5EF4-FFF2-40B4-BE49-F238E27FC236}">
                <a16:creationId xmlns:a16="http://schemas.microsoft.com/office/drawing/2014/main" id="{BB0A14E0-899D-4594-BC9E-AE89BF0D3AB7}"/>
              </a:ext>
            </a:extLst>
          </p:cNvPr>
          <p:cNvSpPr>
            <a:spLocks noGrp="1"/>
          </p:cNvSpPr>
          <p:nvPr>
            <p:ph sz="half" idx="2" hasCustomPrompt="1"/>
          </p:nvPr>
        </p:nvSpPr>
        <p:spPr>
          <a:xfrm>
            <a:off x="432001" y="2096752"/>
            <a:ext cx="4434840" cy="4092911"/>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5">
            <a:extLst>
              <a:ext uri="{FF2B5EF4-FFF2-40B4-BE49-F238E27FC236}">
                <a16:creationId xmlns:a16="http://schemas.microsoft.com/office/drawing/2014/main" id="{2C699014-D902-4E9A-80CD-8D2BCFE67097}"/>
              </a:ext>
            </a:extLst>
          </p:cNvPr>
          <p:cNvSpPr>
            <a:spLocks noGrp="1"/>
          </p:cNvSpPr>
          <p:nvPr>
            <p:ph sz="quarter" idx="4" hasCustomPrompt="1"/>
          </p:nvPr>
        </p:nvSpPr>
        <p:spPr>
          <a:xfrm>
            <a:off x="5195160" y="2096752"/>
            <a:ext cx="4434840" cy="4092911"/>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63468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Title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anchor="b"/>
          <a:lstStyle>
            <a:lvl1pPr>
              <a:defRPr sz="2800"/>
            </a:lvl1pPr>
          </a:lstStyle>
          <a:p>
            <a:r>
              <a:rPr lang="en-US" noProof="0"/>
              <a:t>Click to edit Master title style</a:t>
            </a:r>
          </a:p>
        </p:txBody>
      </p:sp>
      <p:sp>
        <p:nvSpPr>
          <p:cNvPr id="9" name="Text Placeholder 3">
            <a:extLst>
              <a:ext uri="{FF2B5EF4-FFF2-40B4-BE49-F238E27FC236}">
                <a16:creationId xmlns:a16="http://schemas.microsoft.com/office/drawing/2014/main" id="{0B6B7795-36CC-459B-AE8B-7FB2F40AF37C}"/>
              </a:ext>
            </a:extLst>
          </p:cNvPr>
          <p:cNvSpPr>
            <a:spLocks noGrp="1"/>
          </p:cNvSpPr>
          <p:nvPr>
            <p:ph type="body" sz="half" idx="2" hasCustomPrompt="1"/>
          </p:nvPr>
        </p:nvSpPr>
        <p:spPr>
          <a:xfrm>
            <a:off x="432001" y="2057400"/>
            <a:ext cx="3159612" cy="4126584"/>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0" name="Content Placeholder 2">
            <a:extLst>
              <a:ext uri="{FF2B5EF4-FFF2-40B4-BE49-F238E27FC236}">
                <a16:creationId xmlns:a16="http://schemas.microsoft.com/office/drawing/2014/main" id="{79F53EF1-D412-467C-B7CE-30536F140AE1}"/>
              </a:ext>
            </a:extLst>
          </p:cNvPr>
          <p:cNvSpPr>
            <a:spLocks noGrp="1"/>
          </p:cNvSpPr>
          <p:nvPr>
            <p:ph idx="1" hasCustomPrompt="1"/>
          </p:nvPr>
        </p:nvSpPr>
        <p:spPr>
          <a:xfrm>
            <a:off x="3770722" y="457201"/>
            <a:ext cx="6023727" cy="5726784"/>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720005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a:xfrm>
            <a:off x="432000" y="6356350"/>
            <a:ext cx="4114800" cy="365125"/>
          </a:xfrm>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Title 1">
            <a:extLst>
              <a:ext uri="{FF2B5EF4-FFF2-40B4-BE49-F238E27FC236}">
                <a16:creationId xmlns:a16="http://schemas.microsoft.com/office/drawing/2014/main" id="{AC67C685-BABE-4B77-8C5E-B39B093D3AEA}"/>
              </a:ext>
            </a:extLst>
          </p:cNvPr>
          <p:cNvSpPr>
            <a:spLocks noGrp="1"/>
          </p:cNvSpPr>
          <p:nvPr>
            <p:ph type="title"/>
          </p:nvPr>
        </p:nvSpPr>
        <p:spPr>
          <a:xfrm>
            <a:off x="432001" y="457200"/>
            <a:ext cx="3159612" cy="1600200"/>
          </a:xfrm>
        </p:spPr>
        <p:txBody>
          <a:bodyPr anchor="b"/>
          <a:lstStyle>
            <a:lvl1pPr>
              <a:defRPr sz="2800"/>
            </a:lvl1pPr>
          </a:lstStyle>
          <a:p>
            <a:r>
              <a:rPr lang="en-US" noProof="0"/>
              <a:t>Click to edit Master title style</a:t>
            </a:r>
          </a:p>
        </p:txBody>
      </p:sp>
      <p:sp>
        <p:nvSpPr>
          <p:cNvPr id="9" name="Text Placeholder 3">
            <a:extLst>
              <a:ext uri="{FF2B5EF4-FFF2-40B4-BE49-F238E27FC236}">
                <a16:creationId xmlns:a16="http://schemas.microsoft.com/office/drawing/2014/main" id="{0B6B7795-36CC-459B-AE8B-7FB2F40AF37C}"/>
              </a:ext>
            </a:extLst>
          </p:cNvPr>
          <p:cNvSpPr>
            <a:spLocks noGrp="1"/>
          </p:cNvSpPr>
          <p:nvPr>
            <p:ph type="body" sz="half" idx="2" hasCustomPrompt="1"/>
          </p:nvPr>
        </p:nvSpPr>
        <p:spPr>
          <a:xfrm>
            <a:off x="432001" y="2057400"/>
            <a:ext cx="3159612" cy="4126584"/>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2" name="Picture Placeholder 2">
            <a:extLst>
              <a:ext uri="{FF2B5EF4-FFF2-40B4-BE49-F238E27FC236}">
                <a16:creationId xmlns:a16="http://schemas.microsoft.com/office/drawing/2014/main" id="{10319378-269C-406E-9B84-FCF22DA02EFF}"/>
              </a:ext>
            </a:extLst>
          </p:cNvPr>
          <p:cNvSpPr>
            <a:spLocks noGrp="1"/>
          </p:cNvSpPr>
          <p:nvPr>
            <p:ph type="pic" idx="1"/>
          </p:nvPr>
        </p:nvSpPr>
        <p:spPr>
          <a:xfrm>
            <a:off x="3788021" y="457201"/>
            <a:ext cx="5949868" cy="57267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30214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9198000" cy="432000"/>
          </a:xfrm>
        </p:spPr>
        <p:txBody>
          <a:bodyPr/>
          <a:lstStyle>
            <a:lvl1pPr>
              <a:defRPr>
                <a:solidFill>
                  <a:schemeClr val="tx1"/>
                </a:solidFill>
              </a:defRPr>
            </a:lvl1pPr>
          </a:lstStyle>
          <a:p>
            <a:r>
              <a:rPr lang="en-US" noProof="0"/>
              <a:t>Click to edit page title</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75D237A-BD90-4D90-B328-7F1A502A266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3779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2310D190-B83D-438A-91BC-470C41B22A29}"/>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Waiting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2175A8-1FB2-C544-9911-36973CD8BCB7}"/>
              </a:ext>
            </a:extLst>
          </p:cNvPr>
          <p:cNvPicPr>
            <a:picLocks noChangeAspect="1"/>
          </p:cNvPicPr>
          <p:nvPr userDrawn="1"/>
        </p:nvPicPr>
        <p:blipFill rotWithShape="1">
          <a:blip r:embed="rId2"/>
          <a:srcRect b="13082"/>
          <a:stretch/>
        </p:blipFill>
        <p:spPr>
          <a:xfrm>
            <a:off x="0" y="0"/>
            <a:ext cx="12180232" cy="7063409"/>
          </a:xfrm>
          <a:prstGeom prst="rect">
            <a:avLst/>
          </a:prstGeom>
        </p:spPr>
      </p:pic>
      <p:pic>
        <p:nvPicPr>
          <p:cNvPr id="5" name="Picture 4">
            <a:extLst>
              <a:ext uri="{FF2B5EF4-FFF2-40B4-BE49-F238E27FC236}">
                <a16:creationId xmlns:a16="http://schemas.microsoft.com/office/drawing/2014/main" id="{ADC79FEE-505C-AA49-B4CA-CAE7FD1DADFE}"/>
              </a:ext>
            </a:extLst>
          </p:cNvPr>
          <p:cNvPicPr>
            <a:picLocks noChangeAspect="1"/>
          </p:cNvPicPr>
          <p:nvPr userDrawn="1"/>
        </p:nvPicPr>
        <p:blipFill>
          <a:blip r:embed="rId3"/>
          <a:stretch>
            <a:fillRect/>
          </a:stretch>
        </p:blipFill>
        <p:spPr>
          <a:xfrm>
            <a:off x="5884" y="0"/>
            <a:ext cx="12180232" cy="6858000"/>
          </a:xfrm>
          <a:prstGeom prst="rect">
            <a:avLst/>
          </a:prstGeom>
        </p:spPr>
      </p:pic>
      <p:sp>
        <p:nvSpPr>
          <p:cNvPr id="2" name="Title 1">
            <a:extLst>
              <a:ext uri="{FF2B5EF4-FFF2-40B4-BE49-F238E27FC236}">
                <a16:creationId xmlns:a16="http://schemas.microsoft.com/office/drawing/2014/main" id="{92BD1806-8037-B94C-833E-3233F862252B}"/>
              </a:ext>
            </a:extLst>
          </p:cNvPr>
          <p:cNvSpPr>
            <a:spLocks noGrp="1"/>
          </p:cNvSpPr>
          <p:nvPr>
            <p:ph type="ctrTitle" hasCustomPrompt="1"/>
          </p:nvPr>
        </p:nvSpPr>
        <p:spPr>
          <a:xfrm>
            <a:off x="2654300" y="2753518"/>
            <a:ext cx="6883400" cy="1096963"/>
          </a:xfrm>
        </p:spPr>
        <p:txBody>
          <a:bodyPr anchor="ctr">
            <a:noAutofit/>
          </a:bodyPr>
          <a:lstStyle>
            <a:lvl1pPr algn="ctr">
              <a:defRPr sz="4000">
                <a:solidFill>
                  <a:schemeClr val="accent3"/>
                </a:solidFill>
              </a:defRPr>
            </a:lvl1pPr>
          </a:lstStyle>
          <a:p>
            <a:r>
              <a:rPr lang="en-US" dirty="0"/>
              <a:t>YOUR WEBINAR WILL BEGIN SHORTLY</a:t>
            </a:r>
          </a:p>
        </p:txBody>
      </p:sp>
      <p:sp>
        <p:nvSpPr>
          <p:cNvPr id="3" name="Subtitle 2">
            <a:extLst>
              <a:ext uri="{FF2B5EF4-FFF2-40B4-BE49-F238E27FC236}">
                <a16:creationId xmlns:a16="http://schemas.microsoft.com/office/drawing/2014/main" id="{4C50927E-02B2-5E42-BF8A-2FD593944FE2}"/>
              </a:ext>
            </a:extLst>
          </p:cNvPr>
          <p:cNvSpPr>
            <a:spLocks noGrp="1"/>
          </p:cNvSpPr>
          <p:nvPr>
            <p:ph type="subTitle" idx="1" hasCustomPrompt="1"/>
          </p:nvPr>
        </p:nvSpPr>
        <p:spPr>
          <a:xfrm>
            <a:off x="1524000" y="3886875"/>
            <a:ext cx="9144000" cy="893762"/>
          </a:xfrm>
        </p:spPr>
        <p:txBody>
          <a:bodyPr>
            <a:normAutofit/>
          </a:bodyPr>
          <a:lstStyle>
            <a:lvl1pPr marL="0" indent="0" algn="ctr">
              <a:buNone/>
              <a:defRPr sz="1600" i="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audio tests may occur during this period</a:t>
            </a:r>
          </a:p>
        </p:txBody>
      </p:sp>
    </p:spTree>
    <p:extLst>
      <p:ext uri="{BB962C8B-B14F-4D97-AF65-F5344CB8AC3E}">
        <p14:creationId xmlns:p14="http://schemas.microsoft.com/office/powerpoint/2010/main" val="1650600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74EBCCF0-8B36-D34F-8344-DBB606E9953E}"/>
              </a:ext>
            </a:extLst>
          </p:cNvPr>
          <p:cNvPicPr>
            <a:picLocks noChangeAspect="1"/>
          </p:cNvPicPr>
          <p:nvPr userDrawn="1"/>
        </p:nvPicPr>
        <p:blipFill>
          <a:blip r:embed="rId2"/>
          <a:stretch>
            <a:fillRect/>
          </a:stretch>
        </p:blipFill>
        <p:spPr>
          <a:xfrm>
            <a:off x="0" y="0"/>
            <a:ext cx="12180232" cy="6858000"/>
          </a:xfrm>
          <a:prstGeom prst="rect">
            <a:avLst/>
          </a:prstGeom>
        </p:spPr>
      </p:pic>
      <p:sp>
        <p:nvSpPr>
          <p:cNvPr id="2" name="Title 1">
            <a:extLst>
              <a:ext uri="{FF2B5EF4-FFF2-40B4-BE49-F238E27FC236}">
                <a16:creationId xmlns:a16="http://schemas.microsoft.com/office/drawing/2014/main" id="{92BD1806-8037-B94C-833E-3233F862252B}"/>
              </a:ext>
            </a:extLst>
          </p:cNvPr>
          <p:cNvSpPr>
            <a:spLocks noGrp="1"/>
          </p:cNvSpPr>
          <p:nvPr>
            <p:ph type="ctrTitle" hasCustomPrompt="1"/>
          </p:nvPr>
        </p:nvSpPr>
        <p:spPr>
          <a:xfrm>
            <a:off x="2654300" y="2753518"/>
            <a:ext cx="6883400" cy="1096963"/>
          </a:xfrm>
        </p:spPr>
        <p:txBody>
          <a:bodyPr anchor="ctr">
            <a:noAutofit/>
          </a:bodyPr>
          <a:lstStyle>
            <a:lvl1pPr algn="ctr">
              <a:defRPr sz="4000">
                <a:solidFill>
                  <a:schemeClr val="tx2"/>
                </a:solidFill>
              </a:defRPr>
            </a:lvl1pPr>
          </a:lstStyle>
          <a:p>
            <a:r>
              <a:rPr lang="en-US" dirty="0"/>
              <a:t>TITLE OF WEBINAR </a:t>
            </a:r>
          </a:p>
        </p:txBody>
      </p:sp>
      <p:sp>
        <p:nvSpPr>
          <p:cNvPr id="3" name="Subtitle 2">
            <a:extLst>
              <a:ext uri="{FF2B5EF4-FFF2-40B4-BE49-F238E27FC236}">
                <a16:creationId xmlns:a16="http://schemas.microsoft.com/office/drawing/2014/main" id="{4C50927E-02B2-5E42-BF8A-2FD593944FE2}"/>
              </a:ext>
            </a:extLst>
          </p:cNvPr>
          <p:cNvSpPr>
            <a:spLocks noGrp="1"/>
          </p:cNvSpPr>
          <p:nvPr>
            <p:ph type="subTitle" idx="1" hasCustomPrompt="1"/>
          </p:nvPr>
        </p:nvSpPr>
        <p:spPr>
          <a:xfrm>
            <a:off x="1524000" y="3886875"/>
            <a:ext cx="9144000" cy="893762"/>
          </a:xfrm>
        </p:spPr>
        <p:txBody>
          <a:bodyPr>
            <a:normAutofit/>
          </a:bodyPr>
          <a:lstStyle>
            <a:lvl1pPr marL="0" indent="0" algn="ctr">
              <a:buNone/>
              <a:defRPr sz="1600" i="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Tree>
    <p:extLst>
      <p:ext uri="{BB962C8B-B14F-4D97-AF65-F5344CB8AC3E}">
        <p14:creationId xmlns:p14="http://schemas.microsoft.com/office/powerpoint/2010/main" val="4220936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1DC1F8-6636-514F-8920-241D57F2B9A4}"/>
              </a:ext>
            </a:extLst>
          </p:cNvPr>
          <p:cNvPicPr>
            <a:picLocks noChangeAspect="1"/>
          </p:cNvPicPr>
          <p:nvPr userDrawn="1"/>
        </p:nvPicPr>
        <p:blipFill>
          <a:blip r:embed="rId2"/>
          <a:stretch>
            <a:fillRect/>
          </a:stretch>
        </p:blipFill>
        <p:spPr>
          <a:xfrm>
            <a:off x="0" y="0"/>
            <a:ext cx="12180232" cy="6858000"/>
          </a:xfrm>
          <a:prstGeom prst="rect">
            <a:avLst/>
          </a:prstGeom>
        </p:spPr>
      </p:pic>
      <p:sp>
        <p:nvSpPr>
          <p:cNvPr id="2" name="Title 1">
            <a:extLst>
              <a:ext uri="{FF2B5EF4-FFF2-40B4-BE49-F238E27FC236}">
                <a16:creationId xmlns:a16="http://schemas.microsoft.com/office/drawing/2014/main" id="{3E4B0B32-C5AB-934B-81ED-2F96412F2A2D}"/>
              </a:ext>
            </a:extLst>
          </p:cNvPr>
          <p:cNvSpPr>
            <a:spLocks noGrp="1"/>
          </p:cNvSpPr>
          <p:nvPr>
            <p:ph type="title" hasCustomPrompt="1"/>
          </p:nvPr>
        </p:nvSpPr>
        <p:spPr>
          <a:xfrm>
            <a:off x="1304925" y="0"/>
            <a:ext cx="9569450" cy="3390899"/>
          </a:xfrm>
        </p:spPr>
        <p:txBody>
          <a:bodyPr anchor="ctr">
            <a:normAutofit/>
          </a:bodyPr>
          <a:lstStyle>
            <a:lvl1pPr algn="ct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3452F8C-F810-E34C-82C3-2BC84F88028B}"/>
              </a:ext>
            </a:extLst>
          </p:cNvPr>
          <p:cNvSpPr>
            <a:spLocks noGrp="1"/>
          </p:cNvSpPr>
          <p:nvPr>
            <p:ph type="body" idx="1"/>
          </p:nvPr>
        </p:nvSpPr>
        <p:spPr>
          <a:xfrm>
            <a:off x="831850" y="4165601"/>
            <a:ext cx="10515600" cy="1568450"/>
          </a:xfrm>
        </p:spPr>
        <p:txBody>
          <a:bodyPr>
            <a:normAutofit/>
          </a:bodyPr>
          <a:lstStyle>
            <a:lvl1pPr marL="0" indent="0" algn="ctr">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4635512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 and Content">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665E37-CA91-1841-9848-AF55475B1D84}"/>
              </a:ext>
            </a:extLst>
          </p:cNvPr>
          <p:cNvPicPr>
            <a:picLocks noChangeAspect="1"/>
          </p:cNvPicPr>
          <p:nvPr userDrawn="1"/>
        </p:nvPicPr>
        <p:blipFill>
          <a:blip r:embed="rId2"/>
          <a:stretch>
            <a:fillRect/>
          </a:stretch>
        </p:blipFill>
        <p:spPr>
          <a:xfrm>
            <a:off x="-7355" y="0"/>
            <a:ext cx="12206710" cy="6858000"/>
          </a:xfrm>
          <a:prstGeom prst="rect">
            <a:avLst/>
          </a:prstGeom>
          <a:ln w="28575">
            <a:noFill/>
          </a:ln>
        </p:spPr>
      </p:pic>
      <p:sp>
        <p:nvSpPr>
          <p:cNvPr id="2" name="Title 1">
            <a:extLst>
              <a:ext uri="{FF2B5EF4-FFF2-40B4-BE49-F238E27FC236}">
                <a16:creationId xmlns:a16="http://schemas.microsoft.com/office/drawing/2014/main" id="{3E855BB6-8E33-0A40-871D-5C637E4967D0}"/>
              </a:ext>
            </a:extLst>
          </p:cNvPr>
          <p:cNvSpPr>
            <a:spLocks noGrp="1"/>
          </p:cNvSpPr>
          <p:nvPr>
            <p:ph type="title" hasCustomPrompt="1"/>
          </p:nvPr>
        </p:nvSpPr>
        <p:spPr>
          <a:xfrm>
            <a:off x="304800" y="3309419"/>
            <a:ext cx="5727700" cy="614881"/>
          </a:xfrm>
        </p:spPr>
        <p:txBody>
          <a:bodyPr>
            <a:normAutofit/>
          </a:bodyPr>
          <a:lstStyle>
            <a:lvl1pPr>
              <a:defRPr sz="2000">
                <a:solidFill>
                  <a:schemeClr val="tx2"/>
                </a:solidFill>
              </a:defRPr>
            </a:lvl1pPr>
          </a:lstStyle>
          <a:p>
            <a:r>
              <a:rPr lang="en-US" dirty="0"/>
              <a:t>ABOUT: PRESENTER NAME</a:t>
            </a:r>
          </a:p>
        </p:txBody>
      </p:sp>
      <p:sp>
        <p:nvSpPr>
          <p:cNvPr id="3" name="Content Placeholder 2">
            <a:extLst>
              <a:ext uri="{FF2B5EF4-FFF2-40B4-BE49-F238E27FC236}">
                <a16:creationId xmlns:a16="http://schemas.microsoft.com/office/drawing/2014/main" id="{007BBB20-2187-F14B-8723-05F0371905C9}"/>
              </a:ext>
            </a:extLst>
          </p:cNvPr>
          <p:cNvSpPr>
            <a:spLocks noGrp="1"/>
          </p:cNvSpPr>
          <p:nvPr>
            <p:ph idx="1" hasCustomPrompt="1"/>
          </p:nvPr>
        </p:nvSpPr>
        <p:spPr>
          <a:xfrm>
            <a:off x="304800" y="4098838"/>
            <a:ext cx="5727700" cy="2090581"/>
          </a:xfrm>
        </p:spPr>
        <p:txBody>
          <a:bodyPr>
            <a:normAutofit/>
          </a:bodyPr>
          <a:lstStyle>
            <a:lvl1pPr marL="0" indent="0">
              <a:buNone/>
              <a:defRPr sz="1800"/>
            </a:lvl1pPr>
            <a:lvl2pPr>
              <a:defRPr sz="2000"/>
            </a:lvl2pPr>
            <a:lvl3pPr>
              <a:defRPr sz="1800"/>
            </a:lvl3pPr>
            <a:lvl4pPr>
              <a:defRPr sz="1600"/>
            </a:lvl4pPr>
            <a:lvl5pPr>
              <a:defRPr sz="1400"/>
            </a:lvl5pPr>
          </a:lstStyle>
          <a:p>
            <a:r>
              <a:rPr lang="en-AU" dirty="0">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r>
              <a:rPr lang="en-AU" dirty="0">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3" name="Picture Placeholder 12">
            <a:extLst>
              <a:ext uri="{FF2B5EF4-FFF2-40B4-BE49-F238E27FC236}">
                <a16:creationId xmlns:a16="http://schemas.microsoft.com/office/drawing/2014/main" id="{FAB2C6FD-FF94-8444-B424-152586F125F9}"/>
              </a:ext>
            </a:extLst>
          </p:cNvPr>
          <p:cNvSpPr>
            <a:spLocks noGrp="1" noChangeAspect="1"/>
          </p:cNvSpPr>
          <p:nvPr>
            <p:ph type="pic" sz="quarter" idx="10" hasCustomPrompt="1"/>
          </p:nvPr>
        </p:nvSpPr>
        <p:spPr>
          <a:xfrm>
            <a:off x="4836000" y="700519"/>
            <a:ext cx="2520000" cy="2520000"/>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dirty="0"/>
              <a:t>Insert Headshot</a:t>
            </a:r>
          </a:p>
        </p:txBody>
      </p:sp>
    </p:spTree>
    <p:extLst>
      <p:ext uri="{BB962C8B-B14F-4D97-AF65-F5344CB8AC3E}">
        <p14:creationId xmlns:p14="http://schemas.microsoft.com/office/powerpoint/2010/main" val="18868209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V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C98441-27B2-244B-8BCD-43E70CAA11D6}"/>
              </a:ext>
            </a:extLst>
          </p:cNvPr>
          <p:cNvPicPr>
            <a:picLocks noChangeAspect="1"/>
          </p:cNvPicPr>
          <p:nvPr userDrawn="1"/>
        </p:nvPicPr>
        <p:blipFill>
          <a:blip r:embed="rId2"/>
          <a:stretch>
            <a:fillRect/>
          </a:stretch>
        </p:blipFill>
        <p:spPr>
          <a:xfrm>
            <a:off x="-7355" y="0"/>
            <a:ext cx="12206710"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25179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38A898-E8FE-C441-94D6-CC7C56F95D40}"/>
              </a:ext>
            </a:extLst>
          </p:cNvPr>
          <p:cNvPicPr>
            <a:picLocks noChangeAspect="1"/>
          </p:cNvPicPr>
          <p:nvPr userDrawn="1"/>
        </p:nvPicPr>
        <p:blipFill>
          <a:blip r:embed="rId2"/>
          <a:stretch>
            <a:fillRect/>
          </a:stretch>
        </p:blipFill>
        <p:spPr>
          <a:xfrm>
            <a:off x="0" y="0"/>
            <a:ext cx="12206710"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027635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7C7F86-B69F-F646-B799-A1CEB73E3376}"/>
              </a:ext>
            </a:extLst>
          </p:cNvPr>
          <p:cNvPicPr>
            <a:picLocks noChangeAspect="1"/>
          </p:cNvPicPr>
          <p:nvPr userDrawn="1"/>
        </p:nvPicPr>
        <p:blipFill>
          <a:blip r:embed="rId2"/>
          <a:stretch>
            <a:fillRect/>
          </a:stretch>
        </p:blipFill>
        <p:spPr>
          <a:xfrm>
            <a:off x="0" y="0"/>
            <a:ext cx="12206710"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bg1"/>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40670340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0A58F2-8F80-A44E-A281-19A8DEDB8BEA}"/>
              </a:ext>
            </a:extLst>
          </p:cNvPr>
          <p:cNvPicPr>
            <a:picLocks noChangeAspect="1"/>
          </p:cNvPicPr>
          <p:nvPr userDrawn="1"/>
        </p:nvPicPr>
        <p:blipFill>
          <a:blip r:embed="rId2"/>
          <a:stretch>
            <a:fillRect/>
          </a:stretch>
        </p:blipFill>
        <p:spPr>
          <a:xfrm>
            <a:off x="0" y="0"/>
            <a:ext cx="12206710"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185815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BDFF3C-F1B1-3447-9185-0B9C060B7481}"/>
              </a:ext>
            </a:extLst>
          </p:cNvPr>
          <p:cNvPicPr>
            <a:picLocks noChangeAspect="1"/>
          </p:cNvPicPr>
          <p:nvPr userDrawn="1"/>
        </p:nvPicPr>
        <p:blipFill>
          <a:blip r:embed="rId2"/>
          <a:stretch>
            <a:fillRect/>
          </a:stretch>
        </p:blipFill>
        <p:spPr>
          <a:xfrm>
            <a:off x="0" y="0"/>
            <a:ext cx="12180232"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32400" y="693737"/>
            <a:ext cx="6604000" cy="1131888"/>
          </a:xfrm>
        </p:spPr>
        <p:txBody>
          <a:bodyPr>
            <a:normAutofit/>
          </a:bodyPr>
          <a:lstStyle>
            <a:lvl1pPr algn="r">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324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0" y="558800"/>
            <a:ext cx="4051300" cy="5715000"/>
          </a:xfrm>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5619078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06A145-E487-4B40-9756-E2C3DBFEFEF6}"/>
              </a:ext>
            </a:extLst>
          </p:cNvPr>
          <p:cNvPicPr>
            <a:picLocks noChangeAspect="1"/>
          </p:cNvPicPr>
          <p:nvPr userDrawn="1"/>
        </p:nvPicPr>
        <p:blipFill>
          <a:blip r:embed="rId2"/>
          <a:stretch>
            <a:fillRect/>
          </a:stretch>
        </p:blipFill>
        <p:spPr>
          <a:xfrm>
            <a:off x="0" y="0"/>
            <a:ext cx="12180232"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693737"/>
            <a:ext cx="6604000" cy="1131888"/>
          </a:xfrm>
        </p:spPr>
        <p:txBody>
          <a:bodyPr>
            <a:normAutofit/>
          </a:bodyPr>
          <a:lstStyle>
            <a:lvl1pPr algn="l">
              <a:defRPr sz="2800">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8098801" y="571500"/>
            <a:ext cx="4093199" cy="5715000"/>
          </a:xfrm>
          <a:effectLst>
            <a:outerShdw blurRad="63500" sx="102000" sy="102000" algn="ctr" rotWithShape="0">
              <a:prstClr val="black">
                <a:alpha val="40000"/>
              </a:prstClr>
            </a:outerShdw>
          </a:effectLst>
        </p:spPr>
        <p:txBody>
          <a:bodyPr anchor="ctr"/>
          <a:lstStyle>
            <a:lvl1pPr marL="0" indent="0" algn="ctr">
              <a:buNone/>
              <a:defRPr>
                <a:solidFill>
                  <a:schemeClr val="tx2"/>
                </a:solidFill>
              </a:defRPr>
            </a:lvl1pPr>
          </a:lstStyle>
          <a:p>
            <a:r>
              <a:rPr lang="en-US" dirty="0"/>
              <a:t>Insert Picture Here</a:t>
            </a:r>
          </a:p>
        </p:txBody>
      </p:sp>
    </p:spTree>
    <p:extLst>
      <p:ext uri="{BB962C8B-B14F-4D97-AF65-F5344CB8AC3E}">
        <p14:creationId xmlns:p14="http://schemas.microsoft.com/office/powerpoint/2010/main" val="463471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2762EC-CD53-8D47-A10B-E1F24DA5B1B0}"/>
              </a:ext>
            </a:extLst>
          </p:cNvPr>
          <p:cNvPicPr>
            <a:picLocks noChangeAspect="1"/>
          </p:cNvPicPr>
          <p:nvPr userDrawn="1"/>
        </p:nvPicPr>
        <p:blipFill>
          <a:blip r:embed="rId2"/>
          <a:stretch>
            <a:fillRect/>
          </a:stretch>
        </p:blipFill>
        <p:spPr>
          <a:xfrm>
            <a:off x="0" y="0"/>
            <a:ext cx="12206710"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7251048"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1301083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0FE508-AA4B-A741-B17C-36BA5BD0F191}"/>
              </a:ext>
            </a:extLst>
          </p:cNvPr>
          <p:cNvPicPr>
            <a:picLocks noChangeAspect="1"/>
          </p:cNvPicPr>
          <p:nvPr userDrawn="1"/>
        </p:nvPicPr>
        <p:blipFill>
          <a:blip r:embed="rId2"/>
          <a:stretch>
            <a:fillRect/>
          </a:stretch>
        </p:blipFill>
        <p:spPr>
          <a:xfrm>
            <a:off x="0" y="0"/>
            <a:ext cx="12206710"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923513"/>
          </a:xfrm>
        </p:spPr>
        <p:txBody>
          <a:bodyPr anchor="b">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spTree>
    <p:extLst>
      <p:ext uri="{BB962C8B-B14F-4D97-AF65-F5344CB8AC3E}">
        <p14:creationId xmlns:p14="http://schemas.microsoft.com/office/powerpoint/2010/main" val="2847651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1016276"/>
          </a:xfrm>
        </p:spPr>
        <p:txBody>
          <a:bodyPr>
            <a:normAutofit/>
          </a:bodyPr>
          <a:lstStyle>
            <a:lvl1pPr algn="l">
              <a:defRPr sz="2800">
                <a:solidFill>
                  <a:schemeClr val="tx2"/>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66609"/>
            <a:ext cx="6604000" cy="350002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1660663"/>
            <a:ext cx="4651513" cy="3536674"/>
          </a:xfrm>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dirty="0"/>
              <a:t>Insert </a:t>
            </a:r>
            <a:br>
              <a:rPr lang="en-US" dirty="0"/>
            </a:br>
            <a:r>
              <a:rPr lang="en-US" dirty="0"/>
              <a:t>Picture Here</a:t>
            </a:r>
          </a:p>
        </p:txBody>
      </p:sp>
      <p:cxnSp>
        <p:nvCxnSpPr>
          <p:cNvPr id="9" name="Straight Connector 8">
            <a:extLst>
              <a:ext uri="{FF2B5EF4-FFF2-40B4-BE49-F238E27FC236}">
                <a16:creationId xmlns:a16="http://schemas.microsoft.com/office/drawing/2014/main" id="{64D57E2B-2000-084A-B410-00A7BCD24595}"/>
              </a:ext>
            </a:extLst>
          </p:cNvPr>
          <p:cNvCxnSpPr/>
          <p:nvPr userDrawn="1"/>
        </p:nvCxnSpPr>
        <p:spPr>
          <a:xfrm>
            <a:off x="5444332" y="2676939"/>
            <a:ext cx="1697935" cy="0"/>
          </a:xfrm>
          <a:prstGeom prst="line">
            <a:avLst/>
          </a:prstGeom>
          <a:ln w="57150"/>
          <a:effectLst>
            <a:outerShdw blurRad="63500" sx="102000" sy="102000" algn="ctr"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9955040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75FF83-C4A4-D14A-9DEE-1C1D00D73EA9}"/>
              </a:ext>
            </a:extLst>
          </p:cNvPr>
          <p:cNvPicPr>
            <a:picLocks noChangeAspect="1"/>
          </p:cNvPicPr>
          <p:nvPr userDrawn="1"/>
        </p:nvPicPr>
        <p:blipFill>
          <a:blip r:embed="rId2"/>
          <a:stretch>
            <a:fillRect/>
          </a:stretch>
        </p:blipFill>
        <p:spPr>
          <a:xfrm>
            <a:off x="0" y="0"/>
            <a:ext cx="12206710"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dirty="0"/>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6413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92342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158B-F468-7E48-B6A4-A3BC9DEDF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791357-A94C-9041-A828-CC981AD58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15F9AB-2748-9B4B-8463-F63C396341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6BB1A7-039D-CC40-B869-152C7E85F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B4E9B-12DD-F84B-A6C4-E5E4FD7CBD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D24ACD-CDDF-7B40-A566-29CAE62AC438}"/>
              </a:ext>
            </a:extLst>
          </p:cNvPr>
          <p:cNvSpPr>
            <a:spLocks noGrp="1"/>
          </p:cNvSpPr>
          <p:nvPr>
            <p:ph type="dt" sz="half" idx="10"/>
          </p:nvPr>
        </p:nvSpPr>
        <p:spPr/>
        <p:txBody>
          <a:bodyPr/>
          <a:lstStyle/>
          <a:p>
            <a:fld id="{23E4AA9C-C902-7640-B934-DCB218F53E42}" type="datetimeFigureOut">
              <a:rPr lang="en-US" smtClean="0"/>
              <a:t>9/30/2024</a:t>
            </a:fld>
            <a:endParaRPr lang="en-US"/>
          </a:p>
        </p:txBody>
      </p:sp>
      <p:sp>
        <p:nvSpPr>
          <p:cNvPr id="8" name="Footer Placeholder 7">
            <a:extLst>
              <a:ext uri="{FF2B5EF4-FFF2-40B4-BE49-F238E27FC236}">
                <a16:creationId xmlns:a16="http://schemas.microsoft.com/office/drawing/2014/main" id="{CAE203D0-2C62-4E49-8EC3-F13D55B805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B2F109-E59E-344B-8DF5-3CD3E2E29BA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3349444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9D7DE4-9262-8146-ACB8-73056D649EA0}"/>
              </a:ext>
            </a:extLst>
          </p:cNvPr>
          <p:cNvSpPr>
            <a:spLocks noGrp="1"/>
          </p:cNvSpPr>
          <p:nvPr>
            <p:ph type="dt" sz="half" idx="10"/>
          </p:nvPr>
        </p:nvSpPr>
        <p:spPr/>
        <p:txBody>
          <a:bodyPr/>
          <a:lstStyle/>
          <a:p>
            <a:fld id="{23E4AA9C-C902-7640-B934-DCB218F53E42}" type="datetimeFigureOut">
              <a:rPr lang="en-US" smtClean="0"/>
              <a:t>9/30/2024</a:t>
            </a:fld>
            <a:endParaRPr lang="en-US"/>
          </a:p>
        </p:txBody>
      </p:sp>
      <p:sp>
        <p:nvSpPr>
          <p:cNvPr id="3" name="Footer Placeholder 2">
            <a:extLst>
              <a:ext uri="{FF2B5EF4-FFF2-40B4-BE49-F238E27FC236}">
                <a16:creationId xmlns:a16="http://schemas.microsoft.com/office/drawing/2014/main" id="{05D64E4E-B02D-7A42-AC49-571099A6F7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3E459D-8B0A-3246-9BCB-178A786EABD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978143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C8E6-444A-A24D-B378-C9F46BFA0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C52B7-4DEB-D548-B12B-5A061413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EA3EFF-D669-5F4D-97AC-11C8FA1D2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F637EB-8F05-FD4D-BF5F-7E67C74F60BB}"/>
              </a:ext>
            </a:extLst>
          </p:cNvPr>
          <p:cNvSpPr>
            <a:spLocks noGrp="1"/>
          </p:cNvSpPr>
          <p:nvPr>
            <p:ph type="dt" sz="half" idx="10"/>
          </p:nvPr>
        </p:nvSpPr>
        <p:spPr/>
        <p:txBody>
          <a:bodyPr/>
          <a:lstStyle/>
          <a:p>
            <a:fld id="{23E4AA9C-C902-7640-B934-DCB218F53E42}" type="datetimeFigureOut">
              <a:rPr lang="en-US" smtClean="0"/>
              <a:t>9/30/2024</a:t>
            </a:fld>
            <a:endParaRPr lang="en-US"/>
          </a:p>
        </p:txBody>
      </p:sp>
      <p:sp>
        <p:nvSpPr>
          <p:cNvPr id="6" name="Footer Placeholder 5">
            <a:extLst>
              <a:ext uri="{FF2B5EF4-FFF2-40B4-BE49-F238E27FC236}">
                <a16:creationId xmlns:a16="http://schemas.microsoft.com/office/drawing/2014/main" id="{9B33E38C-C76B-1149-9CA6-45D3ED413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C4FD4-ADB5-EB4C-B4EC-D6E776A3EDEC}"/>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6792451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A307-722C-8D4A-A7FF-86A533C7C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C94D0-D459-794A-A4D9-06FEB68B2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6F9C6-B478-834A-A3F5-937278C22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8B5D47-6A9F-8647-88F7-C991DE14B8D1}"/>
              </a:ext>
            </a:extLst>
          </p:cNvPr>
          <p:cNvSpPr>
            <a:spLocks noGrp="1"/>
          </p:cNvSpPr>
          <p:nvPr>
            <p:ph type="dt" sz="half" idx="10"/>
          </p:nvPr>
        </p:nvSpPr>
        <p:spPr/>
        <p:txBody>
          <a:bodyPr/>
          <a:lstStyle/>
          <a:p>
            <a:fld id="{23E4AA9C-C902-7640-B934-DCB218F53E42}" type="datetimeFigureOut">
              <a:rPr lang="en-US" smtClean="0"/>
              <a:t>9/30/2024</a:t>
            </a:fld>
            <a:endParaRPr lang="en-US"/>
          </a:p>
        </p:txBody>
      </p:sp>
      <p:sp>
        <p:nvSpPr>
          <p:cNvPr id="6" name="Footer Placeholder 5">
            <a:extLst>
              <a:ext uri="{FF2B5EF4-FFF2-40B4-BE49-F238E27FC236}">
                <a16:creationId xmlns:a16="http://schemas.microsoft.com/office/drawing/2014/main" id="{44B10D0A-275D-FE46-86A0-2504FE4BB7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8D0D2-56BC-A447-8BCE-84F77857D93A}"/>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36809349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9280-A297-AA46-BBA0-2C06B04D2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FBB8C6-2D10-BB40-921A-0907C225F7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1C683-2E78-4848-9BA0-25A0AC4AC71D}"/>
              </a:ext>
            </a:extLst>
          </p:cNvPr>
          <p:cNvSpPr>
            <a:spLocks noGrp="1"/>
          </p:cNvSpPr>
          <p:nvPr>
            <p:ph type="dt" sz="half" idx="10"/>
          </p:nvPr>
        </p:nvSpPr>
        <p:spPr/>
        <p:txBody>
          <a:bodyPr/>
          <a:lstStyle/>
          <a:p>
            <a:fld id="{23E4AA9C-C902-7640-B934-DCB218F53E42}" type="datetimeFigureOut">
              <a:rPr lang="en-US" smtClean="0"/>
              <a:t>9/30/2024</a:t>
            </a:fld>
            <a:endParaRPr lang="en-US"/>
          </a:p>
        </p:txBody>
      </p:sp>
      <p:sp>
        <p:nvSpPr>
          <p:cNvPr id="5" name="Footer Placeholder 4">
            <a:extLst>
              <a:ext uri="{FF2B5EF4-FFF2-40B4-BE49-F238E27FC236}">
                <a16:creationId xmlns:a16="http://schemas.microsoft.com/office/drawing/2014/main" id="{B601C084-86C3-C64A-ACDB-F4F29F84C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5C0E5-DE90-0F41-8F2C-8D6BE114C6E4}"/>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4191428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3DA77-1F0D-C04B-83AA-87E8633A98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2846E-A944-724B-B491-534F594413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11F7C-E287-CC4D-9B73-D798D4F2473B}"/>
              </a:ext>
            </a:extLst>
          </p:cNvPr>
          <p:cNvSpPr>
            <a:spLocks noGrp="1"/>
          </p:cNvSpPr>
          <p:nvPr>
            <p:ph type="dt" sz="half" idx="10"/>
          </p:nvPr>
        </p:nvSpPr>
        <p:spPr/>
        <p:txBody>
          <a:bodyPr/>
          <a:lstStyle/>
          <a:p>
            <a:fld id="{23E4AA9C-C902-7640-B934-DCB218F53E42}" type="datetimeFigureOut">
              <a:rPr lang="en-US" smtClean="0"/>
              <a:t>9/30/2024</a:t>
            </a:fld>
            <a:endParaRPr lang="en-US"/>
          </a:p>
        </p:txBody>
      </p:sp>
      <p:sp>
        <p:nvSpPr>
          <p:cNvPr id="5" name="Footer Placeholder 4">
            <a:extLst>
              <a:ext uri="{FF2B5EF4-FFF2-40B4-BE49-F238E27FC236}">
                <a16:creationId xmlns:a16="http://schemas.microsoft.com/office/drawing/2014/main" id="{12D746F4-5AA1-0945-82EC-8DA018199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30F95-9854-654F-95EF-66FD6825EF37}"/>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287949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NVC Purp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4E7B26-499B-724D-AD38-5F94A0A5BD9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175308"/>
            <a:ext cx="6413500" cy="366669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72381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C8D0EF-1DB6-4ADC-8F31-5AE53BF5EAF4}"/>
              </a:ext>
            </a:extLst>
          </p:cNvPr>
          <p:cNvSpPr/>
          <p:nvPr userDrawn="1"/>
        </p:nvSpPr>
        <p:spPr>
          <a:xfrm>
            <a:off x="69274" y="66963"/>
            <a:ext cx="9911201" cy="67273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Rectangle 6">
            <a:extLst>
              <a:ext uri="{FF2B5EF4-FFF2-40B4-BE49-F238E27FC236}">
                <a16:creationId xmlns:a16="http://schemas.microsoft.com/office/drawing/2014/main" id="{62F208ED-79A0-4B2C-A5EE-9D27466BCA3F}"/>
              </a:ext>
            </a:extLst>
          </p:cNvPr>
          <p:cNvSpPr/>
          <p:nvPr userDrawn="1"/>
        </p:nvSpPr>
        <p:spPr>
          <a:xfrm>
            <a:off x="11407775" y="6356350"/>
            <a:ext cx="784225" cy="3651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9198116"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9198116" cy="4679250"/>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56350"/>
            <a:ext cx="4114800" cy="365125"/>
          </a:xfrm>
          <a:prstGeom prst="rect">
            <a:avLst/>
          </a:prstGeom>
        </p:spPr>
        <p:txBody>
          <a:bodyPr vert="horz" lIns="0" tIns="0" rIns="0" bIns="0" rtlCol="0" anchor="ctr"/>
          <a:lstStyle>
            <a:lvl1pPr algn="l">
              <a:defRPr sz="1200" i="1">
                <a:solidFill>
                  <a:schemeClr val="tx1">
                    <a:lumMod val="75000"/>
                    <a:lumOff val="25000"/>
                  </a:schemeClr>
                </a:solidFill>
                <a:latin typeface="Times New Roman" panose="02020603050405020304" pitchFamily="18" charset="0"/>
                <a:cs typeface="Times New Roman" panose="02020603050405020304" pitchFamily="18" charset="0"/>
              </a:defRPr>
            </a:lvl1pPr>
          </a:lstStyle>
          <a:p>
            <a:r>
              <a:rPr lang="en-US" noProof="0" dirty="0"/>
              <a:t>Add a footer</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447502" y="6401750"/>
            <a:ext cx="278418" cy="274324"/>
          </a:xfrm>
          <a:prstGeom prst="rect">
            <a:avLst/>
          </a:prstGeom>
        </p:spPr>
        <p:txBody>
          <a:bodyPr vert="horz" lIns="0" tIns="0" rIns="0" bIns="0" rtlCol="0" anchor="ctr"/>
          <a:lstStyle>
            <a:lvl1pPr algn="ctr">
              <a:defRPr sz="1200" i="1">
                <a:solidFill>
                  <a:schemeClr val="bg1"/>
                </a:solidFill>
              </a:defRPr>
            </a:lvl1p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6B322F68-670D-45A0-A54F-7E70BCEAED3F}"/>
              </a:ext>
            </a:extLst>
          </p:cNvPr>
          <p:cNvSpPr/>
          <p:nvPr userDrawn="1"/>
        </p:nvSpPr>
        <p:spPr>
          <a:xfrm>
            <a:off x="0" y="6794309"/>
            <a:ext cx="9980476" cy="636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E69B5F15-353A-4344-8D61-F4E25AA9FB6C}"/>
              </a:ext>
            </a:extLst>
          </p:cNvPr>
          <p:cNvSpPr/>
          <p:nvPr userDrawn="1"/>
        </p:nvSpPr>
        <p:spPr>
          <a:xfrm>
            <a:off x="0" y="0"/>
            <a:ext cx="9980476" cy="636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2FA0C0AA-FCE8-4A7F-928A-54C96BBA9053}"/>
              </a:ext>
            </a:extLst>
          </p:cNvPr>
          <p:cNvSpPr/>
          <p:nvPr userDrawn="1"/>
        </p:nvSpPr>
        <p:spPr>
          <a:xfrm rot="5400000">
            <a:off x="-3378441" y="3410285"/>
            <a:ext cx="6826157" cy="692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3" name="Picture 12">
            <a:extLst>
              <a:ext uri="{FF2B5EF4-FFF2-40B4-BE49-F238E27FC236}">
                <a16:creationId xmlns:a16="http://schemas.microsoft.com/office/drawing/2014/main" id="{BEACBE19-24D3-C446-9F5E-A21C42865050}"/>
              </a:ext>
            </a:extLst>
          </p:cNvPr>
          <p:cNvPicPr>
            <a:picLocks noChangeAspect="1"/>
          </p:cNvPicPr>
          <p:nvPr userDrawn="1"/>
        </p:nvPicPr>
        <p:blipFill>
          <a:blip r:embed="rId22"/>
          <a:stretch>
            <a:fillRect/>
          </a:stretch>
        </p:blipFill>
        <p:spPr>
          <a:xfrm>
            <a:off x="9987882" y="5828043"/>
            <a:ext cx="2204117" cy="482905"/>
          </a:xfrm>
          <a:prstGeom prst="rect">
            <a:avLst/>
          </a:prstGeom>
        </p:spPr>
      </p:pic>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5" r:id="rId5"/>
    <p:sldLayoutId id="2147483659" r:id="rId6"/>
    <p:sldLayoutId id="2147483660" r:id="rId7"/>
    <p:sldLayoutId id="2147483664" r:id="rId8"/>
    <p:sldLayoutId id="2147483650" r:id="rId9"/>
    <p:sldLayoutId id="2147483656" r:id="rId10"/>
    <p:sldLayoutId id="2147483657" r:id="rId11"/>
    <p:sldLayoutId id="2147483654" r:id="rId12"/>
    <p:sldLayoutId id="2147483666" r:id="rId13"/>
    <p:sldLayoutId id="2147483667" r:id="rId14"/>
    <p:sldLayoutId id="2147483668" r:id="rId15"/>
    <p:sldLayoutId id="2147483669" r:id="rId16"/>
    <p:sldLayoutId id="2147483670" r:id="rId17"/>
    <p:sldLayoutId id="2147483671" r:id="rId18"/>
    <p:sldLayoutId id="2147483672" r:id="rId19"/>
    <p:sldLayoutId id="2147483655" r:id="rId20"/>
  </p:sldLayoutIdLst>
  <p:hf hdr="0" ftr="0" dt="0"/>
  <p:txStyles>
    <p:titleStyle>
      <a:lvl1pPr algn="l" defTabSz="914400" rtl="0" eaLnBrk="1" latinLnBrk="0" hangingPunct="1">
        <a:lnSpc>
          <a:spcPct val="90000"/>
        </a:lnSpc>
        <a:spcBef>
          <a:spcPct val="0"/>
        </a:spcBef>
        <a:buNone/>
        <a:defRPr sz="3200" b="1" kern="1200" cap="all" spc="-150" baseline="0">
          <a:solidFill>
            <a:schemeClr val="tx1"/>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288100-9B3F-4F4E-B4B9-432A8AACE3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32898-C258-4444-9DFB-CA75B3B691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FAB1B-7B03-3645-9591-31C646568D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4AA9C-C902-7640-B934-DCB218F53E42}" type="datetimeFigureOut">
              <a:rPr lang="en-US" smtClean="0"/>
              <a:t>9/30/2024</a:t>
            </a:fld>
            <a:endParaRPr lang="en-US"/>
          </a:p>
        </p:txBody>
      </p:sp>
      <p:sp>
        <p:nvSpPr>
          <p:cNvPr id="5" name="Footer Placeholder 4">
            <a:extLst>
              <a:ext uri="{FF2B5EF4-FFF2-40B4-BE49-F238E27FC236}">
                <a16:creationId xmlns:a16="http://schemas.microsoft.com/office/drawing/2014/main" id="{99C8A1F3-F8EA-2F42-A463-8BDFB1398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F39ABA-A933-9A48-B485-C53A8D01F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CC8B6-17D7-F648-BE7B-9138CB6AB126}" type="slidenum">
              <a:rPr lang="en-US" smtClean="0"/>
              <a:t>‹#›</a:t>
            </a:fld>
            <a:endParaRPr lang="en-US"/>
          </a:p>
        </p:txBody>
      </p:sp>
    </p:spTree>
    <p:extLst>
      <p:ext uri="{BB962C8B-B14F-4D97-AF65-F5344CB8AC3E}">
        <p14:creationId xmlns:p14="http://schemas.microsoft.com/office/powerpoint/2010/main" val="196006958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hyperlink" Target="https://www.consultdg.com.au/" TargetMode="External"/><Relationship Id="rId2" Type="http://schemas.openxmlformats.org/officeDocument/2006/relationships/image" Target="../media/image23.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ducation.gov.au/esos-framework/resources/education-services-overseas-students-esos-review-2022-discussion-paper"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dewr.gov.au/skills-reform/skills-reform-priorities/national-skills-agreement-vision-and-principles"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dewr.gov.au/skills-reform/vet-data-streamlining-program"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dewr.gov.au/skills-reform/resources/registered-training-providers-experiences-vet-data-reporting-national-survey-finding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TrainingProductQueries@dewr.gov.au"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s://www.dewr.gov.au/skills-reform/resources/new-industry-engagement-architectur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skillsinsight.com.au/" TargetMode="External"/><Relationship Id="rId7" Type="http://schemas.openxmlformats.org/officeDocument/2006/relationships/hyperlink" Target="http://www.manufacturingalliance.org.au/"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www.futureskillsorganisation.com.au/" TargetMode="External"/><Relationship Id="rId5" Type="http://schemas.openxmlformats.org/officeDocument/2006/relationships/hyperlink" Target="http://www.poweringskills.com.au/" TargetMode="External"/><Relationship Id="rId4" Type="http://schemas.openxmlformats.org/officeDocument/2006/relationships/hyperlink" Target="http://www.skillsequipped.org.au/"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ausmasa.org.au/"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www.humanability.com.au/" TargetMode="External"/><Relationship Id="rId5" Type="http://schemas.openxmlformats.org/officeDocument/2006/relationships/hyperlink" Target="http://www.publicskillsaustralia.org.au/" TargetMode="External"/><Relationship Id="rId4" Type="http://schemas.openxmlformats.org/officeDocument/2006/relationships/hyperlink" Target="http://www.industryskillsaustralia.org.au/"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dewr.gov.au/skills-reform/vet-qualification-reform"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dewr.gov.au/skills-reform/quality-reforms"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s://www.education.gov.au/higher-education-reviews-and-consultations/resources/review-australian-qualifications-framework-final-report-2019"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dewr.gov.au/skills-reform/quality-reforms"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dewr.gov.au/skills-reform/resources/draft-standards-rtos"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s://www.dewr.gov.au/skills-reform/resources/draft-rto-standards-consultation-paper"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hyperlink" Target="https://www.dewr.gov.au/skills-reform" TargetMode="Externa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0.xml"/><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1.xml"/><Relationship Id="rId1" Type="http://schemas.openxmlformats.org/officeDocument/2006/relationships/slideLayout" Target="../slideLayouts/slideLayout36.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3" Type="http://schemas.openxmlformats.org/officeDocument/2006/relationships/hyperlink" Target="https://www.velgtraining.com/search/events?query=%23Webinars" TargetMode="External"/><Relationship Id="rId2" Type="http://schemas.openxmlformats.org/officeDocument/2006/relationships/image" Target="../media/image32.jpg"/><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4.xml"/><Relationship Id="rId4" Type="http://schemas.openxmlformats.org/officeDocument/2006/relationships/hyperlink" Target="https://www.consultdg.com.au/"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9A144-4271-C649-9DDE-35941564328E}"/>
              </a:ext>
            </a:extLst>
          </p:cNvPr>
          <p:cNvSpPr>
            <a:spLocks noGrp="1"/>
          </p:cNvSpPr>
          <p:nvPr>
            <p:ph type="ctrTitle"/>
          </p:nvPr>
        </p:nvSpPr>
        <p:spPr/>
        <p:txBody>
          <a:bodyPr/>
          <a:lstStyle/>
          <a:p>
            <a:r>
              <a:rPr lang="en-US" dirty="0"/>
              <a:t>YOUR WEBINAR WILL BEGIN SHORTLY</a:t>
            </a:r>
          </a:p>
        </p:txBody>
      </p:sp>
      <p:sp>
        <p:nvSpPr>
          <p:cNvPr id="4" name="Subtitle 3">
            <a:extLst>
              <a:ext uri="{FF2B5EF4-FFF2-40B4-BE49-F238E27FC236}">
                <a16:creationId xmlns:a16="http://schemas.microsoft.com/office/drawing/2014/main" id="{B275841E-0C2A-494B-8DB2-915BEF793C4E}"/>
              </a:ext>
            </a:extLst>
          </p:cNvPr>
          <p:cNvSpPr>
            <a:spLocks noGrp="1"/>
          </p:cNvSpPr>
          <p:nvPr>
            <p:ph type="subTitle" idx="1"/>
          </p:nvPr>
        </p:nvSpPr>
        <p:spPr/>
        <p:txBody>
          <a:bodyPr/>
          <a:lstStyle/>
          <a:p>
            <a:r>
              <a:rPr lang="en-US" dirty="0"/>
              <a:t>audio tests may occur during this period</a:t>
            </a:r>
          </a:p>
        </p:txBody>
      </p:sp>
    </p:spTree>
    <p:extLst>
      <p:ext uri="{BB962C8B-B14F-4D97-AF65-F5344CB8AC3E}">
        <p14:creationId xmlns:p14="http://schemas.microsoft.com/office/powerpoint/2010/main" val="2853950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702365"/>
            <a:ext cx="7699236" cy="1099931"/>
          </a:xfrm>
        </p:spPr>
        <p:txBody>
          <a:bodyPr>
            <a:normAutofit fontScale="90000"/>
          </a:bodyPr>
          <a:lstStyle/>
          <a:p>
            <a:pPr algn="ctr">
              <a:lnSpc>
                <a:spcPct val="100000"/>
              </a:lnSpc>
              <a:spcBef>
                <a:spcPts val="600"/>
              </a:spcBef>
              <a:spcAft>
                <a:spcPts val="600"/>
              </a:spcAft>
            </a:pPr>
            <a:r>
              <a:rPr lang="en-US" sz="3600" dirty="0"/>
              <a:t>RAISE YOUR HAND IF YOU CAN HEAR ME</a:t>
            </a:r>
          </a:p>
        </p:txBody>
      </p:sp>
      <p:pic>
        <p:nvPicPr>
          <p:cNvPr id="7" name="Content Placeholder 6">
            <a:extLst>
              <a:ext uri="{FF2B5EF4-FFF2-40B4-BE49-F238E27FC236}">
                <a16:creationId xmlns:a16="http://schemas.microsoft.com/office/drawing/2014/main" id="{F9250023-1D7B-444C-97CB-131499E874F7}"/>
              </a:ext>
            </a:extLst>
          </p:cNvPr>
          <p:cNvPicPr>
            <a:picLocks noGrp="1" noChangeAspect="1"/>
          </p:cNvPicPr>
          <p:nvPr>
            <p:ph sz="quarter" idx="10"/>
          </p:nvPr>
        </p:nvPicPr>
        <p:blipFill>
          <a:blip r:embed="rId3"/>
          <a:stretch>
            <a:fillRect/>
          </a:stretch>
        </p:blipFill>
        <p:spPr>
          <a:xfrm>
            <a:off x="0" y="2391784"/>
            <a:ext cx="12191999" cy="3869634"/>
          </a:xfrm>
        </p:spPr>
      </p:pic>
      <p:sp>
        <p:nvSpPr>
          <p:cNvPr id="8" name="Title 3">
            <a:extLst>
              <a:ext uri="{FF2B5EF4-FFF2-40B4-BE49-F238E27FC236}">
                <a16:creationId xmlns:a16="http://schemas.microsoft.com/office/drawing/2014/main" id="{41A93456-A416-2C47-87B6-2CDE25DA8C70}"/>
              </a:ext>
            </a:extLst>
          </p:cNvPr>
          <p:cNvSpPr txBox="1">
            <a:spLocks/>
          </p:cNvSpPr>
          <p:nvPr/>
        </p:nvSpPr>
        <p:spPr>
          <a:xfrm>
            <a:off x="5370513" y="1729408"/>
            <a:ext cx="1450975" cy="424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1" u="none" strike="noStrike" kern="1200" cap="none" spc="0" normalizeH="0" baseline="0" noProof="0" dirty="0">
                <a:ln>
                  <a:noFill/>
                </a:ln>
                <a:solidFill>
                  <a:srgbClr val="3A346A"/>
                </a:solidFill>
                <a:effectLst/>
                <a:uLnTx/>
                <a:uFillTx/>
                <a:latin typeface="Arial" panose="020B0604020202020204"/>
                <a:ea typeface="+mj-ea"/>
                <a:cs typeface="+mj-cs"/>
              </a:rPr>
              <a:t>(audio test)</a:t>
            </a:r>
          </a:p>
        </p:txBody>
      </p:sp>
    </p:spTree>
    <p:extLst>
      <p:ext uri="{BB962C8B-B14F-4D97-AF65-F5344CB8AC3E}">
        <p14:creationId xmlns:p14="http://schemas.microsoft.com/office/powerpoint/2010/main" val="1171528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C74F37-BE8A-40F1-9215-FED6CEDB059F}"/>
              </a:ext>
            </a:extLst>
          </p:cNvPr>
          <p:cNvPicPr>
            <a:picLocks noChangeAspect="1"/>
          </p:cNvPicPr>
          <p:nvPr/>
        </p:nvPicPr>
        <p:blipFill>
          <a:blip r:embed="rId3"/>
          <a:stretch>
            <a:fillRect/>
          </a:stretch>
        </p:blipFill>
        <p:spPr>
          <a:xfrm>
            <a:off x="1726707" y="1219200"/>
            <a:ext cx="8738585" cy="4915454"/>
          </a:xfrm>
          <a:prstGeom prst="rect">
            <a:avLst/>
          </a:prstGeom>
        </p:spPr>
      </p:pic>
      <p:sp>
        <p:nvSpPr>
          <p:cNvPr id="3" name="Rectangle: Rounded Corners 2">
            <a:extLst>
              <a:ext uri="{FF2B5EF4-FFF2-40B4-BE49-F238E27FC236}">
                <a16:creationId xmlns:a16="http://schemas.microsoft.com/office/drawing/2014/main" id="{76D1E206-EE12-4120-A06F-68304F0736B1}"/>
              </a:ext>
            </a:extLst>
          </p:cNvPr>
          <p:cNvSpPr/>
          <p:nvPr/>
        </p:nvSpPr>
        <p:spPr>
          <a:xfrm>
            <a:off x="1715278" y="5884576"/>
            <a:ext cx="692459" cy="25007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Rounded Corners 6">
            <a:extLst>
              <a:ext uri="{FF2B5EF4-FFF2-40B4-BE49-F238E27FC236}">
                <a16:creationId xmlns:a16="http://schemas.microsoft.com/office/drawing/2014/main" id="{F0038203-9DF8-44AC-9EE6-D42A70704C03}"/>
              </a:ext>
            </a:extLst>
          </p:cNvPr>
          <p:cNvSpPr/>
          <p:nvPr/>
        </p:nvSpPr>
        <p:spPr>
          <a:xfrm>
            <a:off x="5804506" y="5892965"/>
            <a:ext cx="258096" cy="25007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0F391B57-65D4-4A31-B0D4-BD1F442F4684}"/>
              </a:ext>
            </a:extLst>
          </p:cNvPr>
          <p:cNvSpPr/>
          <p:nvPr/>
        </p:nvSpPr>
        <p:spPr>
          <a:xfrm>
            <a:off x="6130414" y="5892965"/>
            <a:ext cx="351501" cy="25007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itle 4">
            <a:extLst>
              <a:ext uri="{FF2B5EF4-FFF2-40B4-BE49-F238E27FC236}">
                <a16:creationId xmlns:a16="http://schemas.microsoft.com/office/drawing/2014/main" id="{81692001-39CD-4705-8A1A-E68E173B01C3}"/>
              </a:ext>
            </a:extLst>
          </p:cNvPr>
          <p:cNvSpPr>
            <a:spLocks noGrp="1"/>
          </p:cNvSpPr>
          <p:nvPr>
            <p:ph type="title"/>
          </p:nvPr>
        </p:nvSpPr>
        <p:spPr>
          <a:xfrm>
            <a:off x="304413" y="495300"/>
            <a:ext cx="6781800" cy="482600"/>
          </a:xfrm>
        </p:spPr>
        <p:txBody>
          <a:bodyPr/>
          <a:lstStyle/>
          <a:p>
            <a:r>
              <a:rPr lang="en-US" dirty="0"/>
              <a:t>NAVIGATING ZOOM</a:t>
            </a:r>
          </a:p>
        </p:txBody>
      </p:sp>
      <p:pic>
        <p:nvPicPr>
          <p:cNvPr id="4" name="Picture 3" descr="Graphical user interface, text, application&#10;&#10;Description automatically generated">
            <a:extLst>
              <a:ext uri="{FF2B5EF4-FFF2-40B4-BE49-F238E27FC236}">
                <a16:creationId xmlns:a16="http://schemas.microsoft.com/office/drawing/2014/main" id="{DDC36B8C-DCA1-D458-2F07-13696AB11A68}"/>
              </a:ext>
            </a:extLst>
          </p:cNvPr>
          <p:cNvPicPr>
            <a:picLocks noChangeAspect="1"/>
          </p:cNvPicPr>
          <p:nvPr/>
        </p:nvPicPr>
        <p:blipFill>
          <a:blip r:embed="rId4"/>
          <a:stretch>
            <a:fillRect/>
          </a:stretch>
        </p:blipFill>
        <p:spPr>
          <a:xfrm>
            <a:off x="4346339" y="4012046"/>
            <a:ext cx="1749660" cy="1872530"/>
          </a:xfrm>
          <a:prstGeom prst="rect">
            <a:avLst/>
          </a:prstGeom>
        </p:spPr>
      </p:pic>
      <p:sp>
        <p:nvSpPr>
          <p:cNvPr id="5" name="Rectangle: Rounded Corners 4">
            <a:extLst>
              <a:ext uri="{FF2B5EF4-FFF2-40B4-BE49-F238E27FC236}">
                <a16:creationId xmlns:a16="http://schemas.microsoft.com/office/drawing/2014/main" id="{DE7087F1-7DB1-2617-DDA4-AFB076AD1EEA}"/>
              </a:ext>
            </a:extLst>
          </p:cNvPr>
          <p:cNvSpPr/>
          <p:nvPr/>
        </p:nvSpPr>
        <p:spPr>
          <a:xfrm>
            <a:off x="4364761" y="5327796"/>
            <a:ext cx="606487" cy="14896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D7D96CE3-DDE7-03A2-3445-5A5982D48F83}"/>
              </a:ext>
            </a:extLst>
          </p:cNvPr>
          <p:cNvPicPr>
            <a:picLocks noChangeAspect="1"/>
          </p:cNvPicPr>
          <p:nvPr/>
        </p:nvPicPr>
        <p:blipFill>
          <a:blip r:embed="rId5"/>
          <a:stretch>
            <a:fillRect/>
          </a:stretch>
        </p:blipFill>
        <p:spPr>
          <a:xfrm>
            <a:off x="9859374" y="5908451"/>
            <a:ext cx="562053" cy="219106"/>
          </a:xfrm>
          <a:prstGeom prst="rect">
            <a:avLst/>
          </a:prstGeom>
        </p:spPr>
      </p:pic>
      <p:pic>
        <p:nvPicPr>
          <p:cNvPr id="10" name="Picture 9">
            <a:extLst>
              <a:ext uri="{FF2B5EF4-FFF2-40B4-BE49-F238E27FC236}">
                <a16:creationId xmlns:a16="http://schemas.microsoft.com/office/drawing/2014/main" id="{A9BBE743-6DDB-F9E3-6C8B-22A9346A4B83}"/>
              </a:ext>
            </a:extLst>
          </p:cNvPr>
          <p:cNvPicPr>
            <a:picLocks noChangeAspect="1"/>
          </p:cNvPicPr>
          <p:nvPr/>
        </p:nvPicPr>
        <p:blipFill>
          <a:blip r:embed="rId6"/>
          <a:stretch>
            <a:fillRect/>
          </a:stretch>
        </p:blipFill>
        <p:spPr>
          <a:xfrm>
            <a:off x="10049900" y="5898925"/>
            <a:ext cx="371527" cy="228632"/>
          </a:xfrm>
          <a:prstGeom prst="rect">
            <a:avLst/>
          </a:prstGeom>
        </p:spPr>
      </p:pic>
      <p:sp>
        <p:nvSpPr>
          <p:cNvPr id="9" name="Rectangle: Rounded Corners 8">
            <a:extLst>
              <a:ext uri="{FF2B5EF4-FFF2-40B4-BE49-F238E27FC236}">
                <a16:creationId xmlns:a16="http://schemas.microsoft.com/office/drawing/2014/main" id="{54C45AF3-891A-4FE0-9339-D12979AC6EF0}"/>
              </a:ext>
            </a:extLst>
          </p:cNvPr>
          <p:cNvSpPr/>
          <p:nvPr/>
        </p:nvSpPr>
        <p:spPr>
          <a:xfrm>
            <a:off x="10006106" y="5892965"/>
            <a:ext cx="459113" cy="25007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9130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5"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9A144-4271-C649-9DDE-35941564328E}"/>
              </a:ext>
            </a:extLst>
          </p:cNvPr>
          <p:cNvSpPr>
            <a:spLocks noGrp="1"/>
          </p:cNvSpPr>
          <p:nvPr>
            <p:ph type="ctrTitle"/>
          </p:nvPr>
        </p:nvSpPr>
        <p:spPr/>
        <p:txBody>
          <a:bodyPr/>
          <a:lstStyle/>
          <a:p>
            <a:r>
              <a:rPr lang="en-US" dirty="0"/>
              <a:t>YOUR WEBINAR WILL BEGIN SHORTLY</a:t>
            </a:r>
          </a:p>
        </p:txBody>
      </p:sp>
    </p:spTree>
    <p:extLst>
      <p:ext uri="{BB962C8B-B14F-4D97-AF65-F5344CB8AC3E}">
        <p14:creationId xmlns:p14="http://schemas.microsoft.com/office/powerpoint/2010/main" val="3122989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F64A7-83B9-B24E-953F-E7E8A2EDFF02}"/>
              </a:ext>
            </a:extLst>
          </p:cNvPr>
          <p:cNvSpPr>
            <a:spLocks noGrp="1"/>
          </p:cNvSpPr>
          <p:nvPr>
            <p:ph type="title"/>
          </p:nvPr>
        </p:nvSpPr>
        <p:spPr>
          <a:xfrm>
            <a:off x="1304925" y="-308225"/>
            <a:ext cx="9569450" cy="3390899"/>
          </a:xfrm>
        </p:spPr>
        <p:txBody>
          <a:bodyPr/>
          <a:lstStyle/>
          <a:p>
            <a:r>
              <a:rPr lang="en-US" dirty="0"/>
              <a:t>ACKNOWLEDGEMENT OF COUNTRY</a:t>
            </a:r>
          </a:p>
        </p:txBody>
      </p:sp>
      <p:sp>
        <p:nvSpPr>
          <p:cNvPr id="5" name="Rectangle 4">
            <a:extLst>
              <a:ext uri="{FF2B5EF4-FFF2-40B4-BE49-F238E27FC236}">
                <a16:creationId xmlns:a16="http://schemas.microsoft.com/office/drawing/2014/main" id="{6FB782DE-0B05-D342-AEBB-9002A93E9891}"/>
              </a:ext>
            </a:extLst>
          </p:cNvPr>
          <p:cNvSpPr/>
          <p:nvPr/>
        </p:nvSpPr>
        <p:spPr>
          <a:xfrm>
            <a:off x="3345657" y="6270148"/>
            <a:ext cx="5500687" cy="20005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700" b="0" i="0" u="none" strike="noStrike" kern="1200" cap="none" spc="0" normalizeH="0" baseline="0" noProof="0" dirty="0">
                <a:ln>
                  <a:noFill/>
                </a:ln>
                <a:solidFill>
                  <a:srgbClr val="333433"/>
                </a:solidFill>
                <a:effectLst/>
                <a:uLnTx/>
                <a:uFillTx/>
                <a:latin typeface="Arial" panose="020B0604020202020204"/>
                <a:ea typeface="+mn-ea"/>
                <a:cs typeface="+mn-cs"/>
              </a:rPr>
              <a:t>Source: https://outdoorsqueensland.com.au</a:t>
            </a:r>
          </a:p>
        </p:txBody>
      </p:sp>
      <p:pic>
        <p:nvPicPr>
          <p:cNvPr id="6" name="Content Placeholder 1">
            <a:extLst>
              <a:ext uri="{FF2B5EF4-FFF2-40B4-BE49-F238E27FC236}">
                <a16:creationId xmlns:a16="http://schemas.microsoft.com/office/drawing/2014/main" id="{B722A42E-DA53-8D47-971F-CF40C241A27A}"/>
              </a:ext>
            </a:extLst>
          </p:cNvPr>
          <p:cNvPicPr>
            <a:picLocks noChangeAspect="1"/>
          </p:cNvPicPr>
          <p:nvPr/>
        </p:nvPicPr>
        <p:blipFill>
          <a:blip r:embed="rId3"/>
          <a:stretch>
            <a:fillRect/>
          </a:stretch>
        </p:blipFill>
        <p:spPr>
          <a:xfrm>
            <a:off x="3345657" y="2596116"/>
            <a:ext cx="5500687" cy="3667125"/>
          </a:xfrm>
          <a:prstGeom prst="rect">
            <a:avLst/>
          </a:prstGeom>
        </p:spPr>
      </p:pic>
    </p:spTree>
    <p:extLst>
      <p:ext uri="{BB962C8B-B14F-4D97-AF65-F5344CB8AC3E}">
        <p14:creationId xmlns:p14="http://schemas.microsoft.com/office/powerpoint/2010/main" val="2901103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FFC30A-37E1-874C-9438-87745A448E7B}"/>
              </a:ext>
            </a:extLst>
          </p:cNvPr>
          <p:cNvSpPr>
            <a:spLocks noGrp="1"/>
          </p:cNvSpPr>
          <p:nvPr>
            <p:ph type="ctrTitle"/>
          </p:nvPr>
        </p:nvSpPr>
        <p:spPr>
          <a:xfrm>
            <a:off x="641822" y="2783933"/>
            <a:ext cx="10908355" cy="1096963"/>
          </a:xfrm>
        </p:spPr>
        <p:txBody>
          <a:bodyPr/>
          <a:lstStyle/>
          <a:p>
            <a:pPr>
              <a:lnSpc>
                <a:spcPct val="100000"/>
              </a:lnSpc>
            </a:pPr>
            <a:r>
              <a:rPr lang="en-US" dirty="0"/>
              <a:t>Changes in the VET Sector and</a:t>
            </a:r>
            <a:br>
              <a:rPr lang="en-US" dirty="0"/>
            </a:br>
            <a:r>
              <a:rPr lang="en-US" dirty="0"/>
              <a:t>What They Mean to Me as a Manager</a:t>
            </a:r>
          </a:p>
        </p:txBody>
      </p:sp>
      <p:sp>
        <p:nvSpPr>
          <p:cNvPr id="6" name="Subtitle 5">
            <a:extLst>
              <a:ext uri="{FF2B5EF4-FFF2-40B4-BE49-F238E27FC236}">
                <a16:creationId xmlns:a16="http://schemas.microsoft.com/office/drawing/2014/main" id="{32915A2A-09EE-BB4B-95CE-27B0CD1F3F52}"/>
              </a:ext>
            </a:extLst>
          </p:cNvPr>
          <p:cNvSpPr>
            <a:spLocks noGrp="1"/>
          </p:cNvSpPr>
          <p:nvPr>
            <p:ph type="subTitle" idx="1"/>
          </p:nvPr>
        </p:nvSpPr>
        <p:spPr>
          <a:xfrm>
            <a:off x="1524000" y="4014095"/>
            <a:ext cx="9144000" cy="369612"/>
          </a:xfrm>
        </p:spPr>
        <p:txBody>
          <a:bodyPr/>
          <a:lstStyle/>
          <a:p>
            <a:pPr>
              <a:lnSpc>
                <a:spcPct val="100000"/>
              </a:lnSpc>
              <a:spcBef>
                <a:spcPts val="600"/>
              </a:spcBef>
              <a:spcAft>
                <a:spcPts val="600"/>
              </a:spcAft>
            </a:pPr>
            <a:r>
              <a:rPr lang="en-US" dirty="0"/>
              <a:t>David Garner</a:t>
            </a:r>
          </a:p>
        </p:txBody>
      </p:sp>
    </p:spTree>
    <p:extLst>
      <p:ext uri="{BB962C8B-B14F-4D97-AF65-F5344CB8AC3E}">
        <p14:creationId xmlns:p14="http://schemas.microsoft.com/office/powerpoint/2010/main" val="67053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121559"/>
            <a:ext cx="5727700" cy="614881"/>
          </a:xfrm>
        </p:spPr>
        <p:txBody>
          <a:bodyPr/>
          <a:lstStyle/>
          <a:p>
            <a:pPr>
              <a:lnSpc>
                <a:spcPct val="100000"/>
              </a:lnSpc>
            </a:pPr>
            <a:r>
              <a:rPr lang="en-US" dirty="0"/>
              <a:t>ABOUT: David Garner</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4800" y="3736440"/>
            <a:ext cx="5727700" cy="2633187"/>
          </a:xfrm>
        </p:spPr>
        <p:txBody>
          <a:bodyPr>
            <a:normAutofit fontScale="85000" lnSpcReduction="20000"/>
          </a:bodyPr>
          <a:lstStyle/>
          <a:p>
            <a:pPr marL="0" indent="0" algn="l" fontAlgn="base">
              <a:buNone/>
            </a:pPr>
            <a:r>
              <a:rPr lang="en-AU" sz="1800" b="0" i="0" dirty="0">
                <a:solidFill>
                  <a:srgbClr val="000000"/>
                </a:solidFill>
                <a:effectLst/>
              </a:rPr>
              <a:t>David is the Principal Consultant at [</a:t>
            </a:r>
            <a:r>
              <a:rPr lang="en-AU" sz="1800" b="1" i="0" dirty="0">
                <a:solidFill>
                  <a:srgbClr val="000000"/>
                </a:solidFill>
                <a:effectLst/>
              </a:rPr>
              <a:t>consult dg</a:t>
            </a:r>
            <a:r>
              <a:rPr lang="en-AU" sz="1800" b="0" i="0" dirty="0">
                <a:solidFill>
                  <a:srgbClr val="000000"/>
                </a:solidFill>
                <a:effectLst/>
              </a:rPr>
              <a:t>] and provides advice, development and research to the VET sector. He has worked in a variety of compliance related roles for over 15 years.  He also currently works in staff roles for two RTOs delivering a range of courses to overseas students in Sydney, Melbourne and Perth.</a:t>
            </a:r>
          </a:p>
          <a:p>
            <a:pPr marL="0" indent="0" algn="l" fontAlgn="base">
              <a:buNone/>
            </a:pPr>
            <a:r>
              <a:rPr lang="en-AU" sz="1800" b="0" i="0" dirty="0">
                <a:solidFill>
                  <a:srgbClr val="000000"/>
                </a:solidFill>
                <a:effectLst/>
              </a:rPr>
              <a:t>As the General Manager Regulatory Operations for the Australian Skills Quality Authority, David was responsible for implementing ASQA’s regulatory strategy nationally.</a:t>
            </a:r>
          </a:p>
          <a:p>
            <a:pPr marL="0" indent="0" algn="l" fontAlgn="base">
              <a:buNone/>
            </a:pPr>
            <a:r>
              <a:rPr lang="en-AU" sz="1800" b="0" i="0" dirty="0">
                <a:solidFill>
                  <a:srgbClr val="000000"/>
                </a:solidFill>
                <a:effectLst/>
              </a:rPr>
              <a:t>David was also Director, Training Quality, in the Queensland Department of Education and Training. Prior to joining the Queensland department in 2005, David worked in and managed training providers for many years. David also has been active in sports administration for over 30 years.</a:t>
            </a:r>
          </a:p>
        </p:txBody>
      </p:sp>
      <p:pic>
        <p:nvPicPr>
          <p:cNvPr id="3" name="Picture Placeholder 2" descr="A picture containing person, person, wall, smiling&#10;&#10;Description automatically generated">
            <a:extLst>
              <a:ext uri="{FF2B5EF4-FFF2-40B4-BE49-F238E27FC236}">
                <a16:creationId xmlns:a16="http://schemas.microsoft.com/office/drawing/2014/main" id="{F7404D6B-B4A5-FA78-7E14-543CF4FD26C0}"/>
              </a:ext>
            </a:extLst>
          </p:cNvPr>
          <p:cNvPicPr>
            <a:picLocks noGrp="1" noChangeAspect="1"/>
          </p:cNvPicPr>
          <p:nvPr>
            <p:ph type="pic" sz="quarter" idx="10"/>
          </p:nvPr>
        </p:nvPicPr>
        <p:blipFill>
          <a:blip r:embed="rId2"/>
          <a:srcRect/>
          <a:stretch>
            <a:fillRect/>
          </a:stretch>
        </p:blipFill>
        <p:spPr/>
      </p:pic>
      <p:sp>
        <p:nvSpPr>
          <p:cNvPr id="7" name="Content Placeholder 4">
            <a:extLst>
              <a:ext uri="{FF2B5EF4-FFF2-40B4-BE49-F238E27FC236}">
                <a16:creationId xmlns:a16="http://schemas.microsoft.com/office/drawing/2014/main" id="{3349F272-D5A1-ED4C-8183-C74B107C05C6}"/>
              </a:ext>
            </a:extLst>
          </p:cNvPr>
          <p:cNvSpPr txBox="1">
            <a:spLocks/>
          </p:cNvSpPr>
          <p:nvPr/>
        </p:nvSpPr>
        <p:spPr>
          <a:xfrm>
            <a:off x="6096000" y="4007742"/>
            <a:ext cx="5727700"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Phone: </a:t>
            </a:r>
            <a:r>
              <a:rPr kumimoji="0" lang="en-AU" sz="1800" b="0" i="0" u="none" strike="noStrike" kern="1200" cap="none" spc="0" normalizeH="0" baseline="0" noProof="0" dirty="0">
                <a:ln>
                  <a:noFill/>
                </a:ln>
                <a:solidFill>
                  <a:srgbClr val="333433"/>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Calibri" panose="020F0502020204030204" pitchFamily="34" charset="0"/>
                <a:cs typeface="Times New Roman" panose="02020603050405020304" pitchFamily="18" charset="0"/>
              </a:rPr>
              <a:t>0411 045 136</a:t>
            </a:r>
            <a:endPar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endParaRPr>
          </a:p>
          <a:p>
            <a:pPr marL="0" marR="0" lvl="0" indent="0" algn="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Email: </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Calibri" panose="020F0502020204030204" pitchFamily="34" charset="0"/>
                <a:cs typeface="+mn-cs"/>
              </a:rPr>
              <a:t>dg@consultdg.com.au</a:t>
            </a:r>
            <a:endPar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endParaRPr>
          </a:p>
          <a:p>
            <a:pPr marL="0" marR="0" lvl="0" indent="0" algn="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Website: </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hlinkClick r:id="rId3"/>
              </a:rPr>
              <a:t>https://www.consultdg.com.au/</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rPr>
              <a:t> </a:t>
            </a:r>
          </a:p>
        </p:txBody>
      </p:sp>
    </p:spTree>
    <p:extLst>
      <p:ext uri="{BB962C8B-B14F-4D97-AF65-F5344CB8AC3E}">
        <p14:creationId xmlns:p14="http://schemas.microsoft.com/office/powerpoint/2010/main" val="2082068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29A5C2-E8F1-4F4F-B914-004CA2D3850F}"/>
              </a:ext>
            </a:extLst>
          </p:cNvPr>
          <p:cNvSpPr>
            <a:spLocks noGrp="1"/>
          </p:cNvSpPr>
          <p:nvPr>
            <p:ph type="title"/>
          </p:nvPr>
        </p:nvSpPr>
        <p:spPr/>
        <p:txBody>
          <a:bodyPr/>
          <a:lstStyle/>
          <a:p>
            <a:r>
              <a:rPr lang="en-US" dirty="0"/>
              <a:t>POLL…</a:t>
            </a:r>
          </a:p>
        </p:txBody>
      </p:sp>
      <p:sp>
        <p:nvSpPr>
          <p:cNvPr id="5" name="Content Placeholder 4">
            <a:extLst>
              <a:ext uri="{FF2B5EF4-FFF2-40B4-BE49-F238E27FC236}">
                <a16:creationId xmlns:a16="http://schemas.microsoft.com/office/drawing/2014/main" id="{4C74FC6A-FA88-E546-8CC2-79BCAFEEE41F}"/>
              </a:ext>
            </a:extLst>
          </p:cNvPr>
          <p:cNvSpPr>
            <a:spLocks noGrp="1"/>
          </p:cNvSpPr>
          <p:nvPr>
            <p:ph sz="quarter" idx="10"/>
          </p:nvPr>
        </p:nvSpPr>
        <p:spPr>
          <a:xfrm>
            <a:off x="1555750" y="2380974"/>
            <a:ext cx="9080500" cy="3606800"/>
          </a:xfrm>
        </p:spPr>
        <p:txBody>
          <a:bodyPr anchor="ctr">
            <a:normAutofit/>
          </a:bodyPr>
          <a:lstStyle/>
          <a:p>
            <a:pPr marL="0" indent="0" algn="ctr">
              <a:lnSpc>
                <a:spcPct val="100000"/>
              </a:lnSpc>
              <a:spcBef>
                <a:spcPts val="600"/>
              </a:spcBef>
              <a:spcAft>
                <a:spcPts val="600"/>
              </a:spcAft>
              <a:buNone/>
            </a:pPr>
            <a:r>
              <a:rPr lang="en-US" sz="5400" dirty="0">
                <a:latin typeface="+mj-lt"/>
              </a:rPr>
              <a:t>WHO’S ONLINE TODAY?</a:t>
            </a:r>
          </a:p>
        </p:txBody>
      </p:sp>
    </p:spTree>
    <p:extLst>
      <p:ext uri="{BB962C8B-B14F-4D97-AF65-F5344CB8AC3E}">
        <p14:creationId xmlns:p14="http://schemas.microsoft.com/office/powerpoint/2010/main" val="114071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US" dirty="0"/>
              <a:t>Changes in the VET Sector</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p:txBody>
          <a:bodyPr/>
          <a:lstStyle/>
          <a:p>
            <a:r>
              <a:rPr lang="en-US" dirty="0"/>
              <a:t>What do they mean for me as a manager?</a:t>
            </a:r>
          </a:p>
        </p:txBody>
      </p:sp>
      <p:pic>
        <p:nvPicPr>
          <p:cNvPr id="8" name="Picture 7">
            <a:extLst>
              <a:ext uri="{FF2B5EF4-FFF2-40B4-BE49-F238E27FC236}">
                <a16:creationId xmlns:a16="http://schemas.microsoft.com/office/drawing/2014/main" id="{8A6A5050-149D-B348-A32F-514903C85DED}"/>
              </a:ext>
            </a:extLst>
          </p:cNvPr>
          <p:cNvPicPr>
            <a:picLocks noChangeAspect="1"/>
          </p:cNvPicPr>
          <p:nvPr/>
        </p:nvPicPr>
        <p:blipFill>
          <a:blip r:embed="rId3"/>
          <a:stretch>
            <a:fillRect/>
          </a:stretch>
        </p:blipFill>
        <p:spPr>
          <a:xfrm>
            <a:off x="7979185" y="258466"/>
            <a:ext cx="4094594" cy="897094"/>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r>
              <a:rPr lang="en-US" dirty="0"/>
              <a:t>What we’ll talk about</a:t>
            </a:r>
          </a:p>
        </p:txBody>
      </p:sp>
      <p:graphicFrame>
        <p:nvGraphicFramePr>
          <p:cNvPr id="4" name="Diagram 3">
            <a:extLst>
              <a:ext uri="{FF2B5EF4-FFF2-40B4-BE49-F238E27FC236}">
                <a16:creationId xmlns:a16="http://schemas.microsoft.com/office/drawing/2014/main" id="{4000EBE1-D46F-7D4A-8F9D-6760268C15C0}"/>
              </a:ext>
            </a:extLst>
          </p:cNvPr>
          <p:cNvGraphicFramePr/>
          <p:nvPr>
            <p:extLst>
              <p:ext uri="{D42A27DB-BD31-4B8C-83A1-F6EECF244321}">
                <p14:modId xmlns:p14="http://schemas.microsoft.com/office/powerpoint/2010/main" val="492211240"/>
              </p:ext>
            </p:extLst>
          </p:nvPr>
        </p:nvGraphicFramePr>
        <p:xfrm>
          <a:off x="2020112" y="856642"/>
          <a:ext cx="6726239" cy="503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10</a:t>
            </a:fld>
            <a:endParaRPr lang="en-US" dirty="0"/>
          </a:p>
        </p:txBody>
      </p:sp>
    </p:spTree>
    <p:extLst>
      <p:ext uri="{BB962C8B-B14F-4D97-AF65-F5344CB8AC3E}">
        <p14:creationId xmlns:p14="http://schemas.microsoft.com/office/powerpoint/2010/main" val="2277297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5BA768-5664-45F5-F2C4-609C5DFA930C}"/>
              </a:ext>
            </a:extLst>
          </p:cNvPr>
          <p:cNvSpPr>
            <a:spLocks noGrp="1"/>
          </p:cNvSpPr>
          <p:nvPr>
            <p:ph type="ctrTitle"/>
          </p:nvPr>
        </p:nvSpPr>
        <p:spPr>
          <a:xfrm>
            <a:off x="1233563" y="1754530"/>
            <a:ext cx="6798250" cy="1674470"/>
          </a:xfrm>
        </p:spPr>
        <p:txBody>
          <a:bodyPr/>
          <a:lstStyle/>
          <a:p>
            <a:pPr algn="ctr"/>
            <a:r>
              <a:rPr lang="en-AU" dirty="0"/>
              <a:t>POLL</a:t>
            </a:r>
          </a:p>
        </p:txBody>
      </p:sp>
      <p:sp>
        <p:nvSpPr>
          <p:cNvPr id="8" name="Subtitle 7">
            <a:extLst>
              <a:ext uri="{FF2B5EF4-FFF2-40B4-BE49-F238E27FC236}">
                <a16:creationId xmlns:a16="http://schemas.microsoft.com/office/drawing/2014/main" id="{1F3001C0-98E8-831B-EBA6-84F09F708C40}"/>
              </a:ext>
            </a:extLst>
          </p:cNvPr>
          <p:cNvSpPr>
            <a:spLocks noGrp="1"/>
          </p:cNvSpPr>
          <p:nvPr>
            <p:ph type="subTitle" idx="1"/>
          </p:nvPr>
        </p:nvSpPr>
        <p:spPr>
          <a:xfrm>
            <a:off x="4673600" y="4650539"/>
            <a:ext cx="5109028" cy="1192038"/>
          </a:xfrm>
        </p:spPr>
        <p:txBody>
          <a:bodyPr/>
          <a:lstStyle/>
          <a:p>
            <a:r>
              <a:rPr lang="en-AU" dirty="0"/>
              <a:t>How familiar would you say you are with the </a:t>
            </a:r>
            <a:br>
              <a:rPr lang="en-AU" dirty="0"/>
            </a:br>
            <a:r>
              <a:rPr lang="en-AU" dirty="0"/>
              <a:t>current reforms in the VET Sector?</a:t>
            </a:r>
          </a:p>
        </p:txBody>
      </p:sp>
      <p:sp>
        <p:nvSpPr>
          <p:cNvPr id="6" name="Slide Number Placeholder 5">
            <a:extLst>
              <a:ext uri="{FF2B5EF4-FFF2-40B4-BE49-F238E27FC236}">
                <a16:creationId xmlns:a16="http://schemas.microsoft.com/office/drawing/2014/main" id="{86789FD5-450F-01D1-03CE-DF5F5F4081DC}"/>
              </a:ext>
            </a:extLst>
          </p:cNvPr>
          <p:cNvSpPr>
            <a:spLocks noGrp="1"/>
          </p:cNvSpPr>
          <p:nvPr>
            <p:ph type="sldNum" sz="quarter" idx="11"/>
          </p:nvPr>
        </p:nvSpPr>
        <p:spPr/>
        <p:txBody>
          <a:bodyPr/>
          <a:lstStyle/>
          <a:p>
            <a:fld id="{19B51A1E-902D-48AF-9020-955120F399B6}" type="slidenum">
              <a:rPr lang="en-US" noProof="0" smtClean="0"/>
              <a:pPr/>
              <a:t>11</a:t>
            </a:fld>
            <a:endParaRPr lang="en-US" noProof="0" dirty="0"/>
          </a:p>
        </p:txBody>
      </p:sp>
    </p:spTree>
    <p:extLst>
      <p:ext uri="{BB962C8B-B14F-4D97-AF65-F5344CB8AC3E}">
        <p14:creationId xmlns:p14="http://schemas.microsoft.com/office/powerpoint/2010/main" val="4103679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US" dirty="0"/>
              <a:t>ESOS Framework reform</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326418" y="4040659"/>
            <a:ext cx="2456210" cy="1801918"/>
          </a:xfrm>
        </p:spPr>
        <p:txBody>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a:lstStyle/>
          <a:p>
            <a:fld id="{19B51A1E-902D-48AF-9020-955120F399B6}" type="slidenum">
              <a:rPr lang="en-US" smtClean="0"/>
              <a:pPr/>
              <a:t>12</a:t>
            </a:fld>
            <a:endParaRPr lang="en-US" dirty="0"/>
          </a:p>
        </p:txBody>
      </p:sp>
    </p:spTree>
    <p:extLst>
      <p:ext uri="{BB962C8B-B14F-4D97-AF65-F5344CB8AC3E}">
        <p14:creationId xmlns:p14="http://schemas.microsoft.com/office/powerpoint/2010/main" val="1392499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ESOS Framework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A review of the </a:t>
            </a:r>
            <a:r>
              <a:rPr lang="en-US" sz="2000" dirty="0">
                <a:latin typeface="Arial" panose="020B0604020202020204" pitchFamily="34" charset="0"/>
                <a:cs typeface="Arial" panose="020B0604020202020204" pitchFamily="34" charset="0"/>
              </a:rPr>
              <a:t>Education Services for Overseas Students Act 2000</a:t>
            </a:r>
            <a:r>
              <a:rPr lang="en-US" sz="2000" i="0" dirty="0">
                <a:latin typeface="Arial" panose="020B0604020202020204" pitchFamily="34" charset="0"/>
                <a:cs typeface="Arial" panose="020B0604020202020204" pitchFamily="34" charset="0"/>
              </a:rPr>
              <a:t> and associated instruments was announced in February 2022</a:t>
            </a:r>
            <a:br>
              <a:rPr lang="en-US" sz="2000" i="0" dirty="0">
                <a:latin typeface="Arial" panose="020B0604020202020204" pitchFamily="34" charset="0"/>
                <a:cs typeface="Arial" panose="020B0604020202020204" pitchFamily="34" charset="0"/>
              </a:rPr>
            </a:br>
            <a:endParaRPr lang="en-US"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The review was intended to respond to the </a:t>
            </a:r>
            <a:r>
              <a:rPr lang="en-US" sz="2000" dirty="0">
                <a:latin typeface="Arial" panose="020B0604020202020204" pitchFamily="34" charset="0"/>
                <a:cs typeface="Arial" panose="020B0604020202020204" pitchFamily="34" charset="0"/>
              </a:rPr>
              <a:t>Australian Strategy for International Education 2021-2030</a:t>
            </a:r>
            <a:r>
              <a:rPr lang="en-US" sz="2000" i="0" dirty="0">
                <a:latin typeface="Arial" panose="020B0604020202020204" pitchFamily="34" charset="0"/>
                <a:cs typeface="Arial" panose="020B0604020202020204" pitchFamily="34" charset="0"/>
              </a:rPr>
              <a:t>, released in November 2021</a:t>
            </a:r>
            <a:br>
              <a:rPr lang="en-US" sz="2000" i="0" dirty="0">
                <a:latin typeface="Arial" panose="020B0604020202020204" pitchFamily="34" charset="0"/>
                <a:cs typeface="Arial" panose="020B0604020202020204" pitchFamily="34" charset="0"/>
              </a:rPr>
            </a:br>
            <a:endParaRPr lang="en-US"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Outcomes of the review were expected to presented to the Minister in mid-2022</a:t>
            </a:r>
            <a:br>
              <a:rPr lang="en-US" sz="2000" i="0" dirty="0">
                <a:latin typeface="Arial" panose="020B0604020202020204" pitchFamily="34" charset="0"/>
                <a:cs typeface="Arial" panose="020B0604020202020204" pitchFamily="34" charset="0"/>
              </a:rPr>
            </a:br>
            <a:endParaRPr lang="en-US"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No outcomes have as yet been announced and consultation is on-going.</a:t>
            </a:r>
          </a:p>
          <a:p>
            <a:pPr marL="342900" indent="-342900" algn="l">
              <a:buFont typeface="Arial" panose="020B0604020202020204" pitchFamily="34" charset="0"/>
              <a:buChar char="•"/>
            </a:pPr>
            <a:endParaRPr lang="en-US"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13</a:t>
            </a:fld>
            <a:endParaRPr lang="en-US" dirty="0"/>
          </a:p>
        </p:txBody>
      </p:sp>
      <p:sp>
        <p:nvSpPr>
          <p:cNvPr id="5" name="TextBox 4">
            <a:extLst>
              <a:ext uri="{FF2B5EF4-FFF2-40B4-BE49-F238E27FC236}">
                <a16:creationId xmlns:a16="http://schemas.microsoft.com/office/drawing/2014/main" id="{85271F87-91A9-B447-8DED-2879B3D662C9}"/>
              </a:ext>
            </a:extLst>
          </p:cNvPr>
          <p:cNvSpPr txBox="1"/>
          <p:nvPr/>
        </p:nvSpPr>
        <p:spPr>
          <a:xfrm>
            <a:off x="1334531" y="6218778"/>
            <a:ext cx="8637372" cy="523220"/>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www.education.gov.au</a:t>
            </a:r>
            <a:r>
              <a:rPr lang="en-AU" sz="1400" dirty="0">
                <a:latin typeface="Arial" panose="020B0604020202020204" pitchFamily="34" charset="0"/>
                <a:cs typeface="Arial" panose="020B0604020202020204" pitchFamily="34" charset="0"/>
                <a:hlinkClick r:id="rId3"/>
              </a:rPr>
              <a:t>/</a:t>
            </a:r>
            <a:r>
              <a:rPr lang="en-AU" sz="1400" dirty="0" err="1">
                <a:latin typeface="Arial" panose="020B0604020202020204" pitchFamily="34" charset="0"/>
                <a:cs typeface="Arial" panose="020B0604020202020204" pitchFamily="34" charset="0"/>
                <a:hlinkClick r:id="rId3"/>
              </a:rPr>
              <a:t>esos</a:t>
            </a:r>
            <a:r>
              <a:rPr lang="en-AU" sz="1400" dirty="0">
                <a:latin typeface="Arial" panose="020B0604020202020204" pitchFamily="34" charset="0"/>
                <a:cs typeface="Arial" panose="020B0604020202020204" pitchFamily="34" charset="0"/>
                <a:hlinkClick r:id="rId3"/>
              </a:rPr>
              <a:t>-framework/resources/education-services-overseas-students-esos-review-2022-discussion-paper</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6740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ESOS Framework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Consultation for the review has focused on the following areas:</a:t>
            </a:r>
          </a:p>
          <a:p>
            <a:pPr algn="l"/>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Percentage of a course able to be delivered on-line</a:t>
            </a:r>
          </a:p>
          <a:p>
            <a:pPr marL="609600" lvl="1" indent="-342900">
              <a:buFont typeface="Arial" panose="020B0604020202020204" pitchFamily="34" charset="0"/>
              <a:buChar char="•"/>
            </a:pPr>
            <a:r>
              <a:rPr lang="en-AU" sz="2000" i="0" dirty="0">
                <a:latin typeface="Arial" panose="020B0604020202020204" pitchFamily="34" charset="0"/>
                <a:cs typeface="Arial" panose="020B0604020202020204" pitchFamily="34" charset="0"/>
              </a:rPr>
              <a:t>Currently, no more than one third of units in a course can be delivered on-line, although there were relaxations on this during the COVID pandemic</a:t>
            </a:r>
          </a:p>
          <a:p>
            <a:pPr marL="609600" lvl="1" indent="-342900">
              <a:buFont typeface="Arial" panose="020B0604020202020204" pitchFamily="34" charset="0"/>
              <a:buChar char="•"/>
            </a:pPr>
            <a:endParaRPr lang="en-AU" sz="2000" dirty="0">
              <a:latin typeface="Arial" panose="020B0604020202020204" pitchFamily="34" charset="0"/>
              <a:cs typeface="Arial" panose="020B0604020202020204" pitchFamily="34" charset="0"/>
            </a:endParaRPr>
          </a:p>
          <a:p>
            <a:pPr lvl="1"/>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Behaviour of overseas education agents</a:t>
            </a:r>
          </a:p>
          <a:p>
            <a:pPr marL="609600" lvl="1" indent="-342900">
              <a:buFont typeface="Arial" panose="020B0604020202020204" pitchFamily="34" charset="0"/>
              <a:buChar char="•"/>
            </a:pPr>
            <a:r>
              <a:rPr lang="en-AU" sz="2000" i="0" dirty="0">
                <a:latin typeface="Arial" panose="020B0604020202020204" pitchFamily="34" charset="0"/>
                <a:cs typeface="Arial" panose="020B0604020202020204" pitchFamily="34" charset="0"/>
              </a:rPr>
              <a:t>Particularly the lack of transparency in matters such as commissions paid to agents</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14</a:t>
            </a:fld>
            <a:endParaRPr lang="en-US" dirty="0"/>
          </a:p>
        </p:txBody>
      </p:sp>
    </p:spTree>
    <p:extLst>
      <p:ext uri="{BB962C8B-B14F-4D97-AF65-F5344CB8AC3E}">
        <p14:creationId xmlns:p14="http://schemas.microsoft.com/office/powerpoint/2010/main" val="3021005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ESOS Framework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Consultation for the review has focused on the following areas:</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Course transfers</a:t>
            </a:r>
          </a:p>
          <a:p>
            <a:pPr marL="609600" lvl="1" indent="-342900">
              <a:buFont typeface="Arial" panose="020B0604020202020204" pitchFamily="34" charset="0"/>
              <a:buChar char="•"/>
            </a:pPr>
            <a:r>
              <a:rPr lang="en-AU" sz="2000" dirty="0">
                <a:latin typeface="Arial" panose="020B0604020202020204" pitchFamily="34" charset="0"/>
                <a:cs typeface="Arial" panose="020B0604020202020204" pitchFamily="34" charset="0"/>
              </a:rPr>
              <a:t>There is concern about the number of students transferring courses soon after arriving in Australia, particularly from higher education to VET courses</a:t>
            </a:r>
          </a:p>
          <a:p>
            <a:pPr marL="609600" lvl="1" indent="-342900">
              <a:buFont typeface="Arial" panose="020B0604020202020204" pitchFamily="34" charset="0"/>
              <a:buChar char="•"/>
            </a:pPr>
            <a:r>
              <a:rPr lang="en-AU" sz="2000" dirty="0">
                <a:latin typeface="Arial" panose="020B0604020202020204" pitchFamily="34" charset="0"/>
                <a:cs typeface="Arial" panose="020B0604020202020204" pitchFamily="34" charset="0"/>
              </a:rPr>
              <a:t>Providers are restricted from enrolling overseas students within six months of commencing their ‘principal course’ at another provider</a:t>
            </a:r>
          </a:p>
          <a:p>
            <a:pPr lvl="1"/>
            <a:endParaRPr lang="en-AU" sz="200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Written agreements</a:t>
            </a:r>
          </a:p>
          <a:p>
            <a:pPr marL="609600" lvl="1" indent="-342900">
              <a:buFont typeface="Arial" panose="020B0604020202020204" pitchFamily="34" charset="0"/>
              <a:buChar char="•"/>
            </a:pPr>
            <a:r>
              <a:rPr lang="en-AU" sz="2000" dirty="0">
                <a:latin typeface="Arial" panose="020B0604020202020204" pitchFamily="34" charset="0"/>
                <a:cs typeface="Arial" panose="020B0604020202020204" pitchFamily="34" charset="0"/>
              </a:rPr>
              <a:t>This is considering whether written agreements with students should be more standardised to improve understanding and transparency.</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15</a:t>
            </a:fld>
            <a:endParaRPr lang="en-US" dirty="0"/>
          </a:p>
        </p:txBody>
      </p:sp>
    </p:spTree>
    <p:extLst>
      <p:ext uri="{BB962C8B-B14F-4D97-AF65-F5344CB8AC3E}">
        <p14:creationId xmlns:p14="http://schemas.microsoft.com/office/powerpoint/2010/main" val="462437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US" dirty="0"/>
              <a:t>VET Sector Reform</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p:txBody>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a:lstStyle/>
          <a:p>
            <a:fld id="{19B51A1E-902D-48AF-9020-955120F399B6}" type="slidenum">
              <a:rPr lang="en-US" smtClean="0"/>
              <a:pPr/>
              <a:t>16</a:t>
            </a:fld>
            <a:endParaRPr lang="en-US" dirty="0"/>
          </a:p>
        </p:txBody>
      </p:sp>
    </p:spTree>
    <p:extLst>
      <p:ext uri="{BB962C8B-B14F-4D97-AF65-F5344CB8AC3E}">
        <p14:creationId xmlns:p14="http://schemas.microsoft.com/office/powerpoint/2010/main" val="4091674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What is driving VET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1908837" y="1192815"/>
            <a:ext cx="6726239" cy="5038320"/>
          </a:xfrm>
        </p:spPr>
        <p:txBody>
          <a:bodyPr/>
          <a:lstStyle/>
          <a:p>
            <a:pPr algn="l"/>
            <a:r>
              <a:rPr lang="en-AU" sz="2000" i="0" dirty="0">
                <a:latin typeface="Arial" panose="020B0604020202020204" pitchFamily="34" charset="0"/>
                <a:cs typeface="Arial" panose="020B0604020202020204" pitchFamily="34" charset="0"/>
              </a:rPr>
              <a:t>National Skills Agreement agreed by Skills Ministers and endorsed by National Cabinet in August 2022, intended to:</a:t>
            </a:r>
          </a:p>
          <a:p>
            <a:pPr algn="l"/>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Provide industries with the skilled workers they need</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Support providers to deliver quality education and training</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Ensure all Australians have access to the education, training and support they need</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Ensure no Australians are left behind as the economy transitions</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Support informed decision-making</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Pursue greater national consistency.</a:t>
            </a:r>
          </a:p>
          <a:p>
            <a:pPr algn="l"/>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17</a:t>
            </a:fld>
            <a:endParaRPr lang="en-US" dirty="0"/>
          </a:p>
        </p:txBody>
      </p:sp>
      <p:sp>
        <p:nvSpPr>
          <p:cNvPr id="4" name="TextBox 3">
            <a:extLst>
              <a:ext uri="{FF2B5EF4-FFF2-40B4-BE49-F238E27FC236}">
                <a16:creationId xmlns:a16="http://schemas.microsoft.com/office/drawing/2014/main" id="{B53BAABF-7F37-C544-842B-CE6C15BD957A}"/>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www.dewr.gov.au</a:t>
            </a:r>
            <a:r>
              <a:rPr lang="en-AU" sz="1400" dirty="0">
                <a:latin typeface="Arial" panose="020B0604020202020204" pitchFamily="34" charset="0"/>
                <a:cs typeface="Arial" panose="020B0604020202020204" pitchFamily="34" charset="0"/>
                <a:hlinkClick r:id="rId3"/>
              </a:rPr>
              <a:t>/skills-reform/skills-reform-priorities/national-skills-agreement-vision-and-principles</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6532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r>
              <a:rPr lang="en-US" dirty="0"/>
              <a:t>VET Data Streamlining Program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1192815"/>
            <a:ext cx="6726239" cy="5038320"/>
          </a:xfrm>
        </p:spPr>
        <p:txBody>
          <a:bodyPr/>
          <a:lstStyle/>
          <a:p>
            <a:pPr algn="l"/>
            <a:r>
              <a:rPr lang="en-AU" sz="2000" i="0" dirty="0">
                <a:latin typeface="Arial" panose="020B0604020202020204" pitchFamily="34" charset="0"/>
                <a:cs typeface="Arial" panose="020B0604020202020204" pitchFamily="34" charset="0"/>
              </a:rPr>
              <a:t>A partnership between Commonwealth, state and territory authorities and NCVER to implement:</a:t>
            </a:r>
          </a:p>
          <a:p>
            <a:pPr algn="l"/>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A new VET Information Standard to replace AVETMISS 8.0</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A new Student and Training Activity Reporting System (STARS) changing how RTOs will validate and submit data, which can be integrated with student management systems</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Sector-wide, consistent reporting timeframes, including progressive reporting for all providers.</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18</a:t>
            </a:fld>
            <a:endParaRPr lang="en-US" dirty="0"/>
          </a:p>
        </p:txBody>
      </p:sp>
      <p:sp>
        <p:nvSpPr>
          <p:cNvPr id="7" name="TextBox 6">
            <a:extLst>
              <a:ext uri="{FF2B5EF4-FFF2-40B4-BE49-F238E27FC236}">
                <a16:creationId xmlns:a16="http://schemas.microsoft.com/office/drawing/2014/main" id="{832A7F53-F28A-A54D-BB74-45D4F7AAEE8E}"/>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www.dewr.gov.au</a:t>
            </a:r>
            <a:r>
              <a:rPr lang="en-AU" sz="1400" dirty="0">
                <a:latin typeface="Arial" panose="020B0604020202020204" pitchFamily="34" charset="0"/>
                <a:cs typeface="Arial" panose="020B0604020202020204" pitchFamily="34" charset="0"/>
                <a:hlinkClick r:id="rId3"/>
              </a:rPr>
              <a:t>/skills-reform/vet-data-streamlining-program</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965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r>
              <a:rPr lang="en-US" dirty="0"/>
              <a:t>VET Data Streamlining Program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Proposed benefits:</a:t>
            </a:r>
          </a:p>
          <a:p>
            <a:pPr algn="l"/>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More efficient data validation and submission</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Reduced duplication</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Up-to-date USI transcripts</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Supporting providers to manage data as they go</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Improved evidence-based decision making.</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Consultation has been undertaken with 702 RTOs in 2022, with results published in March 2023</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Some providers may transition to new arrangements from mid-2024, others over following years.</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19</a:t>
            </a:fld>
            <a:endParaRPr lang="en-US" dirty="0"/>
          </a:p>
        </p:txBody>
      </p:sp>
      <p:sp>
        <p:nvSpPr>
          <p:cNvPr id="8" name="TextBox 7">
            <a:extLst>
              <a:ext uri="{FF2B5EF4-FFF2-40B4-BE49-F238E27FC236}">
                <a16:creationId xmlns:a16="http://schemas.microsoft.com/office/drawing/2014/main" id="{62779B9D-4265-8D4E-97CC-8FAE10D16D2B}"/>
              </a:ext>
            </a:extLst>
          </p:cNvPr>
          <p:cNvSpPr txBox="1"/>
          <p:nvPr/>
        </p:nvSpPr>
        <p:spPr>
          <a:xfrm>
            <a:off x="1346888" y="6231135"/>
            <a:ext cx="8637372" cy="523220"/>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www.dewr.gov.au</a:t>
            </a:r>
            <a:r>
              <a:rPr lang="en-AU" sz="1400" dirty="0">
                <a:latin typeface="Arial" panose="020B0604020202020204" pitchFamily="34" charset="0"/>
                <a:cs typeface="Arial" panose="020B0604020202020204" pitchFamily="34" charset="0"/>
                <a:hlinkClick r:id="rId3"/>
              </a:rPr>
              <a:t>/skills-reform/resources/registered-training-providers-experiences-vet-data-reporting-national-survey-findings</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1865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5BA768-5664-45F5-F2C4-609C5DFA930C}"/>
              </a:ext>
            </a:extLst>
          </p:cNvPr>
          <p:cNvSpPr>
            <a:spLocks noGrp="1"/>
          </p:cNvSpPr>
          <p:nvPr>
            <p:ph type="ctrTitle"/>
          </p:nvPr>
        </p:nvSpPr>
        <p:spPr>
          <a:xfrm>
            <a:off x="1233563" y="1754530"/>
            <a:ext cx="6798250" cy="1674470"/>
          </a:xfrm>
        </p:spPr>
        <p:txBody>
          <a:bodyPr/>
          <a:lstStyle/>
          <a:p>
            <a:pPr algn="ctr"/>
            <a:r>
              <a:rPr lang="en-AU" dirty="0"/>
              <a:t>TYPE INTO THE CHAT</a:t>
            </a:r>
          </a:p>
        </p:txBody>
      </p:sp>
      <p:sp>
        <p:nvSpPr>
          <p:cNvPr id="8" name="Subtitle 7">
            <a:extLst>
              <a:ext uri="{FF2B5EF4-FFF2-40B4-BE49-F238E27FC236}">
                <a16:creationId xmlns:a16="http://schemas.microsoft.com/office/drawing/2014/main" id="{1F3001C0-98E8-831B-EBA6-84F09F708C40}"/>
              </a:ext>
            </a:extLst>
          </p:cNvPr>
          <p:cNvSpPr>
            <a:spLocks noGrp="1"/>
          </p:cNvSpPr>
          <p:nvPr>
            <p:ph type="subTitle" idx="1"/>
          </p:nvPr>
        </p:nvSpPr>
        <p:spPr>
          <a:xfrm>
            <a:off x="4673600" y="4650539"/>
            <a:ext cx="5109028" cy="1192038"/>
          </a:xfrm>
        </p:spPr>
        <p:txBody>
          <a:bodyPr/>
          <a:lstStyle/>
          <a:p>
            <a:r>
              <a:rPr lang="en-AU" dirty="0"/>
              <a:t>How do you feel about the new arrangements for VET Data?</a:t>
            </a:r>
          </a:p>
        </p:txBody>
      </p:sp>
      <p:sp>
        <p:nvSpPr>
          <p:cNvPr id="6" name="Slide Number Placeholder 5">
            <a:extLst>
              <a:ext uri="{FF2B5EF4-FFF2-40B4-BE49-F238E27FC236}">
                <a16:creationId xmlns:a16="http://schemas.microsoft.com/office/drawing/2014/main" id="{86789FD5-450F-01D1-03CE-DF5F5F4081DC}"/>
              </a:ext>
            </a:extLst>
          </p:cNvPr>
          <p:cNvSpPr>
            <a:spLocks noGrp="1"/>
          </p:cNvSpPr>
          <p:nvPr>
            <p:ph type="sldNum" sz="quarter" idx="11"/>
          </p:nvPr>
        </p:nvSpPr>
        <p:spPr/>
        <p:txBody>
          <a:bodyPr/>
          <a:lstStyle/>
          <a:p>
            <a:fld id="{19B51A1E-902D-48AF-9020-955120F399B6}" type="slidenum">
              <a:rPr lang="en-US" noProof="0" smtClean="0"/>
              <a:pPr/>
              <a:t>20</a:t>
            </a:fld>
            <a:endParaRPr lang="en-US" noProof="0" dirty="0"/>
          </a:p>
        </p:txBody>
      </p:sp>
    </p:spTree>
    <p:extLst>
      <p:ext uri="{BB962C8B-B14F-4D97-AF65-F5344CB8AC3E}">
        <p14:creationId xmlns:p14="http://schemas.microsoft.com/office/powerpoint/2010/main" val="1992844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r>
              <a:rPr lang="en-US" dirty="0"/>
              <a:t>Industry Engagement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Jobs and Skills Councils (JSCs) have been established to replace the Industry Reference Committees and Skills Service Organisations that formerly managed training package development</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These councils are now operational, except the council responsible for building, construction and property, which will be operational shortly</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The JSCs must include employer and union representation in governance and operations</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TAE and FSK training packages have not been assigned to a JSC, but are being managed by an interim Technical Reference Group established by DEWR </a:t>
            </a:r>
            <a:r>
              <a:rPr lang="en-AU" sz="1600" i="0" dirty="0">
                <a:latin typeface="Arial" panose="020B0604020202020204" pitchFamily="34" charset="0"/>
                <a:cs typeface="Arial" panose="020B0604020202020204" pitchFamily="34" charset="0"/>
              </a:rPr>
              <a:t>(</a:t>
            </a:r>
            <a:r>
              <a:rPr lang="en-AU" sz="1800" b="0" i="0" u="sng" strike="noStrike" dirty="0">
                <a:solidFill>
                  <a:srgbClr val="0563C1"/>
                </a:solidFill>
                <a:effectLst/>
                <a:latin typeface="Calibri" panose="020F0502020204030204" pitchFamily="34" charset="0"/>
                <a:hlinkClick r:id="rId3"/>
              </a:rPr>
              <a:t>TrainingProductQueries@dewr.gov.au</a:t>
            </a:r>
            <a:r>
              <a:rPr lang="en-AU" sz="1600" i="0" dirty="0">
                <a:latin typeface="Arial" panose="020B0604020202020204" pitchFamily="34" charset="0"/>
                <a:cs typeface="Arial" panose="020B0604020202020204" pitchFamily="34" charset="0"/>
              </a:rPr>
              <a:t>)</a:t>
            </a:r>
            <a:endParaRPr lang="en-AU" sz="2000" i="0" dirty="0">
              <a:latin typeface="Arial" panose="020B0604020202020204" pitchFamily="34" charset="0"/>
              <a:cs typeface="Arial" panose="020B0604020202020204" pitchFamily="34" charset="0"/>
            </a:endParaRPr>
          </a:p>
          <a:p>
            <a:pPr algn="l"/>
            <a:endParaRPr lang="en-AU" sz="20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21</a:t>
            </a:fld>
            <a:endParaRPr lang="en-US" dirty="0"/>
          </a:p>
        </p:txBody>
      </p:sp>
      <p:sp>
        <p:nvSpPr>
          <p:cNvPr id="5" name="TextBox 4">
            <a:extLst>
              <a:ext uri="{FF2B5EF4-FFF2-40B4-BE49-F238E27FC236}">
                <a16:creationId xmlns:a16="http://schemas.microsoft.com/office/drawing/2014/main" id="{DBDB947E-82B4-4B42-97DC-0934E5F3937C}"/>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4"/>
              </a:rPr>
              <a:t>https://</a:t>
            </a:r>
            <a:r>
              <a:rPr lang="en-AU" sz="1400" dirty="0" err="1">
                <a:latin typeface="Arial" panose="020B0604020202020204" pitchFamily="34" charset="0"/>
                <a:cs typeface="Arial" panose="020B0604020202020204" pitchFamily="34" charset="0"/>
                <a:hlinkClick r:id="rId4"/>
              </a:rPr>
              <a:t>www.dewr.gov.au</a:t>
            </a:r>
            <a:r>
              <a:rPr lang="en-AU" sz="1400" dirty="0">
                <a:latin typeface="Arial" panose="020B0604020202020204" pitchFamily="34" charset="0"/>
                <a:cs typeface="Arial" panose="020B0604020202020204" pitchFamily="34" charset="0"/>
                <a:hlinkClick r:id="rId4"/>
              </a:rPr>
              <a:t>/skills-reform/resources/new-industry-engagement-architecture</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514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Industry engagement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1105712" y="1037264"/>
            <a:ext cx="8388244" cy="5038320"/>
          </a:xfrm>
        </p:spPr>
        <p:txBody>
          <a:bodyPr/>
          <a:lstStyle/>
          <a:p>
            <a:pPr algn="l"/>
            <a:r>
              <a:rPr lang="en-AU" sz="2000" i="0" dirty="0">
                <a:latin typeface="Arial" panose="020B0604020202020204" pitchFamily="34" charset="0"/>
                <a:cs typeface="Arial" panose="020B0604020202020204" pitchFamily="34" charset="0"/>
              </a:rPr>
              <a:t>Assignment of training packages to JSCs:</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Skills Insight  </a:t>
            </a:r>
            <a:r>
              <a:rPr lang="en-AU" sz="1800" b="0" i="0" u="sng" strike="noStrike" dirty="0">
                <a:solidFill>
                  <a:srgbClr val="0563C1"/>
                </a:solidFill>
                <a:effectLst/>
                <a:latin typeface="Calibri" panose="020F0502020204030204" pitchFamily="34" charset="0"/>
                <a:hlinkClick r:id="rId3"/>
              </a:rPr>
              <a:t>www.skillsinsight.com.au</a:t>
            </a:r>
            <a:endParaRPr lang="en-AU" sz="2000" i="0" u="sng" dirty="0">
              <a:solidFill>
                <a:srgbClr val="0563C1"/>
              </a:solidFill>
              <a:latin typeface="Calibri" panose="020F0502020204030204" pitchFamily="34" charset="0"/>
            </a:endParaRP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Agribusiness</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err="1">
                <a:latin typeface="Arial" panose="020B0604020202020204" pitchFamily="34" charset="0"/>
                <a:cs typeface="Arial" panose="020B0604020202020204" pitchFamily="34" charset="0"/>
              </a:rPr>
              <a:t>SkillsEQuipped</a:t>
            </a:r>
            <a:r>
              <a:rPr lang="en-AU" sz="2000" i="0" dirty="0">
                <a:latin typeface="Arial" panose="020B0604020202020204" pitchFamily="34" charset="0"/>
                <a:cs typeface="Arial" panose="020B0604020202020204" pitchFamily="34" charset="0"/>
              </a:rPr>
              <a:t>  </a:t>
            </a:r>
            <a:r>
              <a:rPr lang="en-AU" sz="1800" b="0" i="0" u="sng" strike="noStrike" dirty="0">
                <a:solidFill>
                  <a:srgbClr val="0563C1"/>
                </a:solidFill>
                <a:effectLst/>
                <a:latin typeface="Calibri" panose="020F0502020204030204" pitchFamily="34" charset="0"/>
                <a:hlinkClick r:id="rId4"/>
              </a:rPr>
              <a:t>www.skillsequipped.org.au</a:t>
            </a:r>
            <a:r>
              <a:rPr lang="en-AU" sz="2000" dirty="0"/>
              <a:t> </a:t>
            </a:r>
            <a:endParaRPr lang="en-AU" sz="2000" i="0" dirty="0">
              <a:latin typeface="Arial" panose="020B0604020202020204" pitchFamily="34" charset="0"/>
              <a:cs typeface="Arial" panose="020B0604020202020204" pitchFamily="34" charset="0"/>
            </a:endParaRP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Arts, Personal Services, Retail, Tourism and Hospitality</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Powering Skills Organisation </a:t>
            </a:r>
            <a:r>
              <a:rPr lang="en-AU" sz="1800" b="0" i="0" u="sng" strike="noStrike" dirty="0">
                <a:solidFill>
                  <a:srgbClr val="0563C1"/>
                </a:solidFill>
                <a:effectLst/>
                <a:latin typeface="Calibri" panose="020F0502020204030204" pitchFamily="34" charset="0"/>
                <a:hlinkClick r:id="rId5"/>
              </a:rPr>
              <a:t>www.poweringskills.com.au</a:t>
            </a:r>
            <a:r>
              <a:rPr lang="en-AU" sz="2000" dirty="0"/>
              <a:t> </a:t>
            </a:r>
            <a:endParaRPr lang="en-AU" sz="2000" i="0" dirty="0">
              <a:latin typeface="Arial" panose="020B0604020202020204" pitchFamily="34" charset="0"/>
              <a:cs typeface="Arial" panose="020B0604020202020204" pitchFamily="34" charset="0"/>
            </a:endParaRP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Energy, Gas and Renewables</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Future Skills Organisation </a:t>
            </a:r>
            <a:r>
              <a:rPr lang="en-AU" sz="1800" b="0" i="0" u="sng" strike="noStrike" dirty="0">
                <a:solidFill>
                  <a:srgbClr val="0563C1"/>
                </a:solidFill>
                <a:effectLst/>
                <a:latin typeface="Calibri" panose="020F0502020204030204" pitchFamily="34" charset="0"/>
                <a:hlinkClick r:id="rId6"/>
              </a:rPr>
              <a:t>www.futureskillsorganisation.com.au</a:t>
            </a:r>
            <a:r>
              <a:rPr lang="en-AU" dirty="0"/>
              <a:t> </a:t>
            </a:r>
          </a:p>
          <a:p>
            <a:pPr marL="609600" lvl="1" indent="-342900">
              <a:buFont typeface="Arial" panose="020B0604020202020204" pitchFamily="34" charset="0"/>
              <a:buChar char="•"/>
            </a:pPr>
            <a:r>
              <a:rPr lang="en-AU" i="0" dirty="0">
                <a:latin typeface="Arial" panose="020B0604020202020204" pitchFamily="34" charset="0"/>
                <a:cs typeface="Arial" panose="020B0604020202020204" pitchFamily="34" charset="0"/>
              </a:rPr>
              <a:t>Finance, Technology and Business </a:t>
            </a:r>
            <a:br>
              <a:rPr lang="en-AU" i="0" dirty="0">
                <a:latin typeface="Arial" panose="020B0604020202020204" pitchFamily="34" charset="0"/>
                <a:cs typeface="Arial" panose="020B0604020202020204" pitchFamily="34" charset="0"/>
              </a:rPr>
            </a:br>
            <a:endParaRPr lang="en-AU"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Manufacturing Industry Skills Alliance </a:t>
            </a:r>
            <a:r>
              <a:rPr lang="en-AU" sz="1800" b="0" i="0" u="sng" strike="noStrike" dirty="0">
                <a:solidFill>
                  <a:srgbClr val="0563C1"/>
                </a:solidFill>
                <a:effectLst/>
                <a:latin typeface="Calibri" panose="020F0502020204030204" pitchFamily="34" charset="0"/>
                <a:hlinkClick r:id="rId7"/>
              </a:rPr>
              <a:t>www.manufacturingalliance.org.au/</a:t>
            </a:r>
            <a:endParaRPr lang="en-AU" sz="1800" b="0" i="0" u="sng" strike="noStrike" dirty="0">
              <a:solidFill>
                <a:srgbClr val="0563C1"/>
              </a:solidFill>
              <a:effectLst/>
              <a:latin typeface="Calibri" panose="020F0502020204030204" pitchFamily="34" charset="0"/>
            </a:endParaRPr>
          </a:p>
          <a:p>
            <a:pPr marL="609600" lvl="1" indent="-342900">
              <a:buFont typeface="Arial" panose="020B0604020202020204" pitchFamily="34" charset="0"/>
              <a:buChar char="•"/>
            </a:pPr>
            <a:r>
              <a:rPr lang="en-AU" i="0" dirty="0">
                <a:latin typeface="Arial" panose="020B0604020202020204" pitchFamily="34" charset="0"/>
                <a:cs typeface="Arial" panose="020B0604020202020204" pitchFamily="34" charset="0"/>
              </a:rPr>
              <a:t>Manufacturing</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22</a:t>
            </a:fld>
            <a:endParaRPr lang="en-US" dirty="0"/>
          </a:p>
        </p:txBody>
      </p:sp>
    </p:spTree>
    <p:extLst>
      <p:ext uri="{BB962C8B-B14F-4D97-AF65-F5344CB8AC3E}">
        <p14:creationId xmlns:p14="http://schemas.microsoft.com/office/powerpoint/2010/main" val="3469205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Industry engagement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518690" y="1127575"/>
            <a:ext cx="8828510" cy="5038320"/>
          </a:xfrm>
        </p:spPr>
        <p:txBody>
          <a:bodyPr/>
          <a:lstStyle/>
          <a:p>
            <a:pPr algn="l"/>
            <a:r>
              <a:rPr lang="en-AU" sz="2000" i="0" dirty="0">
                <a:latin typeface="Arial" panose="020B0604020202020204" pitchFamily="34" charset="0"/>
                <a:cs typeface="Arial" panose="020B0604020202020204" pitchFamily="34" charset="0"/>
              </a:rPr>
              <a:t>Assignment of training packages to JSCs:</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Mining and Automotive Skills Alliance </a:t>
            </a:r>
            <a:r>
              <a:rPr lang="en-AU" sz="1800" b="0" i="0" u="sng" strike="noStrike" dirty="0">
                <a:solidFill>
                  <a:srgbClr val="0563C1"/>
                </a:solidFill>
                <a:effectLst/>
                <a:latin typeface="Calibri" panose="020F0502020204030204" pitchFamily="34" charset="0"/>
                <a:hlinkClick r:id="rId3"/>
              </a:rPr>
              <a:t>www.ausmasa.org.au/</a:t>
            </a:r>
            <a:r>
              <a:rPr lang="en-AU" sz="2000" dirty="0"/>
              <a:t> </a:t>
            </a: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Mining and Automotive</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Industry Skills Australia </a:t>
            </a:r>
            <a:r>
              <a:rPr lang="en-AU" sz="2000" i="0" dirty="0">
                <a:latin typeface="Arial" panose="020B0604020202020204" pitchFamily="34" charset="0"/>
                <a:cs typeface="Arial" panose="020B0604020202020204" pitchFamily="34" charset="0"/>
              </a:rPr>
              <a:t>- </a:t>
            </a:r>
            <a:r>
              <a:rPr lang="en-AU" sz="1800" b="0" i="0" u="sng" strike="noStrike" dirty="0">
                <a:solidFill>
                  <a:srgbClr val="0563C1"/>
                </a:solidFill>
                <a:effectLst/>
                <a:latin typeface="Calibri" panose="020F0502020204030204" pitchFamily="34" charset="0"/>
                <a:hlinkClick r:id="rId4"/>
              </a:rPr>
              <a:t>www.industryskillsaustralia.org.au/</a:t>
            </a:r>
            <a:r>
              <a:rPr lang="en-AU" sz="2000" dirty="0"/>
              <a:t> </a:t>
            </a: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Transport and Logistics</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a:latin typeface="Arial" panose="020B0604020202020204" pitchFamily="34" charset="0"/>
                <a:cs typeface="Arial" panose="020B0604020202020204" pitchFamily="34" charset="0"/>
              </a:rPr>
              <a:t>Public Skills Australia </a:t>
            </a:r>
            <a:r>
              <a:rPr lang="en-AU" sz="1800" b="0" i="0" u="sng" strike="noStrike" dirty="0">
                <a:solidFill>
                  <a:srgbClr val="0563C1"/>
                </a:solidFill>
                <a:effectLst/>
                <a:latin typeface="Calibri" panose="020F0502020204030204" pitchFamily="34" charset="0"/>
                <a:hlinkClick r:id="rId5"/>
              </a:rPr>
              <a:t>www.publicskillsaustralia.org.au/</a:t>
            </a:r>
            <a:endParaRPr lang="en-AU" sz="2000" i="0" dirty="0">
              <a:latin typeface="Arial" panose="020B0604020202020204" pitchFamily="34" charset="0"/>
              <a:cs typeface="Arial" panose="020B0604020202020204" pitchFamily="34" charset="0"/>
            </a:endParaRP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Public Safety and Government</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err="1">
                <a:latin typeface="Arial" panose="020B0604020202020204" pitchFamily="34" charset="0"/>
                <a:cs typeface="Arial" panose="020B0604020202020204" pitchFamily="34" charset="0"/>
              </a:rPr>
              <a:t>HumanAbility</a:t>
            </a:r>
            <a:r>
              <a:rPr lang="en-AU" sz="2000" i="0" dirty="0">
                <a:latin typeface="Arial" panose="020B0604020202020204" pitchFamily="34" charset="0"/>
                <a:cs typeface="Arial" panose="020B0604020202020204" pitchFamily="34" charset="0"/>
              </a:rPr>
              <a:t>  </a:t>
            </a:r>
            <a:r>
              <a:rPr lang="en-AU" sz="1800" b="0" i="0" u="sng" strike="noStrike" dirty="0">
                <a:solidFill>
                  <a:srgbClr val="0563C1"/>
                </a:solidFill>
                <a:effectLst/>
                <a:latin typeface="Calibri" panose="020F0502020204030204" pitchFamily="34" charset="0"/>
                <a:hlinkClick r:id="rId6"/>
              </a:rPr>
              <a:t>www.humanability.com.au</a:t>
            </a:r>
            <a:r>
              <a:rPr lang="en-AU" sz="2000" dirty="0"/>
              <a:t> </a:t>
            </a:r>
            <a:endParaRPr lang="en-AU" sz="2000" i="0" dirty="0">
              <a:latin typeface="Arial" panose="020B0604020202020204" pitchFamily="34" charset="0"/>
              <a:cs typeface="Arial" panose="020B0604020202020204" pitchFamily="34" charset="0"/>
            </a:endParaRP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Early Educators, Health and Human Services</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dirty="0" err="1">
                <a:latin typeface="Arial" panose="020B0604020202020204" pitchFamily="34" charset="0"/>
                <a:cs typeface="Arial" panose="020B0604020202020204" pitchFamily="34" charset="0"/>
              </a:rPr>
              <a:t>BuildSkills</a:t>
            </a:r>
            <a:r>
              <a:rPr lang="en-AU" sz="2000" dirty="0">
                <a:latin typeface="Arial" panose="020B0604020202020204" pitchFamily="34" charset="0"/>
                <a:cs typeface="Arial" panose="020B0604020202020204" pitchFamily="34" charset="0"/>
              </a:rPr>
              <a:t> Australia </a:t>
            </a:r>
            <a:r>
              <a:rPr lang="en-AU" i="0" dirty="0">
                <a:solidFill>
                  <a:schemeClr val="accent1">
                    <a:lumMod val="75000"/>
                  </a:schemeClr>
                </a:solidFill>
                <a:latin typeface="Calibri" panose="020F0502020204030204" pitchFamily="34" charset="0"/>
              </a:rPr>
              <a:t>(website under development)</a:t>
            </a: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Building, Construction and Property</a:t>
            </a:r>
            <a:endParaRPr lang="en-AU" sz="18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23</a:t>
            </a:fld>
            <a:endParaRPr lang="en-US" dirty="0"/>
          </a:p>
        </p:txBody>
      </p:sp>
    </p:spTree>
    <p:extLst>
      <p:ext uri="{BB962C8B-B14F-4D97-AF65-F5344CB8AC3E}">
        <p14:creationId xmlns:p14="http://schemas.microsoft.com/office/powerpoint/2010/main" val="1088207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5BA768-5664-45F5-F2C4-609C5DFA930C}"/>
              </a:ext>
            </a:extLst>
          </p:cNvPr>
          <p:cNvSpPr>
            <a:spLocks noGrp="1"/>
          </p:cNvSpPr>
          <p:nvPr>
            <p:ph type="ctrTitle"/>
          </p:nvPr>
        </p:nvSpPr>
        <p:spPr>
          <a:xfrm>
            <a:off x="1233563" y="1754530"/>
            <a:ext cx="6798250" cy="1674470"/>
          </a:xfrm>
        </p:spPr>
        <p:txBody>
          <a:bodyPr/>
          <a:lstStyle/>
          <a:p>
            <a:pPr algn="ctr"/>
            <a:r>
              <a:rPr lang="en-AU" dirty="0"/>
              <a:t>TYPE INTO THE CHAT</a:t>
            </a:r>
          </a:p>
        </p:txBody>
      </p:sp>
      <p:sp>
        <p:nvSpPr>
          <p:cNvPr id="8" name="Subtitle 7">
            <a:extLst>
              <a:ext uri="{FF2B5EF4-FFF2-40B4-BE49-F238E27FC236}">
                <a16:creationId xmlns:a16="http://schemas.microsoft.com/office/drawing/2014/main" id="{1F3001C0-98E8-831B-EBA6-84F09F708C40}"/>
              </a:ext>
            </a:extLst>
          </p:cNvPr>
          <p:cNvSpPr>
            <a:spLocks noGrp="1"/>
          </p:cNvSpPr>
          <p:nvPr>
            <p:ph type="subTitle" idx="1"/>
          </p:nvPr>
        </p:nvSpPr>
        <p:spPr>
          <a:xfrm>
            <a:off x="4673600" y="4650539"/>
            <a:ext cx="5109028" cy="1192038"/>
          </a:xfrm>
        </p:spPr>
        <p:txBody>
          <a:bodyPr/>
          <a:lstStyle/>
          <a:p>
            <a:r>
              <a:rPr lang="en-AU" dirty="0"/>
              <a:t>What are your thoughts on the implementation of new Jobs and Skills Councils?</a:t>
            </a:r>
          </a:p>
        </p:txBody>
      </p:sp>
      <p:sp>
        <p:nvSpPr>
          <p:cNvPr id="6" name="Slide Number Placeholder 5">
            <a:extLst>
              <a:ext uri="{FF2B5EF4-FFF2-40B4-BE49-F238E27FC236}">
                <a16:creationId xmlns:a16="http://schemas.microsoft.com/office/drawing/2014/main" id="{86789FD5-450F-01D1-03CE-DF5F5F4081DC}"/>
              </a:ext>
            </a:extLst>
          </p:cNvPr>
          <p:cNvSpPr>
            <a:spLocks noGrp="1"/>
          </p:cNvSpPr>
          <p:nvPr>
            <p:ph type="sldNum" sz="quarter" idx="11"/>
          </p:nvPr>
        </p:nvSpPr>
        <p:spPr/>
        <p:txBody>
          <a:bodyPr/>
          <a:lstStyle/>
          <a:p>
            <a:fld id="{19B51A1E-902D-48AF-9020-955120F399B6}" type="slidenum">
              <a:rPr lang="en-US" noProof="0" smtClean="0"/>
              <a:pPr/>
              <a:t>24</a:t>
            </a:fld>
            <a:endParaRPr lang="en-US" noProof="0" dirty="0"/>
          </a:p>
        </p:txBody>
      </p:sp>
    </p:spTree>
    <p:extLst>
      <p:ext uri="{BB962C8B-B14F-4D97-AF65-F5344CB8AC3E}">
        <p14:creationId xmlns:p14="http://schemas.microsoft.com/office/powerpoint/2010/main" val="4174394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Qualifications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The VET qualifications system is believed to have become too complex and difficult to navigate, with:</a:t>
            </a:r>
          </a:p>
          <a:p>
            <a:pPr marL="609600" lvl="1" indent="-342900">
              <a:buFont typeface="Arial" panose="020B0604020202020204" pitchFamily="34" charset="0"/>
              <a:buChar char="•"/>
            </a:pPr>
            <a:r>
              <a:rPr lang="en-AU" sz="1800" dirty="0">
                <a:latin typeface="Arial" panose="020B0604020202020204" pitchFamily="34" charset="0"/>
                <a:cs typeface="Arial" panose="020B0604020202020204" pitchFamily="34" charset="0"/>
              </a:rPr>
              <a:t>1,200 qualifications</a:t>
            </a: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1,600 skill sets</a:t>
            </a:r>
          </a:p>
          <a:p>
            <a:pPr marL="609600" lvl="1" indent="-342900">
              <a:buFont typeface="Arial" panose="020B0604020202020204" pitchFamily="34" charset="0"/>
              <a:buChar char="•"/>
            </a:pPr>
            <a:r>
              <a:rPr lang="en-AU" sz="1800" dirty="0">
                <a:latin typeface="Arial" panose="020B0604020202020204" pitchFamily="34" charset="0"/>
                <a:cs typeface="Arial" panose="020B0604020202020204" pitchFamily="34" charset="0"/>
              </a:rPr>
              <a:t>15,000 units of competency</a:t>
            </a:r>
          </a:p>
          <a:p>
            <a:pPr marL="609600" lvl="1" indent="-342900">
              <a:buFont typeface="Arial" panose="020B0604020202020204" pitchFamily="34" charset="0"/>
              <a:buChar char="•"/>
            </a:pPr>
            <a:r>
              <a:rPr lang="en-AU" sz="1800" i="0" dirty="0">
                <a:latin typeface="Arial" panose="020B0604020202020204" pitchFamily="34" charset="0"/>
                <a:cs typeface="Arial" panose="020B0604020202020204" pitchFamily="34" charset="0"/>
              </a:rPr>
              <a:t>670 accredited short courses</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This reform process ‘seeks to enhance the strengths of the existing VET system to ensure it is relevant to labour market needs and can keep pace with the challenges and opportunities facing the Australian labour market and economy’</a:t>
            </a: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Significant consultation with stakeholders occurred through late 2022 and early 2023 and draft new training package rules are expected to be announced by the end of 2023 for implementation commencing 2024</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25</a:t>
            </a:fld>
            <a:endParaRPr lang="en-US" dirty="0"/>
          </a:p>
        </p:txBody>
      </p:sp>
      <p:sp>
        <p:nvSpPr>
          <p:cNvPr id="5" name="TextBox 4">
            <a:extLst>
              <a:ext uri="{FF2B5EF4-FFF2-40B4-BE49-F238E27FC236}">
                <a16:creationId xmlns:a16="http://schemas.microsoft.com/office/drawing/2014/main" id="{DBDB947E-82B4-4B42-97DC-0934E5F3937C}"/>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www.dewr.gov.au</a:t>
            </a:r>
            <a:r>
              <a:rPr lang="en-AU" sz="1400" dirty="0">
                <a:latin typeface="Arial" panose="020B0604020202020204" pitchFamily="34" charset="0"/>
                <a:cs typeface="Arial" panose="020B0604020202020204" pitchFamily="34" charset="0"/>
                <a:hlinkClick r:id="rId3"/>
              </a:rPr>
              <a:t>/skills-reform/vet-qualification-reform</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0445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Qualifications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Consultation has focussed on testing a proposed architecture of:</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b="1" i="0" dirty="0">
                <a:latin typeface="Arial" panose="020B0604020202020204" pitchFamily="34" charset="0"/>
                <a:cs typeface="Arial" panose="020B0604020202020204" pitchFamily="34" charset="0"/>
              </a:rPr>
              <a:t>Skills Standards </a:t>
            </a:r>
            <a:r>
              <a:rPr lang="en-AU" sz="2000" i="0" dirty="0">
                <a:latin typeface="Arial" panose="020B0604020202020204" pitchFamily="34" charset="0"/>
                <a:cs typeface="Arial" panose="020B0604020202020204" pitchFamily="34" charset="0"/>
              </a:rPr>
              <a:t>describing the skills required for a particular job</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b="1" i="0" dirty="0">
                <a:latin typeface="Arial" panose="020B0604020202020204" pitchFamily="34" charset="0"/>
                <a:cs typeface="Arial" panose="020B0604020202020204" pitchFamily="34" charset="0"/>
              </a:rPr>
              <a:t>Training and Assessment Requirements </a:t>
            </a:r>
            <a:r>
              <a:rPr lang="en-AU" sz="2000" i="0" dirty="0">
                <a:latin typeface="Arial" panose="020B0604020202020204" pitchFamily="34" charset="0"/>
                <a:cs typeface="Arial" panose="020B0604020202020204" pitchFamily="34" charset="0"/>
              </a:rPr>
              <a:t>that provide guidance on training delivery and assessment</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b="1" i="0" dirty="0">
                <a:latin typeface="Arial" panose="020B0604020202020204" pitchFamily="34" charset="0"/>
                <a:cs typeface="Arial" panose="020B0604020202020204" pitchFamily="34" charset="0"/>
              </a:rPr>
              <a:t>Completion Rules </a:t>
            </a:r>
            <a:r>
              <a:rPr lang="en-AU" sz="2000" i="0" dirty="0">
                <a:latin typeface="Arial" panose="020B0604020202020204" pitchFamily="34" charset="0"/>
                <a:cs typeface="Arial" panose="020B0604020202020204" pitchFamily="34" charset="0"/>
              </a:rPr>
              <a:t>detailing the packaging into recognised qualifications and skill sets</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b="1" i="0" dirty="0">
                <a:latin typeface="Arial" panose="020B0604020202020204" pitchFamily="34" charset="0"/>
                <a:cs typeface="Arial" panose="020B0604020202020204" pitchFamily="34" charset="0"/>
              </a:rPr>
              <a:t>Units of competency </a:t>
            </a:r>
            <a:r>
              <a:rPr lang="en-AU" sz="2000" i="0" dirty="0">
                <a:latin typeface="Arial" panose="020B0604020202020204" pitchFamily="34" charset="0"/>
                <a:cs typeface="Arial" panose="020B0604020202020204" pitchFamily="34" charset="0"/>
              </a:rPr>
              <a:t>are expected to remain the key ‘building blocks’ of VET qualifications.</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26</a:t>
            </a:fld>
            <a:endParaRPr lang="en-US" dirty="0"/>
          </a:p>
        </p:txBody>
      </p:sp>
    </p:spTree>
    <p:extLst>
      <p:ext uri="{BB962C8B-B14F-4D97-AF65-F5344CB8AC3E}">
        <p14:creationId xmlns:p14="http://schemas.microsoft.com/office/powerpoint/2010/main" val="582823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5BA768-5664-45F5-F2C4-609C5DFA930C}"/>
              </a:ext>
            </a:extLst>
          </p:cNvPr>
          <p:cNvSpPr>
            <a:spLocks noGrp="1"/>
          </p:cNvSpPr>
          <p:nvPr>
            <p:ph type="ctrTitle"/>
          </p:nvPr>
        </p:nvSpPr>
        <p:spPr>
          <a:xfrm>
            <a:off x="1233563" y="1754530"/>
            <a:ext cx="6798250" cy="1674470"/>
          </a:xfrm>
        </p:spPr>
        <p:txBody>
          <a:bodyPr/>
          <a:lstStyle/>
          <a:p>
            <a:pPr algn="ctr"/>
            <a:r>
              <a:rPr lang="en-AU" dirty="0"/>
              <a:t>TYPE INTO THE CHAT</a:t>
            </a:r>
          </a:p>
        </p:txBody>
      </p:sp>
      <p:sp>
        <p:nvSpPr>
          <p:cNvPr id="8" name="Subtitle 7">
            <a:extLst>
              <a:ext uri="{FF2B5EF4-FFF2-40B4-BE49-F238E27FC236}">
                <a16:creationId xmlns:a16="http://schemas.microsoft.com/office/drawing/2014/main" id="{1F3001C0-98E8-831B-EBA6-84F09F708C40}"/>
              </a:ext>
            </a:extLst>
          </p:cNvPr>
          <p:cNvSpPr>
            <a:spLocks noGrp="1"/>
          </p:cNvSpPr>
          <p:nvPr>
            <p:ph type="subTitle" idx="1"/>
          </p:nvPr>
        </p:nvSpPr>
        <p:spPr>
          <a:xfrm>
            <a:off x="4673600" y="4650539"/>
            <a:ext cx="5109028" cy="1192038"/>
          </a:xfrm>
        </p:spPr>
        <p:txBody>
          <a:bodyPr/>
          <a:lstStyle/>
          <a:p>
            <a:r>
              <a:rPr lang="en-AU" dirty="0"/>
              <a:t>What do you believe are the benefits/challenges of changes to the architecture of training packages/qualifications/units of competency?</a:t>
            </a:r>
          </a:p>
        </p:txBody>
      </p:sp>
      <p:sp>
        <p:nvSpPr>
          <p:cNvPr id="6" name="Slide Number Placeholder 5">
            <a:extLst>
              <a:ext uri="{FF2B5EF4-FFF2-40B4-BE49-F238E27FC236}">
                <a16:creationId xmlns:a16="http://schemas.microsoft.com/office/drawing/2014/main" id="{86789FD5-450F-01D1-03CE-DF5F5F4081DC}"/>
              </a:ext>
            </a:extLst>
          </p:cNvPr>
          <p:cNvSpPr>
            <a:spLocks noGrp="1"/>
          </p:cNvSpPr>
          <p:nvPr>
            <p:ph type="sldNum" sz="quarter" idx="11"/>
          </p:nvPr>
        </p:nvSpPr>
        <p:spPr/>
        <p:txBody>
          <a:bodyPr/>
          <a:lstStyle/>
          <a:p>
            <a:fld id="{19B51A1E-902D-48AF-9020-955120F399B6}" type="slidenum">
              <a:rPr lang="en-US" noProof="0" smtClean="0"/>
              <a:pPr/>
              <a:t>27</a:t>
            </a:fld>
            <a:endParaRPr lang="en-US" noProof="0" dirty="0"/>
          </a:p>
        </p:txBody>
      </p:sp>
    </p:spTree>
    <p:extLst>
      <p:ext uri="{BB962C8B-B14F-4D97-AF65-F5344CB8AC3E}">
        <p14:creationId xmlns:p14="http://schemas.microsoft.com/office/powerpoint/2010/main" val="3567517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346888" y="319088"/>
            <a:ext cx="6948787" cy="323392"/>
          </a:xfrm>
        </p:spPr>
        <p:txBody>
          <a:bodyPr/>
          <a:lstStyle/>
          <a:p>
            <a:pPr algn="ctr"/>
            <a:r>
              <a:rPr lang="en-US" dirty="0"/>
              <a:t>AQF REVIEW</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28</a:t>
            </a:fld>
            <a:endParaRPr lang="en-US" dirty="0"/>
          </a:p>
        </p:txBody>
      </p:sp>
      <p:sp>
        <p:nvSpPr>
          <p:cNvPr id="5" name="TextBox 4">
            <a:extLst>
              <a:ext uri="{FF2B5EF4-FFF2-40B4-BE49-F238E27FC236}">
                <a16:creationId xmlns:a16="http://schemas.microsoft.com/office/drawing/2014/main" id="{DBDB947E-82B4-4B42-97DC-0934E5F3937C}"/>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www.dewr.gov.au</a:t>
            </a:r>
            <a:r>
              <a:rPr lang="en-AU" sz="1400" dirty="0">
                <a:latin typeface="Arial" panose="020B0604020202020204" pitchFamily="34" charset="0"/>
                <a:cs typeface="Arial" panose="020B0604020202020204" pitchFamily="34" charset="0"/>
                <a:hlinkClick r:id="rId3"/>
              </a:rPr>
              <a:t>/skills-reform/quality-reforms</a:t>
            </a:r>
            <a:endParaRPr lang="en-AU"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48E00C5-6847-3FE1-345E-350DD7B09A95}"/>
              </a:ext>
            </a:extLst>
          </p:cNvPr>
          <p:cNvSpPr txBox="1"/>
          <p:nvPr/>
        </p:nvSpPr>
        <p:spPr>
          <a:xfrm>
            <a:off x="1670755" y="1486595"/>
            <a:ext cx="6096000" cy="4247317"/>
          </a:xfrm>
          <a:prstGeom prst="rect">
            <a:avLst/>
          </a:prstGeom>
          <a:noFill/>
        </p:spPr>
        <p:txBody>
          <a:bodyPr wrap="square">
            <a:spAutoFit/>
          </a:bodyPr>
          <a:lstStyle/>
          <a:p>
            <a:pPr fontAlgn="base"/>
            <a:r>
              <a:rPr lang="en-US" sz="2000" dirty="0">
                <a:latin typeface="Arial" panose="020B0604020202020204" pitchFamily="34" charset="0"/>
                <a:cs typeface="Arial" panose="020B0604020202020204" pitchFamily="34" charset="0"/>
              </a:rPr>
              <a:t>Reviewed, awaiting action notification.</a:t>
            </a:r>
          </a:p>
          <a:p>
            <a:pPr fontAlgn="base"/>
            <a:endParaRPr lang="en-US" dirty="0">
              <a:effectLst/>
            </a:endParaRPr>
          </a:p>
          <a:p>
            <a:pPr fontAlgn="base"/>
            <a:r>
              <a:rPr lang="en-US" dirty="0">
                <a:latin typeface="Arial" panose="020B0604020202020204" pitchFamily="34" charset="0"/>
                <a:cs typeface="Arial" panose="020B0604020202020204" pitchFamily="34" charset="0"/>
              </a:rPr>
              <a:t>The Review of the </a:t>
            </a:r>
            <a:r>
              <a:rPr lang="en-US" b="1" u="none" strike="noStrike" dirty="0">
                <a:solidFill>
                  <a:srgbClr val="00ADEE"/>
                </a:solidFill>
                <a:effectLst/>
                <a:latin typeface="inherit"/>
                <a:hlinkClick r:id="rId4"/>
              </a:rPr>
              <a:t>Australian Qualifications Framework Final Report 2019</a:t>
            </a:r>
            <a:r>
              <a:rPr lang="en-US" dirty="0">
                <a:effectLst/>
              </a:rPr>
              <a:t> </a:t>
            </a:r>
            <a:r>
              <a:rPr lang="en-US" dirty="0">
                <a:latin typeface="Arial" panose="020B0604020202020204" pitchFamily="34" charset="0"/>
                <a:cs typeface="Arial" panose="020B0604020202020204" pitchFamily="34" charset="0"/>
              </a:rPr>
              <a:t>was completed and presented in 2019.</a:t>
            </a:r>
          </a:p>
          <a:p>
            <a:pPr fontAlgn="base"/>
            <a:endParaRPr lang="en-US" dirty="0">
              <a:effectLst/>
            </a:endParaRPr>
          </a:p>
          <a:p>
            <a:pPr marL="285750" indent="-285750" fontAlgn="base">
              <a:buFont typeface="Arial" panose="020B0604020202020204" pitchFamily="34" charset="0"/>
              <a:buChar char="•"/>
            </a:pPr>
            <a:r>
              <a:rPr lang="en-US" dirty="0">
                <a:latin typeface="Arial" panose="020B0604020202020204" pitchFamily="34" charset="0"/>
                <a:cs typeface="Arial" panose="020B0604020202020204" pitchFamily="34" charset="0"/>
              </a:rPr>
              <a:t>The Review proposed a comprehensive set of reforms and an implementation plan that would see a future AQF evolve to better perform its key functions, and to support and reflect ongoing change and innovation in qualification development and delivery.</a:t>
            </a:r>
          </a:p>
          <a:p>
            <a:pPr fontAlgn="base"/>
            <a:endParaRPr lang="en-US" dirty="0">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US" dirty="0">
                <a:latin typeface="Arial" panose="020B0604020202020204" pitchFamily="34" charset="0"/>
                <a:cs typeface="Arial" panose="020B0604020202020204" pitchFamily="34" charset="0"/>
              </a:rPr>
              <a:t>There have been no subsequent changes related to this Review at this time.</a:t>
            </a:r>
          </a:p>
          <a:p>
            <a:br>
              <a:rPr lang="en-US" dirty="0">
                <a:effectLst/>
              </a:rPr>
            </a:br>
            <a:endParaRPr lang="en-AU" dirty="0"/>
          </a:p>
        </p:txBody>
      </p:sp>
    </p:spTree>
    <p:extLst>
      <p:ext uri="{BB962C8B-B14F-4D97-AF65-F5344CB8AC3E}">
        <p14:creationId xmlns:p14="http://schemas.microsoft.com/office/powerpoint/2010/main" val="1847589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346888" y="319088"/>
            <a:ext cx="6948787" cy="323392"/>
          </a:xfrm>
        </p:spPr>
        <p:txBody>
          <a:bodyPr/>
          <a:lstStyle/>
          <a:p>
            <a:pPr algn="ctr"/>
            <a:r>
              <a:rPr lang="en-US" dirty="0"/>
              <a:t>Quality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This reform program consists of two key components:</a:t>
            </a:r>
          </a:p>
          <a:p>
            <a:pPr algn="l"/>
            <a:endParaRPr lang="en-AU" sz="2000" i="0" dirty="0">
              <a:latin typeface="Arial" panose="020B0604020202020204" pitchFamily="34" charset="0"/>
              <a:cs typeface="Arial" panose="020B0604020202020204" pitchFamily="34" charset="0"/>
            </a:endParaRPr>
          </a:p>
          <a:p>
            <a:pPr marL="457200" indent="-457200" algn="l">
              <a:buFont typeface="+mj-lt"/>
              <a:buAutoNum type="arabicPeriod"/>
            </a:pPr>
            <a:r>
              <a:rPr lang="en-AU" sz="2000" i="0" dirty="0">
                <a:latin typeface="Arial" panose="020B0604020202020204" pitchFamily="34" charset="0"/>
                <a:cs typeface="Arial" panose="020B0604020202020204" pitchFamily="34" charset="0"/>
              </a:rPr>
              <a:t>Blueprint for the VET Workforce</a:t>
            </a:r>
          </a:p>
          <a:p>
            <a:pPr marL="723900" lvl="1" indent="-457200">
              <a:buFont typeface="Arial" panose="020B0604020202020204" pitchFamily="34" charset="0"/>
              <a:buChar char="•"/>
            </a:pPr>
            <a:r>
              <a:rPr lang="en-AU" sz="1800" i="0" dirty="0">
                <a:latin typeface="Arial" panose="020B0604020202020204" pitchFamily="34" charset="0"/>
                <a:cs typeface="Arial" panose="020B0604020202020204" pitchFamily="34" charset="0"/>
              </a:rPr>
              <a:t>There has been little communication with stakeholders on this, but the intent is to ensure long-term sustainability of the VET workforce</a:t>
            </a:r>
            <a:br>
              <a:rPr lang="en-AU" sz="1800" i="0" dirty="0">
                <a:latin typeface="Arial" panose="020B0604020202020204" pitchFamily="34" charset="0"/>
                <a:cs typeface="Arial" panose="020B0604020202020204" pitchFamily="34" charset="0"/>
              </a:rPr>
            </a:br>
            <a:endParaRPr lang="en-AU" sz="1800" i="0" dirty="0">
              <a:latin typeface="Arial" panose="020B0604020202020204" pitchFamily="34" charset="0"/>
              <a:cs typeface="Arial" panose="020B0604020202020204" pitchFamily="34" charset="0"/>
            </a:endParaRPr>
          </a:p>
          <a:p>
            <a:pPr marL="457200" indent="-457200" algn="l">
              <a:buFont typeface="+mj-lt"/>
              <a:buAutoNum type="arabicPeriod"/>
            </a:pPr>
            <a:r>
              <a:rPr lang="en-AU" sz="2000" i="0" dirty="0">
                <a:latin typeface="Arial" panose="020B0604020202020204" pitchFamily="34" charset="0"/>
                <a:cs typeface="Arial" panose="020B0604020202020204" pitchFamily="34" charset="0"/>
              </a:rPr>
              <a:t>Revising the Standards for RTOs</a:t>
            </a:r>
          </a:p>
          <a:p>
            <a:pPr marL="723900" lvl="1" indent="-457200">
              <a:buFont typeface="Arial" panose="020B0604020202020204" pitchFamily="34" charset="0"/>
              <a:buChar char="•"/>
            </a:pPr>
            <a:r>
              <a:rPr lang="en-AU" sz="1800" i="0" dirty="0">
                <a:latin typeface="Arial" panose="020B0604020202020204" pitchFamily="34" charset="0"/>
                <a:cs typeface="Arial" panose="020B0604020202020204" pitchFamily="34" charset="0"/>
              </a:rPr>
              <a:t>A consultation paper was released in October 2022, including proposed draft standards</a:t>
            </a:r>
          </a:p>
          <a:p>
            <a:pPr marL="723900" lvl="1" indent="-457200">
              <a:buFont typeface="Arial" panose="020B0604020202020204" pitchFamily="34" charset="0"/>
              <a:buChar char="•"/>
            </a:pPr>
            <a:r>
              <a:rPr lang="en-AU" sz="1800" i="0" dirty="0">
                <a:latin typeface="Arial" panose="020B0604020202020204" pitchFamily="34" charset="0"/>
                <a:cs typeface="Arial" panose="020B0604020202020204" pitchFamily="34" charset="0"/>
              </a:rPr>
              <a:t>Consultation was undertaken with stakeholders in November 2022 – January 2023</a:t>
            </a:r>
          </a:p>
          <a:p>
            <a:pPr marL="723900" lvl="1" indent="-457200">
              <a:buFont typeface="Arial" panose="020B0604020202020204" pitchFamily="34" charset="0"/>
              <a:buChar char="•"/>
            </a:pPr>
            <a:r>
              <a:rPr lang="en-AU" sz="1800" dirty="0">
                <a:latin typeface="Arial" panose="020B0604020202020204" pitchFamily="34" charset="0"/>
                <a:cs typeface="Arial" panose="020B0604020202020204" pitchFamily="34" charset="0"/>
              </a:rPr>
              <a:t>There has not been any further communication from DEWR, although ASQA staff have advised they expect the revised standards to be implemented ‘mid 2024’.</a:t>
            </a:r>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29</a:t>
            </a:fld>
            <a:endParaRPr lang="en-US" dirty="0"/>
          </a:p>
        </p:txBody>
      </p:sp>
      <p:sp>
        <p:nvSpPr>
          <p:cNvPr id="5" name="TextBox 4">
            <a:extLst>
              <a:ext uri="{FF2B5EF4-FFF2-40B4-BE49-F238E27FC236}">
                <a16:creationId xmlns:a16="http://schemas.microsoft.com/office/drawing/2014/main" id="{DBDB947E-82B4-4B42-97DC-0934E5F3937C}"/>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a:t>
            </a:r>
            <a:r>
              <a:rPr lang="en-AU" sz="1400" dirty="0" err="1">
                <a:latin typeface="Arial" panose="020B0604020202020204" pitchFamily="34" charset="0"/>
                <a:cs typeface="Arial" panose="020B0604020202020204" pitchFamily="34" charset="0"/>
                <a:hlinkClick r:id="rId3"/>
              </a:rPr>
              <a:t>www.dewr.gov.au</a:t>
            </a:r>
            <a:r>
              <a:rPr lang="en-AU" sz="1400" dirty="0">
                <a:latin typeface="Arial" panose="020B0604020202020204" pitchFamily="34" charset="0"/>
                <a:cs typeface="Arial" panose="020B0604020202020204" pitchFamily="34" charset="0"/>
                <a:hlinkClick r:id="rId3"/>
              </a:rPr>
              <a:t>/skills-reform/quality-reforms</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5165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Quality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The draft standards are ‘structured around outcomes’ and divided into five ‘quality areas’, with ‘an outcome statement for each area</a:t>
            </a:r>
          </a:p>
          <a:p>
            <a:pPr algn="l"/>
            <a:endParaRPr lang="en-AU" sz="2000" i="0" dirty="0">
              <a:latin typeface="Arial" panose="020B0604020202020204" pitchFamily="34" charset="0"/>
              <a:cs typeface="Arial" panose="020B0604020202020204" pitchFamily="34" charset="0"/>
            </a:endParaRPr>
          </a:p>
          <a:p>
            <a:pPr algn="l"/>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30</a:t>
            </a:fld>
            <a:endParaRPr lang="en-US" dirty="0"/>
          </a:p>
        </p:txBody>
      </p:sp>
      <p:sp>
        <p:nvSpPr>
          <p:cNvPr id="5" name="TextBox 4">
            <a:extLst>
              <a:ext uri="{FF2B5EF4-FFF2-40B4-BE49-F238E27FC236}">
                <a16:creationId xmlns:a16="http://schemas.microsoft.com/office/drawing/2014/main" id="{DBDB947E-82B4-4B42-97DC-0934E5F3937C}"/>
              </a:ext>
            </a:extLst>
          </p:cNvPr>
          <p:cNvSpPr txBox="1"/>
          <p:nvPr/>
        </p:nvSpPr>
        <p:spPr>
          <a:xfrm>
            <a:off x="1346888" y="6231135"/>
            <a:ext cx="8637372" cy="523220"/>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3"/>
              </a:rPr>
              <a:t>https://www.dewr.gov.au/skills-reform/resources/draft-standards-rtos</a:t>
            </a:r>
            <a:endParaRPr lang="en-AU" sz="1400" dirty="0">
              <a:latin typeface="Arial" panose="020B0604020202020204" pitchFamily="34" charset="0"/>
              <a:cs typeface="Arial" panose="020B0604020202020204" pitchFamily="34" charset="0"/>
            </a:endParaRPr>
          </a:p>
          <a:p>
            <a:r>
              <a:rPr lang="en-AU" sz="1400" dirty="0">
                <a:latin typeface="Arial" panose="020B0604020202020204" pitchFamily="34" charset="0"/>
                <a:cs typeface="Arial" panose="020B0604020202020204" pitchFamily="34" charset="0"/>
                <a:hlinkClick r:id="rId4"/>
              </a:rPr>
              <a:t>https://</a:t>
            </a:r>
            <a:r>
              <a:rPr lang="en-AU" sz="1400" dirty="0" err="1">
                <a:latin typeface="Arial" panose="020B0604020202020204" pitchFamily="34" charset="0"/>
                <a:cs typeface="Arial" panose="020B0604020202020204" pitchFamily="34" charset="0"/>
                <a:hlinkClick r:id="rId4"/>
              </a:rPr>
              <a:t>www.dewr.gov.au</a:t>
            </a:r>
            <a:r>
              <a:rPr lang="en-AU" sz="1400" dirty="0">
                <a:latin typeface="Arial" panose="020B0604020202020204" pitchFamily="34" charset="0"/>
                <a:cs typeface="Arial" panose="020B0604020202020204" pitchFamily="34" charset="0"/>
                <a:hlinkClick r:id="rId4"/>
              </a:rPr>
              <a:t>/skills-reform/resources/draft-</a:t>
            </a:r>
            <a:r>
              <a:rPr lang="en-AU" sz="1400" dirty="0" err="1">
                <a:latin typeface="Arial" panose="020B0604020202020204" pitchFamily="34" charset="0"/>
                <a:cs typeface="Arial" panose="020B0604020202020204" pitchFamily="34" charset="0"/>
                <a:hlinkClick r:id="rId4"/>
              </a:rPr>
              <a:t>rto</a:t>
            </a:r>
            <a:r>
              <a:rPr lang="en-AU" sz="1400" dirty="0">
                <a:latin typeface="Arial" panose="020B0604020202020204" pitchFamily="34" charset="0"/>
                <a:cs typeface="Arial" panose="020B0604020202020204" pitchFamily="34" charset="0"/>
                <a:hlinkClick r:id="rId4"/>
              </a:rPr>
              <a:t>-standards-consultation-paper</a:t>
            </a:r>
            <a:endParaRPr lang="en-AU" sz="1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FD1052D-66A2-4E47-8AAA-3D3BA47CFBA0}"/>
              </a:ext>
            </a:extLst>
          </p:cNvPr>
          <p:cNvPicPr>
            <a:picLocks noChangeAspect="1"/>
          </p:cNvPicPr>
          <p:nvPr/>
        </p:nvPicPr>
        <p:blipFill>
          <a:blip r:embed="rId5"/>
          <a:stretch>
            <a:fillRect/>
          </a:stretch>
        </p:blipFill>
        <p:spPr>
          <a:xfrm>
            <a:off x="568413" y="2118502"/>
            <a:ext cx="8966200" cy="3429000"/>
          </a:xfrm>
          <a:prstGeom prst="rect">
            <a:avLst/>
          </a:prstGeom>
        </p:spPr>
      </p:pic>
    </p:spTree>
    <p:extLst>
      <p:ext uri="{BB962C8B-B14F-4D97-AF65-F5344CB8AC3E}">
        <p14:creationId xmlns:p14="http://schemas.microsoft.com/office/powerpoint/2010/main" val="234672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Quality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Each of the five quality areas have a set of ‘focus areas’ and ‘requirements’ mapped to each focus area</a:t>
            </a:r>
          </a:p>
          <a:p>
            <a:pPr algn="l"/>
            <a:endParaRPr lang="en-AU" sz="2000" i="0" dirty="0">
              <a:latin typeface="Arial" panose="020B0604020202020204" pitchFamily="34" charset="0"/>
              <a:cs typeface="Arial" panose="020B0604020202020204" pitchFamily="34" charset="0"/>
            </a:endParaRPr>
          </a:p>
          <a:p>
            <a:pPr algn="l"/>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31</a:t>
            </a:fld>
            <a:endParaRPr lang="en-US" dirty="0"/>
          </a:p>
        </p:txBody>
      </p:sp>
      <p:pic>
        <p:nvPicPr>
          <p:cNvPr id="7" name="Picture 6">
            <a:extLst>
              <a:ext uri="{FF2B5EF4-FFF2-40B4-BE49-F238E27FC236}">
                <a16:creationId xmlns:a16="http://schemas.microsoft.com/office/drawing/2014/main" id="{B3BD1500-D790-6148-82CA-1E7EA4EC543C}"/>
              </a:ext>
            </a:extLst>
          </p:cNvPr>
          <p:cNvPicPr>
            <a:picLocks noChangeAspect="1"/>
          </p:cNvPicPr>
          <p:nvPr/>
        </p:nvPicPr>
        <p:blipFill>
          <a:blip r:embed="rId3"/>
          <a:stretch>
            <a:fillRect/>
          </a:stretch>
        </p:blipFill>
        <p:spPr>
          <a:xfrm>
            <a:off x="658169" y="1969530"/>
            <a:ext cx="8750300" cy="3759200"/>
          </a:xfrm>
          <a:prstGeom prst="rect">
            <a:avLst/>
          </a:prstGeom>
        </p:spPr>
      </p:pic>
    </p:spTree>
    <p:extLst>
      <p:ext uri="{BB962C8B-B14F-4D97-AF65-F5344CB8AC3E}">
        <p14:creationId xmlns:p14="http://schemas.microsoft.com/office/powerpoint/2010/main" val="306275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Quality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How are the draft standards different to the current set?</a:t>
            </a:r>
          </a:p>
          <a:p>
            <a:pPr algn="l"/>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For the most part, the requirements are similar</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There are some areas that are not yet settled, including parts of governance, third parties, fee protection and transition and these may separate from the standards themselves and be established as ‘compliance requirements’</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Skills Ministers agreed in June 2023 to strengthen the fit and proper person requirements, so it is likely these will be changed</a:t>
            </a:r>
            <a:br>
              <a:rPr lang="en-AU" sz="2000" i="0" dirty="0">
                <a:latin typeface="Arial" panose="020B0604020202020204" pitchFamily="34" charset="0"/>
                <a:cs typeface="Arial" panose="020B0604020202020204" pitchFamily="34" charset="0"/>
              </a:rPr>
            </a:b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There are some proposed requirements that are new or significantly different to the existing standards, so let’s talk about those.</a:t>
            </a:r>
          </a:p>
          <a:p>
            <a:pPr algn="l"/>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32</a:t>
            </a:fld>
            <a:endParaRPr lang="en-US" dirty="0"/>
          </a:p>
        </p:txBody>
      </p:sp>
    </p:spTree>
    <p:extLst>
      <p:ext uri="{BB962C8B-B14F-4D97-AF65-F5344CB8AC3E}">
        <p14:creationId xmlns:p14="http://schemas.microsoft.com/office/powerpoint/2010/main" val="3777167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Quality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Notable changes to proposed Standards for RTOs</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1.2.4 </a:t>
            </a:r>
            <a:r>
              <a:rPr lang="en-AU" sz="2000" b="1" i="0" dirty="0">
                <a:latin typeface="Arial" panose="020B0604020202020204" pitchFamily="34" charset="0"/>
                <a:cs typeface="Arial" panose="020B0604020202020204" pitchFamily="34" charset="0"/>
              </a:rPr>
              <a:t>Pre-validation</a:t>
            </a:r>
            <a:r>
              <a:rPr lang="en-AU" sz="2000" i="0" dirty="0">
                <a:latin typeface="Arial" panose="020B0604020202020204" pitchFamily="34" charset="0"/>
                <a:cs typeface="Arial" panose="020B0604020202020204" pitchFamily="34" charset="0"/>
              </a:rPr>
              <a:t> of assessment tools occurs prior to use to ensure they are fit-for-purpose</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2.2.1 Prior to enrolment …, the RTO reviews the existing skills and competencies of the learner, including their </a:t>
            </a:r>
            <a:r>
              <a:rPr lang="en-AU" sz="2000" b="1" i="0" dirty="0">
                <a:latin typeface="Arial" panose="020B0604020202020204" pitchFamily="34" charset="0"/>
                <a:cs typeface="Arial" panose="020B0604020202020204" pitchFamily="34" charset="0"/>
              </a:rPr>
              <a:t>language, literacy, numeracy, and digital proficiency</a:t>
            </a:r>
          </a:p>
          <a:p>
            <a:pPr algn="l"/>
            <a:endParaRPr lang="en-AU" sz="2000" b="1"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2.2.4 Learners have </a:t>
            </a:r>
            <a:r>
              <a:rPr lang="en-AU" sz="2000" b="1" i="0" dirty="0">
                <a:latin typeface="Arial" panose="020B0604020202020204" pitchFamily="34" charset="0"/>
                <a:cs typeface="Arial" panose="020B0604020202020204" pitchFamily="34" charset="0"/>
              </a:rPr>
              <a:t>reasonable access to trainers</a:t>
            </a:r>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33</a:t>
            </a:fld>
            <a:endParaRPr lang="en-US" dirty="0"/>
          </a:p>
        </p:txBody>
      </p:sp>
    </p:spTree>
    <p:extLst>
      <p:ext uri="{BB962C8B-B14F-4D97-AF65-F5344CB8AC3E}">
        <p14:creationId xmlns:p14="http://schemas.microsoft.com/office/powerpoint/2010/main" val="3770569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Quality Reform</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AU" sz="2000" i="0" dirty="0">
                <a:latin typeface="Arial" panose="020B0604020202020204" pitchFamily="34" charset="0"/>
                <a:cs typeface="Arial" panose="020B0604020202020204" pitchFamily="34" charset="0"/>
              </a:rPr>
              <a:t>Notable changes to proposed Standards for RTOs</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2.3.1 Learners have </a:t>
            </a:r>
            <a:r>
              <a:rPr lang="en-AU" sz="2000" b="1" i="0" dirty="0">
                <a:latin typeface="Arial" panose="020B0604020202020204" pitchFamily="34" charset="0"/>
                <a:cs typeface="Arial" panose="020B0604020202020204" pitchFamily="34" charset="0"/>
              </a:rPr>
              <a:t>access to wellbeing support services</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2.3.2 … support the delivery of </a:t>
            </a:r>
            <a:r>
              <a:rPr lang="en-AU" sz="2000" b="1" i="0" dirty="0">
                <a:latin typeface="Arial" panose="020B0604020202020204" pitchFamily="34" charset="0"/>
                <a:cs typeface="Arial" panose="020B0604020202020204" pitchFamily="34" charset="0"/>
              </a:rPr>
              <a:t>culturally safe training and assessment</a:t>
            </a:r>
            <a:r>
              <a:rPr lang="en-AU" sz="2000" i="0" dirty="0">
                <a:latin typeface="Arial" panose="020B0604020202020204" pitchFamily="34" charset="0"/>
                <a:cs typeface="Arial" panose="020B0604020202020204" pitchFamily="34" charset="0"/>
              </a:rPr>
              <a:t> for Aboriginal and Torres Strait Islander peoples</a:t>
            </a:r>
          </a:p>
          <a:p>
            <a:pPr algn="l"/>
            <a:endParaRPr lang="en-AU" sz="2000" i="0" dirty="0">
              <a:latin typeface="Arial" panose="020B0604020202020204" pitchFamily="34" charset="0"/>
              <a:cs typeface="Arial" panose="020B0604020202020204" pitchFamily="34" charset="0"/>
            </a:endParaRPr>
          </a:p>
          <a:p>
            <a:pPr algn="l"/>
            <a:r>
              <a:rPr lang="en-AU" sz="2000" i="0" dirty="0">
                <a:latin typeface="Arial" panose="020B0604020202020204" pitchFamily="34" charset="0"/>
                <a:cs typeface="Arial" panose="020B0604020202020204" pitchFamily="34" charset="0"/>
              </a:rPr>
              <a:t>4.2.1 … the RTO forms </a:t>
            </a:r>
            <a:r>
              <a:rPr lang="en-AU" sz="2000" b="1" i="0" dirty="0">
                <a:latin typeface="Arial" panose="020B0604020202020204" pitchFamily="34" charset="0"/>
                <a:cs typeface="Arial" panose="020B0604020202020204" pitchFamily="34" charset="0"/>
              </a:rPr>
              <a:t>linkages with others in the community such as educational institutions, community groups, job networks and wellbeing support services </a:t>
            </a:r>
            <a:r>
              <a:rPr lang="en-AU" sz="2000" i="0" dirty="0">
                <a:latin typeface="Arial" panose="020B0604020202020204" pitchFamily="34" charset="0"/>
                <a:cs typeface="Arial" panose="020B0604020202020204" pitchFamily="34" charset="0"/>
              </a:rPr>
              <a:t>to support progression through the training product and facilitate pathways into, through and from training.</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34</a:t>
            </a:fld>
            <a:endParaRPr lang="en-US" dirty="0"/>
          </a:p>
        </p:txBody>
      </p:sp>
    </p:spTree>
    <p:extLst>
      <p:ext uri="{BB962C8B-B14F-4D97-AF65-F5344CB8AC3E}">
        <p14:creationId xmlns:p14="http://schemas.microsoft.com/office/powerpoint/2010/main" val="913560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A5BA768-5664-45F5-F2C4-609C5DFA930C}"/>
              </a:ext>
            </a:extLst>
          </p:cNvPr>
          <p:cNvSpPr>
            <a:spLocks noGrp="1"/>
          </p:cNvSpPr>
          <p:nvPr>
            <p:ph type="ctrTitle"/>
          </p:nvPr>
        </p:nvSpPr>
        <p:spPr>
          <a:xfrm>
            <a:off x="1233563" y="1754530"/>
            <a:ext cx="6798250" cy="1674470"/>
          </a:xfrm>
        </p:spPr>
        <p:txBody>
          <a:bodyPr/>
          <a:lstStyle/>
          <a:p>
            <a:pPr algn="ctr"/>
            <a:r>
              <a:rPr lang="en-AU" dirty="0"/>
              <a:t>TYPE INTO THE CHAT</a:t>
            </a:r>
          </a:p>
        </p:txBody>
      </p:sp>
      <p:sp>
        <p:nvSpPr>
          <p:cNvPr id="8" name="Subtitle 7">
            <a:extLst>
              <a:ext uri="{FF2B5EF4-FFF2-40B4-BE49-F238E27FC236}">
                <a16:creationId xmlns:a16="http://schemas.microsoft.com/office/drawing/2014/main" id="{1F3001C0-98E8-831B-EBA6-84F09F708C40}"/>
              </a:ext>
            </a:extLst>
          </p:cNvPr>
          <p:cNvSpPr>
            <a:spLocks noGrp="1"/>
          </p:cNvSpPr>
          <p:nvPr>
            <p:ph type="subTitle" idx="1"/>
          </p:nvPr>
        </p:nvSpPr>
        <p:spPr>
          <a:xfrm>
            <a:off x="4673600" y="4650539"/>
            <a:ext cx="5109028" cy="1192038"/>
          </a:xfrm>
        </p:spPr>
        <p:txBody>
          <a:bodyPr/>
          <a:lstStyle/>
          <a:p>
            <a:r>
              <a:rPr lang="en-AU" dirty="0"/>
              <a:t>Does anything in the proposed Standards jump out at you as something of concern?</a:t>
            </a:r>
          </a:p>
        </p:txBody>
      </p:sp>
      <p:sp>
        <p:nvSpPr>
          <p:cNvPr id="6" name="Slide Number Placeholder 5">
            <a:extLst>
              <a:ext uri="{FF2B5EF4-FFF2-40B4-BE49-F238E27FC236}">
                <a16:creationId xmlns:a16="http://schemas.microsoft.com/office/drawing/2014/main" id="{86789FD5-450F-01D1-03CE-DF5F5F4081DC}"/>
              </a:ext>
            </a:extLst>
          </p:cNvPr>
          <p:cNvSpPr>
            <a:spLocks noGrp="1"/>
          </p:cNvSpPr>
          <p:nvPr>
            <p:ph type="sldNum" sz="quarter" idx="11"/>
          </p:nvPr>
        </p:nvSpPr>
        <p:spPr/>
        <p:txBody>
          <a:bodyPr/>
          <a:lstStyle/>
          <a:p>
            <a:fld id="{19B51A1E-902D-48AF-9020-955120F399B6}" type="slidenum">
              <a:rPr lang="en-US" noProof="0" smtClean="0"/>
              <a:pPr/>
              <a:t>35</a:t>
            </a:fld>
            <a:endParaRPr lang="en-US" noProof="0" dirty="0"/>
          </a:p>
        </p:txBody>
      </p:sp>
    </p:spTree>
    <p:extLst>
      <p:ext uri="{BB962C8B-B14F-4D97-AF65-F5344CB8AC3E}">
        <p14:creationId xmlns:p14="http://schemas.microsoft.com/office/powerpoint/2010/main" val="3914020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br>
              <a:rPr lang="en-US" dirty="0"/>
            </a:br>
            <a:br>
              <a:rPr lang="en-US" dirty="0"/>
            </a:br>
            <a:r>
              <a:rPr lang="en-US" dirty="0"/>
              <a:t>ASQA</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326418" y="2755557"/>
            <a:ext cx="2456210" cy="3087020"/>
          </a:xfrm>
        </p:spPr>
        <p:txBody>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a:lstStyle/>
          <a:p>
            <a:fld id="{19B51A1E-902D-48AF-9020-955120F399B6}" type="slidenum">
              <a:rPr lang="en-US" smtClean="0"/>
              <a:pPr/>
              <a:t>36</a:t>
            </a:fld>
            <a:endParaRPr lang="en-US" dirty="0"/>
          </a:p>
        </p:txBody>
      </p:sp>
    </p:spTree>
    <p:extLst>
      <p:ext uri="{BB962C8B-B14F-4D97-AF65-F5344CB8AC3E}">
        <p14:creationId xmlns:p14="http://schemas.microsoft.com/office/powerpoint/2010/main" val="2317213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pPr algn="ctr"/>
            <a:r>
              <a:rPr lang="en-US" dirty="0"/>
              <a:t>ASQA</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2020112" y="856642"/>
            <a:ext cx="6726239" cy="5038320"/>
          </a:xfrm>
        </p:spPr>
        <p:txBody>
          <a:bodyPr/>
          <a:lstStyle/>
          <a:p>
            <a:pPr algn="l"/>
            <a:r>
              <a:rPr lang="en-US" sz="2000" i="0" dirty="0">
                <a:latin typeface="Arial" panose="020B0604020202020204" pitchFamily="34" charset="0"/>
                <a:cs typeface="Arial" panose="020B0604020202020204" pitchFamily="34" charset="0"/>
              </a:rPr>
              <a:t>Regulatory approach focusses on:</a:t>
            </a:r>
          </a:p>
          <a:p>
            <a:pPr algn="l"/>
            <a:endParaRPr lang="en-US"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treating the most significant risks facing the VET sector</a:t>
            </a: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responding to non-compliance early</a:t>
            </a: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educating providers to reduce risk</a:t>
            </a:r>
          </a:p>
          <a:p>
            <a:pPr marL="342900" indent="-342900" algn="l">
              <a:buFont typeface="Arial" panose="020B0604020202020204" pitchFamily="34" charset="0"/>
              <a:buChar char="•"/>
            </a:pPr>
            <a:r>
              <a:rPr lang="en-US" sz="2000" i="0" dirty="0" err="1">
                <a:latin typeface="Arial" panose="020B0604020202020204" pitchFamily="34" charset="0"/>
                <a:cs typeface="Arial" panose="020B0604020202020204" pitchFamily="34" charset="0"/>
              </a:rPr>
              <a:t>analysing</a:t>
            </a:r>
            <a:r>
              <a:rPr lang="en-US" sz="2000" i="0" dirty="0">
                <a:latin typeface="Arial" panose="020B0604020202020204" pitchFamily="34" charset="0"/>
                <a:cs typeface="Arial" panose="020B0604020202020204" pitchFamily="34" charset="0"/>
              </a:rPr>
              <a:t> intelligence to gain insights into provider conduct</a:t>
            </a: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consulting and sharing more information sector-wide to clarify what risk is</a:t>
            </a: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providing clear feedback and support for providers to encourage self-assurance</a:t>
            </a:r>
          </a:p>
          <a:p>
            <a:pPr marL="342900" indent="-342900" algn="l">
              <a:buFont typeface="Arial" panose="020B0604020202020204" pitchFamily="34" charset="0"/>
              <a:buChar char="•"/>
            </a:pPr>
            <a:r>
              <a:rPr lang="en-US" sz="2000" i="0" dirty="0">
                <a:latin typeface="Arial" panose="020B0604020202020204" pitchFamily="34" charset="0"/>
                <a:cs typeface="Arial" panose="020B0604020202020204" pitchFamily="34" charset="0"/>
              </a:rPr>
              <a:t>routine sector monitoring using random sampling rather than risk-based selection to ensure public confidence in the quality of VET</a:t>
            </a:r>
            <a:endParaRPr lang="en-AU" sz="2000" i="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37</a:t>
            </a:fld>
            <a:endParaRPr lang="en-US" dirty="0"/>
          </a:p>
        </p:txBody>
      </p:sp>
    </p:spTree>
    <p:extLst>
      <p:ext uri="{BB962C8B-B14F-4D97-AF65-F5344CB8AC3E}">
        <p14:creationId xmlns:p14="http://schemas.microsoft.com/office/powerpoint/2010/main" val="1516875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128945" y="2489131"/>
            <a:ext cx="6798250" cy="1674470"/>
          </a:xfrm>
        </p:spPr>
        <p:txBody>
          <a:bodyPr/>
          <a:lstStyle/>
          <a:p>
            <a:r>
              <a:rPr lang="en-US" dirty="0"/>
              <a:t>Raise your virtual hand</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258685" y="2620091"/>
            <a:ext cx="2573938" cy="3087020"/>
          </a:xfrm>
        </p:spPr>
        <p:txBody>
          <a:bodyPr/>
          <a:lstStyle/>
          <a:p>
            <a:r>
              <a:rPr lang="en-US" dirty="0"/>
              <a:t>Has anyone online today been “performance assessed” (audited) under the new </a:t>
            </a:r>
            <a:br>
              <a:rPr lang="en-US" dirty="0"/>
            </a:br>
            <a:r>
              <a:rPr lang="en-US" dirty="0"/>
              <a:t>approach?</a:t>
            </a:r>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a:lstStyle/>
          <a:p>
            <a:fld id="{19B51A1E-902D-48AF-9020-955120F399B6}" type="slidenum">
              <a:rPr lang="en-US" smtClean="0"/>
              <a:pPr/>
              <a:t>38</a:t>
            </a:fld>
            <a:endParaRPr lang="en-US" dirty="0"/>
          </a:p>
        </p:txBody>
      </p:sp>
    </p:spTree>
    <p:extLst>
      <p:ext uri="{BB962C8B-B14F-4D97-AF65-F5344CB8AC3E}">
        <p14:creationId xmlns:p14="http://schemas.microsoft.com/office/powerpoint/2010/main" val="2513897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963339-DCE0-921E-D3FB-28EA287E60E9}"/>
              </a:ext>
            </a:extLst>
          </p:cNvPr>
          <p:cNvSpPr>
            <a:spLocks noGrp="1"/>
          </p:cNvSpPr>
          <p:nvPr>
            <p:ph type="title"/>
          </p:nvPr>
        </p:nvSpPr>
        <p:spPr/>
        <p:txBody>
          <a:bodyPr/>
          <a:lstStyle/>
          <a:p>
            <a:pPr algn="ctr"/>
            <a:r>
              <a:rPr lang="en-AU" dirty="0"/>
              <a:t>ASQA</a:t>
            </a:r>
          </a:p>
        </p:txBody>
      </p:sp>
      <p:sp>
        <p:nvSpPr>
          <p:cNvPr id="8" name="Text Placeholder 7">
            <a:extLst>
              <a:ext uri="{FF2B5EF4-FFF2-40B4-BE49-F238E27FC236}">
                <a16:creationId xmlns:a16="http://schemas.microsoft.com/office/drawing/2014/main" id="{C31FED6B-9CC8-F23C-7141-B65795EB1852}"/>
              </a:ext>
            </a:extLst>
          </p:cNvPr>
          <p:cNvSpPr>
            <a:spLocks noGrp="1"/>
          </p:cNvSpPr>
          <p:nvPr>
            <p:ph type="body" sz="quarter" idx="32"/>
          </p:nvPr>
        </p:nvSpPr>
        <p:spPr/>
        <p:txBody>
          <a:bodyPr/>
          <a:lstStyle/>
          <a:p>
            <a:pPr algn="ctr"/>
            <a:r>
              <a:rPr lang="en-US" sz="2000" i="0" dirty="0">
                <a:latin typeface="Arial" panose="020B0604020202020204" pitchFamily="34" charset="0"/>
                <a:cs typeface="Arial" panose="020B0604020202020204" pitchFamily="34" charset="0"/>
              </a:rPr>
              <a:t>Performance Assessment</a:t>
            </a:r>
            <a:endParaRPr lang="en-AU" sz="2000" dirty="0"/>
          </a:p>
        </p:txBody>
      </p:sp>
      <p:sp>
        <p:nvSpPr>
          <p:cNvPr id="6" name="Slide Number Placeholder 5">
            <a:extLst>
              <a:ext uri="{FF2B5EF4-FFF2-40B4-BE49-F238E27FC236}">
                <a16:creationId xmlns:a16="http://schemas.microsoft.com/office/drawing/2014/main" id="{EDB08E4E-5941-D2B2-F064-8AFC3C31AF26}"/>
              </a:ext>
            </a:extLst>
          </p:cNvPr>
          <p:cNvSpPr>
            <a:spLocks noGrp="1"/>
          </p:cNvSpPr>
          <p:nvPr>
            <p:ph type="sldNum" sz="quarter" idx="33"/>
          </p:nvPr>
        </p:nvSpPr>
        <p:spPr/>
        <p:txBody>
          <a:bodyPr/>
          <a:lstStyle/>
          <a:p>
            <a:fld id="{19B51A1E-902D-48AF-9020-955120F399B6}" type="slidenum">
              <a:rPr lang="en-US" noProof="0" smtClean="0"/>
              <a:pPr/>
              <a:t>39</a:t>
            </a:fld>
            <a:endParaRPr lang="en-US" noProof="0" dirty="0"/>
          </a:p>
        </p:txBody>
      </p:sp>
      <p:sp>
        <p:nvSpPr>
          <p:cNvPr id="10" name="TextBox 9">
            <a:extLst>
              <a:ext uri="{FF2B5EF4-FFF2-40B4-BE49-F238E27FC236}">
                <a16:creationId xmlns:a16="http://schemas.microsoft.com/office/drawing/2014/main" id="{AD698BC5-22E1-AB29-1D3E-4124CB044FF6}"/>
              </a:ext>
            </a:extLst>
          </p:cNvPr>
          <p:cNvSpPr txBox="1"/>
          <p:nvPr/>
        </p:nvSpPr>
        <p:spPr>
          <a:xfrm>
            <a:off x="2213575" y="2018227"/>
            <a:ext cx="6097904" cy="4314001"/>
          </a:xfrm>
          <a:prstGeom prst="rect">
            <a:avLst/>
          </a:prstGeom>
          <a:noFill/>
        </p:spPr>
        <p:txBody>
          <a:bodyPr wrap="square">
            <a:spAutoFit/>
          </a:bodyPr>
          <a:lstStyle/>
          <a:p>
            <a:pPr fontAlgn="base">
              <a:lnSpc>
                <a:spcPct val="90000"/>
              </a:lnSpc>
              <a:spcBef>
                <a:spcPts val="1000"/>
              </a:spcBef>
            </a:pPr>
            <a:r>
              <a:rPr lang="en-US" sz="2000" dirty="0">
                <a:latin typeface="Arial" panose="020B0604020202020204" pitchFamily="34" charset="0"/>
                <a:cs typeface="Arial" panose="020B0604020202020204" pitchFamily="34" charset="0"/>
              </a:rPr>
              <a:t>A sampling approach </a:t>
            </a:r>
          </a:p>
          <a:p>
            <a:pPr marL="342900" indent="-342900" fontAlgn="base">
              <a:lnSpc>
                <a:spcPct val="90000"/>
              </a:lnSpc>
              <a:spcBef>
                <a:spcPts val="1000"/>
              </a:spcBef>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fontAlgn="base">
              <a:lnSpc>
                <a:spcPct val="90000"/>
              </a:lnSpc>
              <a:spcBef>
                <a:spcPts val="1000"/>
              </a:spcBef>
            </a:pPr>
            <a:r>
              <a:rPr lang="en-US" sz="2000" dirty="0">
                <a:latin typeface="Arial" panose="020B0604020202020204" pitchFamily="34" charset="0"/>
                <a:cs typeface="Arial" panose="020B0604020202020204" pitchFamily="34" charset="0"/>
              </a:rPr>
              <a:t>This means to understand your performance they will:</a:t>
            </a:r>
          </a:p>
          <a:p>
            <a:pPr marL="342900" indent="-342900" fontAlgn="base">
              <a:lnSpc>
                <a:spcPct val="90000"/>
              </a:lnSpc>
              <a:spcBef>
                <a:spcPts val="1000"/>
              </a:spcBef>
              <a:buFont typeface="Arial" panose="020B0604020202020204" pitchFamily="34" charset="0"/>
              <a:buChar char="•"/>
            </a:pPr>
            <a:r>
              <a:rPr lang="en-US" sz="2000" dirty="0">
                <a:latin typeface="Arial" panose="020B0604020202020204" pitchFamily="34" charset="0"/>
                <a:cs typeface="Arial" panose="020B0604020202020204" pitchFamily="34" charset="0"/>
              </a:rPr>
              <a:t>usually look at some, but not all standards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342900" indent="-342900" fontAlgn="base">
              <a:lnSpc>
                <a:spcPct val="90000"/>
              </a:lnSpc>
              <a:spcBef>
                <a:spcPts val="1000"/>
              </a:spcBef>
              <a:buFont typeface="Arial" panose="020B0604020202020204" pitchFamily="34" charset="0"/>
              <a:buChar char="•"/>
            </a:pPr>
            <a:r>
              <a:rPr lang="en-US" sz="2000" dirty="0">
                <a:latin typeface="Arial" panose="020B0604020202020204" pitchFamily="34" charset="0"/>
                <a:cs typeface="Arial" panose="020B0604020202020204" pitchFamily="34" charset="0"/>
              </a:rPr>
              <a:t>sample evidence across your training products</a:t>
            </a:r>
          </a:p>
          <a:p>
            <a:pPr marL="342900" indent="-342900" fontAlgn="base">
              <a:lnSpc>
                <a:spcPct val="90000"/>
              </a:lnSpc>
              <a:spcBef>
                <a:spcPts val="1000"/>
              </a:spcBef>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fontAlgn="base">
              <a:lnSpc>
                <a:spcPct val="90000"/>
              </a:lnSpc>
              <a:spcBef>
                <a:spcPts val="1000"/>
              </a:spcBef>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fontAlgn="base">
              <a:lnSpc>
                <a:spcPct val="90000"/>
              </a:lnSpc>
              <a:spcBef>
                <a:spcPts val="1000"/>
              </a:spcBef>
            </a:pPr>
            <a:r>
              <a:rPr lang="en-US" sz="2000" dirty="0">
                <a:latin typeface="Arial" panose="020B0604020202020204" pitchFamily="34" charset="0"/>
                <a:cs typeface="Arial" panose="020B0604020202020204" pitchFamily="34" charset="0"/>
              </a:rPr>
              <a:t>The clauses and training products sampled as part of your performance assessment are known as the ‘scope’ of the assessment. </a:t>
            </a:r>
          </a:p>
        </p:txBody>
      </p:sp>
    </p:spTree>
    <p:extLst>
      <p:ext uri="{BB962C8B-B14F-4D97-AF65-F5344CB8AC3E}">
        <p14:creationId xmlns:p14="http://schemas.microsoft.com/office/powerpoint/2010/main" val="34882568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963339-DCE0-921E-D3FB-28EA287E60E9}"/>
              </a:ext>
            </a:extLst>
          </p:cNvPr>
          <p:cNvSpPr>
            <a:spLocks noGrp="1"/>
          </p:cNvSpPr>
          <p:nvPr>
            <p:ph type="title"/>
          </p:nvPr>
        </p:nvSpPr>
        <p:spPr/>
        <p:txBody>
          <a:bodyPr/>
          <a:lstStyle/>
          <a:p>
            <a:pPr algn="ctr"/>
            <a:r>
              <a:rPr lang="en-AU" dirty="0"/>
              <a:t>ASQA</a:t>
            </a:r>
          </a:p>
        </p:txBody>
      </p:sp>
      <p:sp>
        <p:nvSpPr>
          <p:cNvPr id="8" name="Text Placeholder 7">
            <a:extLst>
              <a:ext uri="{FF2B5EF4-FFF2-40B4-BE49-F238E27FC236}">
                <a16:creationId xmlns:a16="http://schemas.microsoft.com/office/drawing/2014/main" id="{C31FED6B-9CC8-F23C-7141-B65795EB1852}"/>
              </a:ext>
            </a:extLst>
          </p:cNvPr>
          <p:cNvSpPr>
            <a:spLocks noGrp="1"/>
          </p:cNvSpPr>
          <p:nvPr>
            <p:ph type="body" sz="quarter" idx="32"/>
          </p:nvPr>
        </p:nvSpPr>
        <p:spPr/>
        <p:txBody>
          <a:bodyPr/>
          <a:lstStyle/>
          <a:p>
            <a:pPr algn="ctr"/>
            <a:r>
              <a:rPr lang="en-US" sz="2000" i="0" dirty="0">
                <a:latin typeface="Arial" panose="020B0604020202020204" pitchFamily="34" charset="0"/>
                <a:cs typeface="Arial" panose="020B0604020202020204" pitchFamily="34" charset="0"/>
              </a:rPr>
              <a:t>Scope of Performance Assessment</a:t>
            </a:r>
            <a:endParaRPr lang="en-AU" sz="2000" dirty="0"/>
          </a:p>
        </p:txBody>
      </p:sp>
      <p:sp>
        <p:nvSpPr>
          <p:cNvPr id="6" name="Slide Number Placeholder 5">
            <a:extLst>
              <a:ext uri="{FF2B5EF4-FFF2-40B4-BE49-F238E27FC236}">
                <a16:creationId xmlns:a16="http://schemas.microsoft.com/office/drawing/2014/main" id="{EDB08E4E-5941-D2B2-F064-8AFC3C31AF26}"/>
              </a:ext>
            </a:extLst>
          </p:cNvPr>
          <p:cNvSpPr>
            <a:spLocks noGrp="1"/>
          </p:cNvSpPr>
          <p:nvPr>
            <p:ph type="sldNum" sz="quarter" idx="33"/>
          </p:nvPr>
        </p:nvSpPr>
        <p:spPr/>
        <p:txBody>
          <a:bodyPr/>
          <a:lstStyle/>
          <a:p>
            <a:fld id="{19B51A1E-902D-48AF-9020-955120F399B6}" type="slidenum">
              <a:rPr lang="en-US" noProof="0" smtClean="0"/>
              <a:pPr/>
              <a:t>40</a:t>
            </a:fld>
            <a:endParaRPr lang="en-US" noProof="0" dirty="0"/>
          </a:p>
        </p:txBody>
      </p:sp>
      <p:sp>
        <p:nvSpPr>
          <p:cNvPr id="10" name="TextBox 9">
            <a:extLst>
              <a:ext uri="{FF2B5EF4-FFF2-40B4-BE49-F238E27FC236}">
                <a16:creationId xmlns:a16="http://schemas.microsoft.com/office/drawing/2014/main" id="{AD698BC5-22E1-AB29-1D3E-4124CB044FF6}"/>
              </a:ext>
            </a:extLst>
          </p:cNvPr>
          <p:cNvSpPr txBox="1"/>
          <p:nvPr/>
        </p:nvSpPr>
        <p:spPr>
          <a:xfrm>
            <a:off x="2213575" y="2018227"/>
            <a:ext cx="6097904" cy="3852337"/>
          </a:xfrm>
          <a:prstGeom prst="rect">
            <a:avLst/>
          </a:prstGeom>
          <a:noFill/>
        </p:spPr>
        <p:txBody>
          <a:bodyPr wrap="square">
            <a:spAutoFit/>
          </a:bodyPr>
          <a:lstStyle/>
          <a:p>
            <a:pPr fontAlgn="base">
              <a:lnSpc>
                <a:spcPct val="90000"/>
              </a:lnSpc>
              <a:spcBef>
                <a:spcPts val="1000"/>
              </a:spcBef>
            </a:pPr>
            <a:r>
              <a:rPr lang="en-US" sz="2000" dirty="0">
                <a:latin typeface="Arial" panose="020B0604020202020204" pitchFamily="34" charset="0"/>
                <a:cs typeface="Arial" panose="020B0604020202020204" pitchFamily="34" charset="0"/>
              </a:rPr>
              <a:t>Decided by reviewing:</a:t>
            </a:r>
          </a:p>
          <a:p>
            <a:pPr marL="342900" indent="-342900" fontAlgn="base">
              <a:lnSpc>
                <a:spcPct val="90000"/>
              </a:lnSpc>
              <a:spcBef>
                <a:spcPts val="1000"/>
              </a:spcBef>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lgn="l" fontAlgn="base">
              <a:buFont typeface="Arial" panose="020B0604020202020204" pitchFamily="34" charset="0"/>
              <a:buChar char="•"/>
            </a:pPr>
            <a:r>
              <a:rPr lang="en-US" sz="2000" dirty="0">
                <a:latin typeface="Arial" panose="020B0604020202020204" pitchFamily="34" charset="0"/>
                <a:cs typeface="Arial" panose="020B0604020202020204" pitchFamily="34" charset="0"/>
              </a:rPr>
              <a:t>enrolment and completion data</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342900" indent="-342900" algn="l" fontAlgn="base">
              <a:buFont typeface="Arial" panose="020B0604020202020204" pitchFamily="34" charset="0"/>
              <a:buChar char="•"/>
            </a:pPr>
            <a:r>
              <a:rPr lang="en-US" sz="2000" dirty="0">
                <a:latin typeface="Arial" panose="020B0604020202020204" pitchFamily="34" charset="0"/>
                <a:cs typeface="Arial" panose="020B0604020202020204" pitchFamily="34" charset="0"/>
              </a:rPr>
              <a:t>compliance history</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342900" indent="-342900" algn="l" fontAlgn="base">
              <a:buFont typeface="Arial" panose="020B0604020202020204" pitchFamily="34" charset="0"/>
              <a:buChar char="•"/>
            </a:pPr>
            <a:r>
              <a:rPr lang="en-US" sz="2000" dirty="0">
                <a:latin typeface="Arial" panose="020B0604020202020204" pitchFamily="34" charset="0"/>
                <a:cs typeface="Arial" panose="020B0604020202020204" pitchFamily="34" charset="0"/>
              </a:rPr>
              <a:t>current and past complaints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342900" indent="-342900" algn="l" fontAlgn="base">
              <a:buFont typeface="Arial" panose="020B0604020202020204" pitchFamily="34" charset="0"/>
              <a:buChar char="•"/>
            </a:pPr>
            <a:r>
              <a:rPr lang="en-US" sz="2000" dirty="0">
                <a:latin typeface="Arial" panose="020B0604020202020204" pitchFamily="34" charset="0"/>
                <a:cs typeface="Arial" panose="020B0604020202020204" pitchFamily="34" charset="0"/>
              </a:rPr>
              <a:t>intelligence from other regulators and agencies</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342900" indent="-342900" algn="l" fontAlgn="base">
              <a:buFont typeface="Arial" panose="020B0604020202020204" pitchFamily="34" charset="0"/>
              <a:buChar char="•"/>
            </a:pPr>
            <a:r>
              <a:rPr lang="en-US" sz="2000" dirty="0">
                <a:latin typeface="Arial" panose="020B0604020202020204" pitchFamily="34" charset="0"/>
                <a:cs typeface="Arial" panose="020B0604020202020204" pitchFamily="34" charset="0"/>
              </a:rPr>
              <a:t>applications that will be considered as part of the performance assessment, where applicable.</a:t>
            </a:r>
          </a:p>
        </p:txBody>
      </p:sp>
    </p:spTree>
    <p:extLst>
      <p:ext uri="{BB962C8B-B14F-4D97-AF65-F5344CB8AC3E}">
        <p14:creationId xmlns:p14="http://schemas.microsoft.com/office/powerpoint/2010/main" val="4142284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963339-DCE0-921E-D3FB-28EA287E60E9}"/>
              </a:ext>
            </a:extLst>
          </p:cNvPr>
          <p:cNvSpPr>
            <a:spLocks noGrp="1"/>
          </p:cNvSpPr>
          <p:nvPr>
            <p:ph type="title"/>
          </p:nvPr>
        </p:nvSpPr>
        <p:spPr/>
        <p:txBody>
          <a:bodyPr/>
          <a:lstStyle/>
          <a:p>
            <a:pPr algn="ctr"/>
            <a:r>
              <a:rPr lang="en-AU" dirty="0"/>
              <a:t>ASQA</a:t>
            </a:r>
          </a:p>
        </p:txBody>
      </p:sp>
      <p:sp>
        <p:nvSpPr>
          <p:cNvPr id="8" name="Text Placeholder 7">
            <a:extLst>
              <a:ext uri="{FF2B5EF4-FFF2-40B4-BE49-F238E27FC236}">
                <a16:creationId xmlns:a16="http://schemas.microsoft.com/office/drawing/2014/main" id="{C31FED6B-9CC8-F23C-7141-B65795EB1852}"/>
              </a:ext>
            </a:extLst>
          </p:cNvPr>
          <p:cNvSpPr>
            <a:spLocks noGrp="1"/>
          </p:cNvSpPr>
          <p:nvPr>
            <p:ph type="body" sz="quarter" idx="32"/>
          </p:nvPr>
        </p:nvSpPr>
        <p:spPr/>
        <p:txBody>
          <a:bodyPr/>
          <a:lstStyle/>
          <a:p>
            <a:pPr algn="ctr"/>
            <a:r>
              <a:rPr lang="en-US" sz="2000" i="0" dirty="0">
                <a:latin typeface="Arial" panose="020B0604020202020204" pitchFamily="34" charset="0"/>
                <a:cs typeface="Arial" panose="020B0604020202020204" pitchFamily="34" charset="0"/>
              </a:rPr>
              <a:t>Performance Assessment Considerations</a:t>
            </a:r>
            <a:endParaRPr lang="en-AU" sz="2000" dirty="0"/>
          </a:p>
        </p:txBody>
      </p:sp>
      <p:sp>
        <p:nvSpPr>
          <p:cNvPr id="6" name="Slide Number Placeholder 5">
            <a:extLst>
              <a:ext uri="{FF2B5EF4-FFF2-40B4-BE49-F238E27FC236}">
                <a16:creationId xmlns:a16="http://schemas.microsoft.com/office/drawing/2014/main" id="{EDB08E4E-5941-D2B2-F064-8AFC3C31AF26}"/>
              </a:ext>
            </a:extLst>
          </p:cNvPr>
          <p:cNvSpPr>
            <a:spLocks noGrp="1"/>
          </p:cNvSpPr>
          <p:nvPr>
            <p:ph type="sldNum" sz="quarter" idx="33"/>
          </p:nvPr>
        </p:nvSpPr>
        <p:spPr/>
        <p:txBody>
          <a:bodyPr/>
          <a:lstStyle/>
          <a:p>
            <a:fld id="{19B51A1E-902D-48AF-9020-955120F399B6}" type="slidenum">
              <a:rPr lang="en-US" noProof="0" smtClean="0"/>
              <a:pPr/>
              <a:t>41</a:t>
            </a:fld>
            <a:endParaRPr lang="en-US" noProof="0" dirty="0"/>
          </a:p>
        </p:txBody>
      </p:sp>
      <p:sp>
        <p:nvSpPr>
          <p:cNvPr id="10" name="TextBox 9">
            <a:extLst>
              <a:ext uri="{FF2B5EF4-FFF2-40B4-BE49-F238E27FC236}">
                <a16:creationId xmlns:a16="http://schemas.microsoft.com/office/drawing/2014/main" id="{AD698BC5-22E1-AB29-1D3E-4124CB044FF6}"/>
              </a:ext>
            </a:extLst>
          </p:cNvPr>
          <p:cNvSpPr txBox="1"/>
          <p:nvPr/>
        </p:nvSpPr>
        <p:spPr>
          <a:xfrm>
            <a:off x="2213575" y="2018227"/>
            <a:ext cx="6097904" cy="3375283"/>
          </a:xfrm>
          <a:prstGeom prst="rect">
            <a:avLst/>
          </a:prstGeom>
          <a:noFill/>
        </p:spPr>
        <p:txBody>
          <a:bodyPr wrap="square">
            <a:spAutoFit/>
          </a:bodyPr>
          <a:lstStyle/>
          <a:p>
            <a:pPr fontAlgn="base">
              <a:lnSpc>
                <a:spcPct val="90000"/>
              </a:lnSpc>
              <a:spcBef>
                <a:spcPts val="1000"/>
              </a:spcBef>
            </a:pPr>
            <a:r>
              <a:rPr lang="en-US" sz="2000" dirty="0">
                <a:latin typeface="Arial" panose="020B0604020202020204" pitchFamily="34" charset="0"/>
                <a:cs typeface="Arial" panose="020B0604020202020204" pitchFamily="34" charset="0"/>
              </a:rPr>
              <a:t>The performance assessment process considers 3 key questions:</a:t>
            </a:r>
          </a:p>
          <a:p>
            <a:pPr fontAlgn="base">
              <a:lnSpc>
                <a:spcPct val="90000"/>
              </a:lnSpc>
              <a:spcBef>
                <a:spcPts val="1000"/>
              </a:spcBef>
            </a:pPr>
            <a:endParaRPr lang="en-US" sz="2000" dirty="0">
              <a:latin typeface="Arial" panose="020B0604020202020204" pitchFamily="34" charset="0"/>
              <a:cs typeface="Arial" panose="020B0604020202020204" pitchFamily="34" charset="0"/>
            </a:endParaRPr>
          </a:p>
          <a:p>
            <a:pPr marL="457200" indent="-457200" fontAlgn="base">
              <a:lnSpc>
                <a:spcPct val="90000"/>
              </a:lnSpc>
              <a:spcBef>
                <a:spcPts val="1000"/>
              </a:spcBef>
              <a:buFont typeface="+mj-lt"/>
              <a:buAutoNum type="arabicPeriod"/>
            </a:pPr>
            <a:r>
              <a:rPr lang="en-US" sz="2000" dirty="0">
                <a:latin typeface="Arial" panose="020B0604020202020204" pitchFamily="34" charset="0"/>
                <a:cs typeface="Arial" panose="020B0604020202020204" pitchFamily="34" charset="0"/>
              </a:rPr>
              <a:t>Does your practice align with the requirements of the Standard?</a:t>
            </a:r>
          </a:p>
          <a:p>
            <a:pPr marL="457200" indent="-457200" fontAlgn="base">
              <a:lnSpc>
                <a:spcPct val="90000"/>
              </a:lnSpc>
              <a:spcBef>
                <a:spcPts val="1000"/>
              </a:spcBef>
              <a:buFont typeface="+mj-lt"/>
              <a:buAutoNum type="arabicPeriod"/>
            </a:pPr>
            <a:r>
              <a:rPr lang="en-US" sz="2000" dirty="0">
                <a:latin typeface="Arial" panose="020B0604020202020204" pitchFamily="34" charset="0"/>
                <a:cs typeface="Arial" panose="020B0604020202020204" pitchFamily="34" charset="0"/>
              </a:rPr>
              <a:t>Do you have a system for ensuring ongoing compliance with the Standard?</a:t>
            </a:r>
          </a:p>
          <a:p>
            <a:pPr marL="457200" indent="-457200" fontAlgn="base">
              <a:lnSpc>
                <a:spcPct val="90000"/>
              </a:lnSpc>
              <a:spcBef>
                <a:spcPts val="1000"/>
              </a:spcBef>
              <a:buFont typeface="+mj-lt"/>
              <a:buAutoNum type="arabicPeriod"/>
            </a:pPr>
            <a:r>
              <a:rPr lang="en-US" sz="2000" dirty="0">
                <a:latin typeface="Arial" panose="020B0604020202020204" pitchFamily="34" charset="0"/>
                <a:cs typeface="Arial" panose="020B0604020202020204" pitchFamily="34" charset="0"/>
              </a:rPr>
              <a:t>Do you regularly monitor, review and continuously improve (self-assure) to ensure compliance with the Standard?</a:t>
            </a:r>
          </a:p>
        </p:txBody>
      </p:sp>
    </p:spTree>
    <p:extLst>
      <p:ext uri="{BB962C8B-B14F-4D97-AF65-F5344CB8AC3E}">
        <p14:creationId xmlns:p14="http://schemas.microsoft.com/office/powerpoint/2010/main" val="981096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p:txBody>
          <a:bodyPr/>
          <a:lstStyle/>
          <a:p>
            <a:r>
              <a:rPr lang="en-US" dirty="0"/>
              <a:t>All these changes!</a:t>
            </a:r>
            <a:br>
              <a:rPr lang="en-US" dirty="0"/>
            </a:br>
            <a:br>
              <a:rPr lang="en-US" dirty="0"/>
            </a:br>
            <a:r>
              <a:rPr lang="en-US" dirty="0"/>
              <a:t>What should I do?</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7326418" y="2755557"/>
            <a:ext cx="2456210" cy="3087020"/>
          </a:xfrm>
        </p:spPr>
        <p:txBody>
          <a:bodyPr/>
          <a:lstStyle/>
          <a:p>
            <a:endParaRPr lang="en-US" dirty="0"/>
          </a:p>
        </p:txBody>
      </p:sp>
      <p:sp>
        <p:nvSpPr>
          <p:cNvPr id="5" name="Slide Number Placeholder 4">
            <a:extLst>
              <a:ext uri="{FF2B5EF4-FFF2-40B4-BE49-F238E27FC236}">
                <a16:creationId xmlns:a16="http://schemas.microsoft.com/office/drawing/2014/main" id="{BDD5A594-D852-43BB-B591-E9D9027253BD}"/>
              </a:ext>
            </a:extLst>
          </p:cNvPr>
          <p:cNvSpPr>
            <a:spLocks noGrp="1"/>
          </p:cNvSpPr>
          <p:nvPr>
            <p:ph type="sldNum" sz="quarter" idx="11"/>
          </p:nvPr>
        </p:nvSpPr>
        <p:spPr/>
        <p:txBody>
          <a:bodyPr/>
          <a:lstStyle/>
          <a:p>
            <a:fld id="{19B51A1E-902D-48AF-9020-955120F399B6}" type="slidenum">
              <a:rPr lang="en-US" smtClean="0"/>
              <a:pPr/>
              <a:t>42</a:t>
            </a:fld>
            <a:endParaRPr lang="en-US" dirty="0"/>
          </a:p>
        </p:txBody>
      </p:sp>
    </p:spTree>
    <p:extLst>
      <p:ext uri="{BB962C8B-B14F-4D97-AF65-F5344CB8AC3E}">
        <p14:creationId xmlns:p14="http://schemas.microsoft.com/office/powerpoint/2010/main" val="356937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65B4E6-DDFD-4345-B506-6A3597322CAF}"/>
              </a:ext>
            </a:extLst>
          </p:cNvPr>
          <p:cNvPicPr>
            <a:picLocks noChangeAspect="1"/>
          </p:cNvPicPr>
          <p:nvPr/>
        </p:nvPicPr>
        <p:blipFill>
          <a:blip r:embed="rId3">
            <a:alphaModFix amt="53000"/>
          </a:blip>
          <a:stretch>
            <a:fillRect/>
          </a:stretch>
        </p:blipFill>
        <p:spPr>
          <a:xfrm>
            <a:off x="136136" y="62040"/>
            <a:ext cx="9848124" cy="6695771"/>
          </a:xfrm>
          <a:prstGeom prst="rect">
            <a:avLst/>
          </a:prstGeom>
          <a:noFill/>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r>
              <a:rPr lang="en-US" dirty="0"/>
              <a:t>What should I do?</a:t>
            </a: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1346888" y="890764"/>
            <a:ext cx="4967415" cy="5121471"/>
          </a:xfrm>
        </p:spPr>
        <p:txBody>
          <a:bodyPr/>
          <a:lstStyle/>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Ensure you are subscribed to ASQA updates</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Read your VELG newsletters</a:t>
            </a: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Review </a:t>
            </a:r>
            <a:r>
              <a:rPr lang="en-AU" sz="2000" i="0" dirty="0" err="1">
                <a:latin typeface="Arial" panose="020B0604020202020204" pitchFamily="34" charset="0"/>
                <a:cs typeface="Arial" panose="020B0604020202020204" pitchFamily="34" charset="0"/>
              </a:rPr>
              <a:t>dewr.gov.au</a:t>
            </a:r>
            <a:r>
              <a:rPr lang="en-AU" sz="2000" i="0" dirty="0">
                <a:latin typeface="Arial" panose="020B0604020202020204" pitchFamily="34" charset="0"/>
                <a:cs typeface="Arial" panose="020B0604020202020204" pitchFamily="34" charset="0"/>
              </a:rPr>
              <a:t>/skills-reform regularly</a:t>
            </a: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AU" sz="2000" i="0" dirty="0">
                <a:latin typeface="Arial" panose="020B0604020202020204" pitchFamily="34" charset="0"/>
                <a:cs typeface="Arial" panose="020B0604020202020204" pitchFamily="34" charset="0"/>
              </a:rPr>
              <a:t>Any changes will be announced well ahead of time and major changes will include transition periods as well as opportunities to learn what the </a:t>
            </a:r>
            <a:r>
              <a:rPr lang="en-AU" sz="2000" i="0">
                <a:latin typeface="Arial" panose="020B0604020202020204" pitchFamily="34" charset="0"/>
                <a:cs typeface="Arial" panose="020B0604020202020204" pitchFamily="34" charset="0"/>
              </a:rPr>
              <a:t>changes mean.</a:t>
            </a:r>
            <a:endParaRPr lang="en-AU" sz="2000" i="0"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AU" sz="2000" i="0" dirty="0">
              <a:latin typeface="Arial" panose="020B0604020202020204" pitchFamily="34" charset="0"/>
              <a:cs typeface="Arial" panose="020B0604020202020204" pitchFamily="34" charset="0"/>
            </a:endParaRPr>
          </a:p>
          <a:p>
            <a:pPr algn="l"/>
            <a:endParaRPr lang="en-AU" sz="20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43</a:t>
            </a:fld>
            <a:endParaRPr lang="en-US" dirty="0"/>
          </a:p>
        </p:txBody>
      </p:sp>
      <p:sp>
        <p:nvSpPr>
          <p:cNvPr id="5" name="TextBox 4">
            <a:extLst>
              <a:ext uri="{FF2B5EF4-FFF2-40B4-BE49-F238E27FC236}">
                <a16:creationId xmlns:a16="http://schemas.microsoft.com/office/drawing/2014/main" id="{DBDB947E-82B4-4B42-97DC-0934E5F3937C}"/>
              </a:ext>
            </a:extLst>
          </p:cNvPr>
          <p:cNvSpPr txBox="1"/>
          <p:nvPr/>
        </p:nvSpPr>
        <p:spPr>
          <a:xfrm>
            <a:off x="1346888" y="6231135"/>
            <a:ext cx="8637372" cy="307777"/>
          </a:xfrm>
          <a:prstGeom prst="rect">
            <a:avLst/>
          </a:prstGeom>
          <a:noFill/>
        </p:spPr>
        <p:txBody>
          <a:bodyPr wrap="square" rtlCol="0">
            <a:spAutoFit/>
          </a:bodyPr>
          <a:lstStyle/>
          <a:p>
            <a:r>
              <a:rPr lang="en-AU" sz="1400" dirty="0">
                <a:latin typeface="Arial" panose="020B0604020202020204" pitchFamily="34" charset="0"/>
                <a:cs typeface="Arial" panose="020B0604020202020204" pitchFamily="34" charset="0"/>
                <a:hlinkClick r:id="rId4"/>
              </a:rPr>
              <a:t>https://</a:t>
            </a:r>
            <a:r>
              <a:rPr lang="en-AU" sz="1400" dirty="0" err="1">
                <a:latin typeface="Arial" panose="020B0604020202020204" pitchFamily="34" charset="0"/>
                <a:cs typeface="Arial" panose="020B0604020202020204" pitchFamily="34" charset="0"/>
                <a:hlinkClick r:id="rId4"/>
              </a:rPr>
              <a:t>www.dewr.gov.au</a:t>
            </a:r>
            <a:r>
              <a:rPr lang="en-AU" sz="1400" dirty="0">
                <a:latin typeface="Arial" panose="020B0604020202020204" pitchFamily="34" charset="0"/>
                <a:cs typeface="Arial" panose="020B0604020202020204" pitchFamily="34" charset="0"/>
                <a:hlinkClick r:id="rId4"/>
              </a:rPr>
              <a:t>/skills-reform</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41299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1797564" y="357544"/>
            <a:ext cx="6948787" cy="323392"/>
          </a:xfrm>
        </p:spPr>
        <p:txBody>
          <a:bodyPr/>
          <a:lstStyle/>
          <a:p>
            <a:r>
              <a:rPr lang="en-US" dirty="0"/>
              <a:t>What we talked about</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4"/>
          </p:nvPr>
        </p:nvSpPr>
        <p:spPr/>
        <p:txBody>
          <a:bodyPr/>
          <a:lstStyle/>
          <a:p>
            <a:fld id="{19B51A1E-902D-48AF-9020-955120F399B6}" type="slidenum">
              <a:rPr lang="en-US" smtClean="0"/>
              <a:pPr/>
              <a:t>44</a:t>
            </a:fld>
            <a:endParaRPr lang="en-US" dirty="0"/>
          </a:p>
        </p:txBody>
      </p:sp>
      <p:graphicFrame>
        <p:nvGraphicFramePr>
          <p:cNvPr id="3" name="Diagram 2">
            <a:extLst>
              <a:ext uri="{FF2B5EF4-FFF2-40B4-BE49-F238E27FC236}">
                <a16:creationId xmlns:a16="http://schemas.microsoft.com/office/drawing/2014/main" id="{D2CFB34D-62DF-7C5B-980E-45D4A2DFA4DA}"/>
              </a:ext>
            </a:extLst>
          </p:cNvPr>
          <p:cNvGraphicFramePr/>
          <p:nvPr>
            <p:extLst>
              <p:ext uri="{D42A27DB-BD31-4B8C-83A1-F6EECF244321}">
                <p14:modId xmlns:p14="http://schemas.microsoft.com/office/powerpoint/2010/main" val="71199890"/>
              </p:ext>
            </p:extLst>
          </p:nvPr>
        </p:nvGraphicFramePr>
        <p:xfrm>
          <a:off x="2020112" y="856642"/>
          <a:ext cx="6726239" cy="503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6085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2C642C0-CCE5-D44B-910C-DAF31938C528}"/>
              </a:ext>
            </a:extLst>
          </p:cNvPr>
          <p:cNvPicPr>
            <a:picLocks noChangeAspect="1"/>
          </p:cNvPicPr>
          <p:nvPr/>
        </p:nvPicPr>
        <p:blipFill>
          <a:blip r:embed="rId3"/>
          <a:stretch>
            <a:fillRect/>
          </a:stretch>
        </p:blipFill>
        <p:spPr>
          <a:xfrm>
            <a:off x="1" y="2422387"/>
            <a:ext cx="12202435" cy="3872947"/>
          </a:xfrm>
          <a:prstGeom prst="rect">
            <a:avLst/>
          </a:prstGeom>
        </p:spPr>
      </p:pic>
      <p:sp>
        <p:nvSpPr>
          <p:cNvPr id="4" name="Title 3">
            <a:extLst>
              <a:ext uri="{FF2B5EF4-FFF2-40B4-BE49-F238E27FC236}">
                <a16:creationId xmlns:a16="http://schemas.microsoft.com/office/drawing/2014/main" id="{D742A1EE-A255-724F-B793-E0BBBB360450}"/>
              </a:ext>
            </a:extLst>
          </p:cNvPr>
          <p:cNvSpPr>
            <a:spLocks noGrp="1"/>
          </p:cNvSpPr>
          <p:nvPr>
            <p:ph type="title"/>
          </p:nvPr>
        </p:nvSpPr>
        <p:spPr>
          <a:xfrm>
            <a:off x="2246382" y="808383"/>
            <a:ext cx="7699236" cy="1099931"/>
          </a:xfrm>
        </p:spPr>
        <p:txBody>
          <a:bodyPr>
            <a:normAutofit/>
          </a:bodyPr>
          <a:lstStyle/>
          <a:p>
            <a:pPr algn="ctr"/>
            <a:r>
              <a:rPr lang="en-US" sz="3600" dirty="0"/>
              <a:t>ANY QUESTIONS?</a:t>
            </a:r>
          </a:p>
        </p:txBody>
      </p:sp>
    </p:spTree>
    <p:extLst>
      <p:ext uri="{BB962C8B-B14F-4D97-AF65-F5344CB8AC3E}">
        <p14:creationId xmlns:p14="http://schemas.microsoft.com/office/powerpoint/2010/main" val="3960976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34EB3A-A45F-7848-BE8E-1C35C458A87C}"/>
              </a:ext>
            </a:extLst>
          </p:cNvPr>
          <p:cNvSpPr>
            <a:spLocks noGrp="1"/>
          </p:cNvSpPr>
          <p:nvPr>
            <p:ph type="title"/>
          </p:nvPr>
        </p:nvSpPr>
        <p:spPr>
          <a:xfrm>
            <a:off x="2392018" y="609600"/>
            <a:ext cx="7407965" cy="1258957"/>
          </a:xfrm>
        </p:spPr>
        <p:txBody>
          <a:bodyPr>
            <a:normAutofit/>
          </a:bodyPr>
          <a:lstStyle/>
          <a:p>
            <a:pPr algn="ctr"/>
            <a:r>
              <a:rPr lang="en-US" sz="4400" dirty="0">
                <a:solidFill>
                  <a:schemeClr val="bg1"/>
                </a:solidFill>
              </a:rPr>
              <a:t>WHAT HAPPENS NOW?</a:t>
            </a:r>
          </a:p>
        </p:txBody>
      </p:sp>
      <p:sp>
        <p:nvSpPr>
          <p:cNvPr id="5" name="Text Placeholder 4">
            <a:extLst>
              <a:ext uri="{FF2B5EF4-FFF2-40B4-BE49-F238E27FC236}">
                <a16:creationId xmlns:a16="http://schemas.microsoft.com/office/drawing/2014/main" id="{830EDBCB-BA53-914D-8D07-DC1FF3D007DC}"/>
              </a:ext>
            </a:extLst>
          </p:cNvPr>
          <p:cNvSpPr>
            <a:spLocks noGrp="1"/>
          </p:cNvSpPr>
          <p:nvPr>
            <p:ph idx="1"/>
          </p:nvPr>
        </p:nvSpPr>
        <p:spPr>
          <a:xfrm>
            <a:off x="525118" y="2849217"/>
            <a:ext cx="5247860" cy="3286540"/>
          </a:xfrm>
        </p:spPr>
        <p:txBody>
          <a:bodyPr>
            <a:normAutofit fontScale="92500" lnSpcReduction="10000"/>
          </a:bodyPr>
          <a:lstStyle/>
          <a:p>
            <a:pPr>
              <a:lnSpc>
                <a:spcPct val="110000"/>
              </a:lnSpc>
              <a:spcBef>
                <a:spcPts val="600"/>
              </a:spcBef>
              <a:spcAft>
                <a:spcPts val="600"/>
              </a:spcAft>
            </a:pPr>
            <a:r>
              <a:rPr lang="en-AU" sz="2000" b="1" dirty="0">
                <a:solidFill>
                  <a:schemeClr val="tx2"/>
                </a:solidFill>
              </a:rPr>
              <a:t>WITHIN 48 HOURS, YOU WILL RECEIVE AN EMAIL INCLUDING:</a:t>
            </a:r>
          </a:p>
          <a:p>
            <a:pPr marL="457200" indent="-457200">
              <a:lnSpc>
                <a:spcPct val="110000"/>
              </a:lnSpc>
              <a:spcBef>
                <a:spcPts val="600"/>
              </a:spcBef>
              <a:spcAft>
                <a:spcPts val="600"/>
              </a:spcAft>
              <a:buFont typeface="+mj-lt"/>
              <a:buAutoNum type="arabicPeriod"/>
            </a:pPr>
            <a:r>
              <a:rPr lang="en-AU" dirty="0">
                <a:solidFill>
                  <a:schemeClr val="tx2"/>
                </a:solidFill>
              </a:rPr>
              <a:t>A Statement of Attendance</a:t>
            </a:r>
          </a:p>
          <a:p>
            <a:pPr marL="457200" indent="-457200">
              <a:lnSpc>
                <a:spcPct val="110000"/>
              </a:lnSpc>
              <a:spcBef>
                <a:spcPts val="600"/>
              </a:spcBef>
              <a:spcAft>
                <a:spcPts val="600"/>
              </a:spcAft>
              <a:buFont typeface="+mj-lt"/>
              <a:buAutoNum type="arabicPeriod"/>
            </a:pPr>
            <a:r>
              <a:rPr lang="en-AU" dirty="0">
                <a:solidFill>
                  <a:schemeClr val="tx2"/>
                </a:solidFill>
              </a:rPr>
              <a:t>A link to event feedback survey</a:t>
            </a:r>
          </a:p>
          <a:p>
            <a:pPr marL="457200" indent="-457200">
              <a:lnSpc>
                <a:spcPct val="110000"/>
              </a:lnSpc>
              <a:spcBef>
                <a:spcPts val="600"/>
              </a:spcBef>
              <a:spcAft>
                <a:spcPts val="600"/>
              </a:spcAft>
              <a:buFont typeface="+mj-lt"/>
              <a:buAutoNum type="arabicPeriod"/>
            </a:pPr>
            <a:r>
              <a:rPr lang="en-AU" dirty="0">
                <a:solidFill>
                  <a:schemeClr val="tx2"/>
                </a:solidFill>
              </a:rPr>
              <a:t>Access to the WMV recording of the webinar</a:t>
            </a:r>
          </a:p>
          <a:p>
            <a:pPr marL="457200" indent="-457200">
              <a:lnSpc>
                <a:spcPct val="110000"/>
              </a:lnSpc>
              <a:spcBef>
                <a:spcPts val="600"/>
              </a:spcBef>
              <a:spcAft>
                <a:spcPts val="600"/>
              </a:spcAft>
              <a:buFont typeface="+mj-lt"/>
              <a:buAutoNum type="arabicPeriod"/>
            </a:pPr>
            <a:r>
              <a:rPr lang="en-AU" dirty="0">
                <a:solidFill>
                  <a:schemeClr val="tx2"/>
                </a:solidFill>
              </a:rPr>
              <a:t>PDF copy of the PowerPoint</a:t>
            </a:r>
          </a:p>
          <a:p>
            <a:pPr marL="457200" indent="-457200">
              <a:lnSpc>
                <a:spcPct val="110000"/>
              </a:lnSpc>
              <a:spcBef>
                <a:spcPts val="600"/>
              </a:spcBef>
              <a:spcAft>
                <a:spcPts val="600"/>
              </a:spcAft>
              <a:buFont typeface="+mj-lt"/>
              <a:buAutoNum type="arabicPeriod"/>
            </a:pPr>
            <a:r>
              <a:rPr lang="en-AU" dirty="0">
                <a:solidFill>
                  <a:schemeClr val="tx2"/>
                </a:solidFill>
              </a:rPr>
              <a:t>PDF transcript of Chat Q&amp;A</a:t>
            </a:r>
          </a:p>
          <a:p>
            <a:pPr marL="457200" indent="-457200">
              <a:lnSpc>
                <a:spcPct val="110000"/>
              </a:lnSpc>
              <a:spcBef>
                <a:spcPts val="600"/>
              </a:spcBef>
              <a:spcAft>
                <a:spcPts val="600"/>
              </a:spcAft>
              <a:buFont typeface="+mj-lt"/>
              <a:buAutoNum type="arabicPeriod"/>
            </a:pPr>
            <a:r>
              <a:rPr lang="en-AU" dirty="0">
                <a:solidFill>
                  <a:schemeClr val="tx2"/>
                </a:solidFill>
              </a:rPr>
              <a:t>Additional supporting resources</a:t>
            </a:r>
          </a:p>
          <a:p>
            <a:endParaRPr lang="en-US" dirty="0">
              <a:solidFill>
                <a:schemeClr val="tx2"/>
              </a:solidFill>
            </a:endParaRPr>
          </a:p>
        </p:txBody>
      </p:sp>
      <p:sp>
        <p:nvSpPr>
          <p:cNvPr id="7" name="Text Placeholder 4">
            <a:extLst>
              <a:ext uri="{FF2B5EF4-FFF2-40B4-BE49-F238E27FC236}">
                <a16:creationId xmlns:a16="http://schemas.microsoft.com/office/drawing/2014/main" id="{4F446F53-F2C7-4749-96A2-1A94853E9FD6}"/>
              </a:ext>
            </a:extLst>
          </p:cNvPr>
          <p:cNvSpPr txBox="1">
            <a:spLocks/>
          </p:cNvSpPr>
          <p:nvPr/>
        </p:nvSpPr>
        <p:spPr>
          <a:xfrm>
            <a:off x="5976730" y="2690191"/>
            <a:ext cx="5608983" cy="344556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3A346A"/>
              </a:solidFill>
              <a:effectLst/>
              <a:uLnTx/>
              <a:uFillTx/>
              <a:latin typeface="Arial" panose="020B0604020202020204"/>
              <a:ea typeface="+mn-ea"/>
              <a:cs typeface="+mn-cs"/>
            </a:endParaRPr>
          </a:p>
        </p:txBody>
      </p:sp>
      <p:pic>
        <p:nvPicPr>
          <p:cNvPr id="11" name="Picture 10">
            <a:extLst>
              <a:ext uri="{FF2B5EF4-FFF2-40B4-BE49-F238E27FC236}">
                <a16:creationId xmlns:a16="http://schemas.microsoft.com/office/drawing/2014/main" id="{116378D8-9718-0144-B8BC-B87227D82B9B}"/>
              </a:ext>
            </a:extLst>
          </p:cNvPr>
          <p:cNvPicPr>
            <a:picLocks noChangeAspect="1"/>
          </p:cNvPicPr>
          <p:nvPr/>
        </p:nvPicPr>
        <p:blipFill rotWithShape="1">
          <a:blip r:embed="rId2"/>
          <a:srcRect b="15770"/>
          <a:stretch/>
        </p:blipFill>
        <p:spPr>
          <a:xfrm>
            <a:off x="6621114" y="2961861"/>
            <a:ext cx="5168351" cy="2902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423641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6">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1723" y="914400"/>
            <a:ext cx="8831248" cy="49688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5479" y="2788752"/>
            <a:ext cx="2517535" cy="13250"/>
          </a:xfrm>
          <a:custGeom>
            <a:avLst/>
            <a:gdLst>
              <a:gd name="connsiteX0" fmla="*/ 0 w 2517535"/>
              <a:gd name="connsiteY0" fmla="*/ 0 h 13250"/>
              <a:gd name="connsiteX1" fmla="*/ 604208 w 2517535"/>
              <a:gd name="connsiteY1" fmla="*/ 0 h 13250"/>
              <a:gd name="connsiteX2" fmla="*/ 1183241 w 2517535"/>
              <a:gd name="connsiteY2" fmla="*/ 0 h 13250"/>
              <a:gd name="connsiteX3" fmla="*/ 1762275 w 2517535"/>
              <a:gd name="connsiteY3" fmla="*/ 0 h 13250"/>
              <a:gd name="connsiteX4" fmla="*/ 2517535 w 2517535"/>
              <a:gd name="connsiteY4" fmla="*/ 0 h 13250"/>
              <a:gd name="connsiteX5" fmla="*/ 2517535 w 2517535"/>
              <a:gd name="connsiteY5" fmla="*/ 13250 h 13250"/>
              <a:gd name="connsiteX6" fmla="*/ 1837801 w 2517535"/>
              <a:gd name="connsiteY6" fmla="*/ 13250 h 13250"/>
              <a:gd name="connsiteX7" fmla="*/ 1233592 w 2517535"/>
              <a:gd name="connsiteY7" fmla="*/ 13250 h 13250"/>
              <a:gd name="connsiteX8" fmla="*/ 654559 w 2517535"/>
              <a:gd name="connsiteY8" fmla="*/ 13250 h 13250"/>
              <a:gd name="connsiteX9" fmla="*/ 0 w 2517535"/>
              <a:gd name="connsiteY9" fmla="*/ 13250 h 13250"/>
              <a:gd name="connsiteX10" fmla="*/ 0 w 2517535"/>
              <a:gd name="connsiteY10" fmla="*/ 0 h 13250"/>
              <a:gd name="connsiteX0" fmla="*/ 0 w 2517535"/>
              <a:gd name="connsiteY0" fmla="*/ 0 h 13250"/>
              <a:gd name="connsiteX1" fmla="*/ 579033 w 2517535"/>
              <a:gd name="connsiteY1" fmla="*/ 0 h 13250"/>
              <a:gd name="connsiteX2" fmla="*/ 1258768 w 2517535"/>
              <a:gd name="connsiteY2" fmla="*/ 0 h 13250"/>
              <a:gd name="connsiteX3" fmla="*/ 1812625 w 2517535"/>
              <a:gd name="connsiteY3" fmla="*/ 0 h 13250"/>
              <a:gd name="connsiteX4" fmla="*/ 2517535 w 2517535"/>
              <a:gd name="connsiteY4" fmla="*/ 0 h 13250"/>
              <a:gd name="connsiteX5" fmla="*/ 2517535 w 2517535"/>
              <a:gd name="connsiteY5" fmla="*/ 13250 h 13250"/>
              <a:gd name="connsiteX6" fmla="*/ 1913327 w 2517535"/>
              <a:gd name="connsiteY6" fmla="*/ 13250 h 13250"/>
              <a:gd name="connsiteX7" fmla="*/ 1233592 w 2517535"/>
              <a:gd name="connsiteY7" fmla="*/ 13250 h 13250"/>
              <a:gd name="connsiteX8" fmla="*/ 629384 w 2517535"/>
              <a:gd name="connsiteY8" fmla="*/ 13250 h 13250"/>
              <a:gd name="connsiteX9" fmla="*/ 0 w 2517535"/>
              <a:gd name="connsiteY9" fmla="*/ 13250 h 13250"/>
              <a:gd name="connsiteX10" fmla="*/ 0 w 2517535"/>
              <a:gd name="connsiteY10" fmla="*/ 0 h 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7535" h="13250" fill="none" extrusionOk="0">
                <a:moveTo>
                  <a:pt x="0" y="0"/>
                </a:moveTo>
                <a:cubicBezTo>
                  <a:pt x="245600" y="13673"/>
                  <a:pt x="432091" y="29864"/>
                  <a:pt x="604208" y="0"/>
                </a:cubicBezTo>
                <a:cubicBezTo>
                  <a:pt x="741002" y="-55595"/>
                  <a:pt x="951226" y="-17225"/>
                  <a:pt x="1183241" y="0"/>
                </a:cubicBezTo>
                <a:cubicBezTo>
                  <a:pt x="1399001" y="14842"/>
                  <a:pt x="1626368" y="-20504"/>
                  <a:pt x="1762275" y="0"/>
                </a:cubicBezTo>
                <a:cubicBezTo>
                  <a:pt x="1865253" y="-20989"/>
                  <a:pt x="2357263" y="28230"/>
                  <a:pt x="2517535" y="0"/>
                </a:cubicBezTo>
                <a:cubicBezTo>
                  <a:pt x="2516567" y="5121"/>
                  <a:pt x="2517975" y="8914"/>
                  <a:pt x="2517535" y="13250"/>
                </a:cubicBezTo>
                <a:cubicBezTo>
                  <a:pt x="2338506" y="18318"/>
                  <a:pt x="2159760" y="-34046"/>
                  <a:pt x="1837801" y="13250"/>
                </a:cubicBezTo>
                <a:cubicBezTo>
                  <a:pt x="1551160" y="75817"/>
                  <a:pt x="1410699" y="-29767"/>
                  <a:pt x="1233592" y="13250"/>
                </a:cubicBezTo>
                <a:cubicBezTo>
                  <a:pt x="1069477" y="31818"/>
                  <a:pt x="841037" y="1785"/>
                  <a:pt x="654559" y="13250"/>
                </a:cubicBezTo>
                <a:cubicBezTo>
                  <a:pt x="435324" y="8892"/>
                  <a:pt x="269851" y="29379"/>
                  <a:pt x="0" y="13250"/>
                </a:cubicBezTo>
                <a:cubicBezTo>
                  <a:pt x="-297" y="9403"/>
                  <a:pt x="5" y="5160"/>
                  <a:pt x="0" y="0"/>
                </a:cubicBezTo>
                <a:close/>
              </a:path>
              <a:path w="2517535" h="13250" stroke="0" extrusionOk="0">
                <a:moveTo>
                  <a:pt x="0" y="0"/>
                </a:moveTo>
                <a:cubicBezTo>
                  <a:pt x="260803" y="3383"/>
                  <a:pt x="305019" y="-5709"/>
                  <a:pt x="579033" y="0"/>
                </a:cubicBezTo>
                <a:cubicBezTo>
                  <a:pt x="853704" y="-1910"/>
                  <a:pt x="1049352" y="68929"/>
                  <a:pt x="1258768" y="0"/>
                </a:cubicBezTo>
                <a:cubicBezTo>
                  <a:pt x="1462036" y="-17686"/>
                  <a:pt x="1554403" y="-21419"/>
                  <a:pt x="1812625" y="0"/>
                </a:cubicBezTo>
                <a:cubicBezTo>
                  <a:pt x="2068876" y="21646"/>
                  <a:pt x="2349042" y="-28941"/>
                  <a:pt x="2517535" y="0"/>
                </a:cubicBezTo>
                <a:cubicBezTo>
                  <a:pt x="2517900" y="4995"/>
                  <a:pt x="2517405" y="7473"/>
                  <a:pt x="2517535" y="13250"/>
                </a:cubicBezTo>
                <a:cubicBezTo>
                  <a:pt x="2246775" y="30768"/>
                  <a:pt x="2147195" y="-1954"/>
                  <a:pt x="1913327" y="13250"/>
                </a:cubicBezTo>
                <a:cubicBezTo>
                  <a:pt x="1673683" y="9529"/>
                  <a:pt x="1444694" y="18069"/>
                  <a:pt x="1233592" y="13250"/>
                </a:cubicBezTo>
                <a:cubicBezTo>
                  <a:pt x="1073421" y="14104"/>
                  <a:pt x="824292" y="12955"/>
                  <a:pt x="629384" y="13250"/>
                </a:cubicBezTo>
                <a:cubicBezTo>
                  <a:pt x="423644" y="36161"/>
                  <a:pt x="182234" y="-20334"/>
                  <a:pt x="0" y="13250"/>
                </a:cubicBezTo>
                <a:cubicBezTo>
                  <a:pt x="-170" y="9383"/>
                  <a:pt x="225" y="4045"/>
                  <a:pt x="0" y="0"/>
                </a:cubicBezTo>
                <a:close/>
              </a:path>
              <a:path w="2517535" h="13250" fill="none" stroke="0" extrusionOk="0">
                <a:moveTo>
                  <a:pt x="0" y="0"/>
                </a:moveTo>
                <a:cubicBezTo>
                  <a:pt x="259455" y="-1618"/>
                  <a:pt x="451376" y="43222"/>
                  <a:pt x="604208" y="0"/>
                </a:cubicBezTo>
                <a:cubicBezTo>
                  <a:pt x="767497" y="-43178"/>
                  <a:pt x="978254" y="4966"/>
                  <a:pt x="1183241" y="0"/>
                </a:cubicBezTo>
                <a:cubicBezTo>
                  <a:pt x="1379514" y="-25758"/>
                  <a:pt x="1632337" y="1196"/>
                  <a:pt x="1762275" y="0"/>
                </a:cubicBezTo>
                <a:cubicBezTo>
                  <a:pt x="1888296" y="27842"/>
                  <a:pt x="2320937" y="40055"/>
                  <a:pt x="2517535" y="0"/>
                </a:cubicBezTo>
                <a:cubicBezTo>
                  <a:pt x="2516833" y="4955"/>
                  <a:pt x="2517299" y="9362"/>
                  <a:pt x="2517535" y="13250"/>
                </a:cubicBezTo>
                <a:cubicBezTo>
                  <a:pt x="2337592" y="-18774"/>
                  <a:pt x="2112676" y="-21612"/>
                  <a:pt x="1837801" y="13250"/>
                </a:cubicBezTo>
                <a:cubicBezTo>
                  <a:pt x="1542151" y="46817"/>
                  <a:pt x="1367452" y="2724"/>
                  <a:pt x="1233592" y="13250"/>
                </a:cubicBezTo>
                <a:cubicBezTo>
                  <a:pt x="1076650" y="45184"/>
                  <a:pt x="862190" y="7621"/>
                  <a:pt x="654559" y="13250"/>
                </a:cubicBezTo>
                <a:cubicBezTo>
                  <a:pt x="487293" y="-1356"/>
                  <a:pt x="267843" y="14572"/>
                  <a:pt x="0" y="13250"/>
                </a:cubicBezTo>
                <a:cubicBezTo>
                  <a:pt x="-221" y="9272"/>
                  <a:pt x="-515" y="541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517535"/>
                      <a:gd name="connsiteY0" fmla="*/ 0 h 13250"/>
                      <a:gd name="connsiteX1" fmla="*/ 604208 w 2517535"/>
                      <a:gd name="connsiteY1" fmla="*/ 0 h 13250"/>
                      <a:gd name="connsiteX2" fmla="*/ 1183241 w 2517535"/>
                      <a:gd name="connsiteY2" fmla="*/ 0 h 13250"/>
                      <a:gd name="connsiteX3" fmla="*/ 1762275 w 2517535"/>
                      <a:gd name="connsiteY3" fmla="*/ 0 h 13250"/>
                      <a:gd name="connsiteX4" fmla="*/ 2517535 w 2517535"/>
                      <a:gd name="connsiteY4" fmla="*/ 0 h 13250"/>
                      <a:gd name="connsiteX5" fmla="*/ 2517535 w 2517535"/>
                      <a:gd name="connsiteY5" fmla="*/ 13250 h 13250"/>
                      <a:gd name="connsiteX6" fmla="*/ 1837801 w 2517535"/>
                      <a:gd name="connsiteY6" fmla="*/ 13250 h 13250"/>
                      <a:gd name="connsiteX7" fmla="*/ 1233592 w 2517535"/>
                      <a:gd name="connsiteY7" fmla="*/ 13250 h 13250"/>
                      <a:gd name="connsiteX8" fmla="*/ 654559 w 2517535"/>
                      <a:gd name="connsiteY8" fmla="*/ 13250 h 13250"/>
                      <a:gd name="connsiteX9" fmla="*/ 0 w 2517535"/>
                      <a:gd name="connsiteY9" fmla="*/ 13250 h 13250"/>
                      <a:gd name="connsiteX10" fmla="*/ 0 w 2517535"/>
                      <a:gd name="connsiteY10" fmla="*/ 0 h 1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17535" h="13250" fill="none" extrusionOk="0">
                        <a:moveTo>
                          <a:pt x="0" y="0"/>
                        </a:moveTo>
                        <a:cubicBezTo>
                          <a:pt x="244923" y="19956"/>
                          <a:pt x="456399" y="20402"/>
                          <a:pt x="604208" y="0"/>
                        </a:cubicBezTo>
                        <a:cubicBezTo>
                          <a:pt x="752017" y="-20402"/>
                          <a:pt x="983169" y="5317"/>
                          <a:pt x="1183241" y="0"/>
                        </a:cubicBezTo>
                        <a:cubicBezTo>
                          <a:pt x="1383313" y="-5317"/>
                          <a:pt x="1637370" y="-8418"/>
                          <a:pt x="1762275" y="0"/>
                        </a:cubicBezTo>
                        <a:cubicBezTo>
                          <a:pt x="1887180" y="8418"/>
                          <a:pt x="2355965" y="37125"/>
                          <a:pt x="2517535" y="0"/>
                        </a:cubicBezTo>
                        <a:cubicBezTo>
                          <a:pt x="2517038" y="4900"/>
                          <a:pt x="2517465" y="9048"/>
                          <a:pt x="2517535" y="13250"/>
                        </a:cubicBezTo>
                        <a:cubicBezTo>
                          <a:pt x="2328451" y="-17939"/>
                          <a:pt x="2128207" y="-15111"/>
                          <a:pt x="1837801" y="13250"/>
                        </a:cubicBezTo>
                        <a:cubicBezTo>
                          <a:pt x="1547395" y="41611"/>
                          <a:pt x="1397510" y="-14726"/>
                          <a:pt x="1233592" y="13250"/>
                        </a:cubicBezTo>
                        <a:cubicBezTo>
                          <a:pt x="1069674" y="41226"/>
                          <a:pt x="854053" y="8045"/>
                          <a:pt x="654559" y="13250"/>
                        </a:cubicBezTo>
                        <a:cubicBezTo>
                          <a:pt x="455065" y="18455"/>
                          <a:pt x="279823" y="14586"/>
                          <a:pt x="0" y="13250"/>
                        </a:cubicBezTo>
                        <a:cubicBezTo>
                          <a:pt x="-329" y="9104"/>
                          <a:pt x="-353" y="5091"/>
                          <a:pt x="0" y="0"/>
                        </a:cubicBezTo>
                        <a:close/>
                      </a:path>
                      <a:path w="2517535" h="13250" stroke="0" extrusionOk="0">
                        <a:moveTo>
                          <a:pt x="0" y="0"/>
                        </a:moveTo>
                        <a:cubicBezTo>
                          <a:pt x="258108" y="856"/>
                          <a:pt x="308480" y="-5629"/>
                          <a:pt x="579033" y="0"/>
                        </a:cubicBezTo>
                        <a:cubicBezTo>
                          <a:pt x="849586" y="5629"/>
                          <a:pt x="1047079" y="22617"/>
                          <a:pt x="1258768" y="0"/>
                        </a:cubicBezTo>
                        <a:cubicBezTo>
                          <a:pt x="1470457" y="-22617"/>
                          <a:pt x="1549569" y="-21828"/>
                          <a:pt x="1812625" y="0"/>
                        </a:cubicBezTo>
                        <a:cubicBezTo>
                          <a:pt x="2075681" y="21828"/>
                          <a:pt x="2314695" y="-6744"/>
                          <a:pt x="2517535" y="0"/>
                        </a:cubicBezTo>
                        <a:cubicBezTo>
                          <a:pt x="2517946" y="5236"/>
                          <a:pt x="2517301" y="7521"/>
                          <a:pt x="2517535" y="13250"/>
                        </a:cubicBezTo>
                        <a:cubicBezTo>
                          <a:pt x="2246711" y="21289"/>
                          <a:pt x="2153497" y="-2007"/>
                          <a:pt x="1913327" y="13250"/>
                        </a:cubicBezTo>
                        <a:cubicBezTo>
                          <a:pt x="1673157" y="28507"/>
                          <a:pt x="1416579" y="32287"/>
                          <a:pt x="1233592" y="13250"/>
                        </a:cubicBezTo>
                        <a:cubicBezTo>
                          <a:pt x="1050606" y="-5787"/>
                          <a:pt x="820053" y="29554"/>
                          <a:pt x="629384" y="13250"/>
                        </a:cubicBezTo>
                        <a:cubicBezTo>
                          <a:pt x="438715" y="-3054"/>
                          <a:pt x="170244" y="10052"/>
                          <a:pt x="0" y="13250"/>
                        </a:cubicBezTo>
                        <a:cubicBezTo>
                          <a:pt x="-200" y="9817"/>
                          <a:pt x="-26" y="4035"/>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ext Placeholder 4">
            <a:extLst>
              <a:ext uri="{FF2B5EF4-FFF2-40B4-BE49-F238E27FC236}">
                <a16:creationId xmlns:a16="http://schemas.microsoft.com/office/drawing/2014/main" id="{9E55BCE7-618E-761B-D57A-DE28CF5681C2}"/>
              </a:ext>
            </a:extLst>
          </p:cNvPr>
          <p:cNvSpPr txBox="1">
            <a:spLocks/>
          </p:cNvSpPr>
          <p:nvPr/>
        </p:nvSpPr>
        <p:spPr>
          <a:xfrm>
            <a:off x="1826944" y="3077893"/>
            <a:ext cx="3074603" cy="24059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29184" marR="0" lvl="0" indent="-164592" algn="l" defTabSz="658368" rtl="0" eaLnBrk="1" fontAlgn="auto" latinLnBrk="0" hangingPunct="1">
              <a:lnSpc>
                <a:spcPct val="90000"/>
              </a:lnSpc>
              <a:spcBef>
                <a:spcPts val="432"/>
              </a:spcBef>
              <a:spcAft>
                <a:spcPts val="432"/>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srgbClr val="333433"/>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B370F613-DDE7-725C-CCDB-A08F5D94BA64}"/>
              </a:ext>
            </a:extLst>
          </p:cNvPr>
          <p:cNvSpPr txBox="1"/>
          <p:nvPr/>
        </p:nvSpPr>
        <p:spPr>
          <a:xfrm>
            <a:off x="2061868" y="1701707"/>
            <a:ext cx="6096000" cy="748923"/>
          </a:xfrm>
          <a:prstGeom prst="rect">
            <a:avLst/>
          </a:prstGeom>
          <a:noFill/>
        </p:spPr>
        <p:txBody>
          <a:bodyPr wrap="square">
            <a:spAutoFit/>
          </a:bodyPr>
          <a:lstStyle/>
          <a:p>
            <a:pPr marL="0" marR="0" lvl="0" indent="0" algn="l" defTabSz="658368" rtl="0" eaLnBrk="1" fontAlgn="auto" latinLnBrk="0" hangingPunct="1">
              <a:lnSpc>
                <a:spcPct val="100000"/>
              </a:lnSpc>
              <a:spcBef>
                <a:spcPts val="432"/>
              </a:spcBef>
              <a:spcAft>
                <a:spcPts val="432"/>
              </a:spcAft>
              <a:buClrTx/>
              <a:buSzTx/>
              <a:buFontTx/>
              <a:buNone/>
              <a:tabLst/>
              <a:defRPr/>
            </a:pPr>
            <a:r>
              <a:rPr kumimoji="0" lang="en-US" sz="1800" b="1" i="0" u="none" strike="noStrike" kern="1200" cap="none" spc="0" normalizeH="0" baseline="0" noProof="0" dirty="0">
                <a:ln>
                  <a:noFill/>
                </a:ln>
                <a:solidFill>
                  <a:srgbClr val="333433"/>
                </a:solidFill>
                <a:effectLst/>
                <a:uLnTx/>
                <a:uFillTx/>
                <a:latin typeface="Arial" panose="020B0604020202020204"/>
                <a:ea typeface="+mn-ea"/>
                <a:cs typeface="+mn-cs"/>
              </a:rPr>
              <a:t>OUR GIFT TO YOU…</a:t>
            </a:r>
          </a:p>
          <a:p>
            <a:pPr marL="0" marR="0" lvl="0" indent="0" algn="l" defTabSz="658368" rtl="0" eaLnBrk="1" fontAlgn="auto" latinLnBrk="0" hangingPunct="1">
              <a:lnSpc>
                <a:spcPct val="100000"/>
              </a:lnSpc>
              <a:spcBef>
                <a:spcPts val="432"/>
              </a:spcBef>
              <a:spcAft>
                <a:spcPts val="432"/>
              </a:spcAft>
              <a:buClrTx/>
              <a:buSzTx/>
              <a:buFontTx/>
              <a:buNone/>
              <a:tabLst/>
              <a:defRPr/>
            </a:pPr>
            <a:r>
              <a:rPr kumimoji="0" lang="en-US" sz="1800" b="1" i="0" u="none" strike="noStrike" kern="1200" cap="none" spc="0" normalizeH="0" baseline="0" noProof="0" dirty="0">
                <a:ln>
                  <a:noFill/>
                </a:ln>
                <a:solidFill>
                  <a:srgbClr val="333433"/>
                </a:solidFill>
                <a:effectLst/>
                <a:uLnTx/>
                <a:uFillTx/>
                <a:latin typeface="Arial" panose="020B0604020202020204"/>
                <a:ea typeface="+mn-ea"/>
                <a:cs typeface="+mn-cs"/>
              </a:rPr>
              <a:t>BONUS RESOURCES!</a:t>
            </a:r>
          </a:p>
        </p:txBody>
      </p:sp>
      <p:sp>
        <p:nvSpPr>
          <p:cNvPr id="9" name="TextBox 8">
            <a:extLst>
              <a:ext uri="{FF2B5EF4-FFF2-40B4-BE49-F238E27FC236}">
                <a16:creationId xmlns:a16="http://schemas.microsoft.com/office/drawing/2014/main" id="{C25A5A64-D497-B44C-22C6-AEDA5B5074CB}"/>
              </a:ext>
            </a:extLst>
          </p:cNvPr>
          <p:cNvSpPr txBox="1"/>
          <p:nvPr/>
        </p:nvSpPr>
        <p:spPr>
          <a:xfrm>
            <a:off x="2105479" y="3151904"/>
            <a:ext cx="298128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Arial" panose="020B0604020202020204"/>
                <a:ea typeface="+mn-ea"/>
                <a:cs typeface="+mn-cs"/>
              </a:rPr>
              <a:t>VET Reforms and changes interactive calendar</a:t>
            </a:r>
          </a:p>
        </p:txBody>
      </p:sp>
      <p:pic>
        <p:nvPicPr>
          <p:cNvPr id="13" name="Picture 12" descr="A logo for a training company&#10;&#10;Description automatically generated with low confidence">
            <a:extLst>
              <a:ext uri="{FF2B5EF4-FFF2-40B4-BE49-F238E27FC236}">
                <a16:creationId xmlns:a16="http://schemas.microsoft.com/office/drawing/2014/main" id="{0A74769B-B6E7-9229-BC6F-E039EA13E093}"/>
              </a:ext>
            </a:extLst>
          </p:cNvPr>
          <p:cNvPicPr>
            <a:picLocks noChangeAspect="1"/>
          </p:cNvPicPr>
          <p:nvPr/>
        </p:nvPicPr>
        <p:blipFill>
          <a:blip r:embed="rId3"/>
          <a:stretch>
            <a:fillRect/>
          </a:stretch>
        </p:blipFill>
        <p:spPr>
          <a:xfrm>
            <a:off x="77526" y="84643"/>
            <a:ext cx="2027953" cy="1081575"/>
          </a:xfrm>
          <a:prstGeom prst="rect">
            <a:avLst/>
          </a:prstGeom>
        </p:spPr>
      </p:pic>
      <p:pic>
        <p:nvPicPr>
          <p:cNvPr id="6" name="Picture 5">
            <a:extLst>
              <a:ext uri="{FF2B5EF4-FFF2-40B4-BE49-F238E27FC236}">
                <a16:creationId xmlns:a16="http://schemas.microsoft.com/office/drawing/2014/main" id="{A4BFBA67-0F72-AF7B-2F9F-351045ABBC5A}"/>
              </a:ext>
            </a:extLst>
          </p:cNvPr>
          <p:cNvPicPr>
            <a:picLocks noChangeAspect="1"/>
          </p:cNvPicPr>
          <p:nvPr/>
        </p:nvPicPr>
        <p:blipFill>
          <a:blip r:embed="rId4"/>
          <a:stretch>
            <a:fillRect/>
          </a:stretch>
        </p:blipFill>
        <p:spPr>
          <a:xfrm>
            <a:off x="5365303" y="1440445"/>
            <a:ext cx="5761308" cy="4069248"/>
          </a:xfrm>
          <a:prstGeom prst="rect">
            <a:avLst/>
          </a:prstGeom>
        </p:spPr>
      </p:pic>
    </p:spTree>
    <p:extLst>
      <p:ext uri="{BB962C8B-B14F-4D97-AF65-F5344CB8AC3E}">
        <p14:creationId xmlns:p14="http://schemas.microsoft.com/office/powerpoint/2010/main" val="33224837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6" descr="A close-up of a flag&#10;&#10;Description automatically generated with low confidence">
            <a:extLst>
              <a:ext uri="{FF2B5EF4-FFF2-40B4-BE49-F238E27FC236}">
                <a16:creationId xmlns:a16="http://schemas.microsoft.com/office/drawing/2014/main" id="{27D89648-DAA7-12FE-9121-0E971A3CFCAA}"/>
              </a:ext>
            </a:extLst>
          </p:cNvPr>
          <p:cNvPicPr>
            <a:picLocks noChangeAspect="1"/>
          </p:cNvPicPr>
          <p:nvPr/>
        </p:nvPicPr>
        <p:blipFill rotWithShape="1">
          <a:blip r:embed="rId2"/>
          <a:srcRect t="7784" b="7946"/>
          <a:stretch/>
        </p:blipFill>
        <p:spPr>
          <a:xfrm>
            <a:off x="20" y="10"/>
            <a:ext cx="12191980" cy="6857990"/>
          </a:xfrm>
          <a:prstGeom prst="rect">
            <a:avLst/>
          </a:prstGeom>
        </p:spPr>
      </p:pic>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a:xfrm>
            <a:off x="523875" y="5317240"/>
            <a:ext cx="11210925" cy="744836"/>
          </a:xfrm>
        </p:spPr>
        <p:txBody>
          <a:bodyPr vert="horz" lIns="91440" tIns="45720" rIns="91440" bIns="45720" rtlCol="0" anchor="ctr">
            <a:normAutofit/>
          </a:bodyPr>
          <a:lstStyle/>
          <a:p>
            <a:r>
              <a:rPr lang="en-US" sz="3600" dirty="0">
                <a:solidFill>
                  <a:schemeClr val="tx2"/>
                </a:solidFill>
              </a:rPr>
              <a:t>UPCOMING EVENTS</a:t>
            </a:r>
          </a:p>
        </p:txBody>
      </p:sp>
    </p:spTree>
    <p:extLst>
      <p:ext uri="{BB962C8B-B14F-4D97-AF65-F5344CB8AC3E}">
        <p14:creationId xmlns:p14="http://schemas.microsoft.com/office/powerpoint/2010/main" val="169150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descr="A person using a computer&#10;&#10;Description automatically generated">
            <a:extLst>
              <a:ext uri="{FF2B5EF4-FFF2-40B4-BE49-F238E27FC236}">
                <a16:creationId xmlns:a16="http://schemas.microsoft.com/office/drawing/2014/main" id="{C766B39A-97C8-F167-A0F3-00977C9FB544}"/>
              </a:ext>
            </a:extLst>
          </p:cNvPr>
          <p:cNvPicPr>
            <a:picLocks noChangeAspect="1"/>
          </p:cNvPicPr>
          <p:nvPr/>
        </p:nvPicPr>
        <p:blipFill rotWithShape="1">
          <a:blip r:embed="rId2"/>
          <a:srcRect b="19"/>
          <a:stretch/>
        </p:blipFill>
        <p:spPr>
          <a:xfrm>
            <a:off x="0" y="0"/>
            <a:ext cx="12192000" cy="6858000"/>
          </a:xfrm>
          <a:prstGeom prst="rect">
            <a:avLst/>
          </a:prstGeom>
        </p:spPr>
      </p:pic>
      <p:sp>
        <p:nvSpPr>
          <p:cNvPr id="6" name="TextBox 5">
            <a:extLst>
              <a:ext uri="{FF2B5EF4-FFF2-40B4-BE49-F238E27FC236}">
                <a16:creationId xmlns:a16="http://schemas.microsoft.com/office/drawing/2014/main" id="{2DEB2435-950F-60BB-B64F-892D5A2A3E4E}"/>
              </a:ext>
            </a:extLst>
          </p:cNvPr>
          <p:cNvSpPr txBox="1">
            <a:spLocks/>
          </p:cNvSpPr>
          <p:nvPr/>
        </p:nvSpPr>
        <p:spPr>
          <a:xfrm>
            <a:off x="1487235" y="4500434"/>
            <a:ext cx="252328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dirty="0">
                <a:ln>
                  <a:noFill/>
                </a:ln>
                <a:solidFill>
                  <a:srgbClr val="B1A2C8"/>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Click here </a:t>
            </a:r>
            <a:endParaRPr kumimoji="0" lang="en-AU" sz="2000" b="1" i="0" u="none" strike="noStrike" kern="1200" cap="none" spc="0" normalizeH="0" baseline="0" noProof="0" dirty="0">
              <a:ln>
                <a:noFill/>
              </a:ln>
              <a:solidFill>
                <a:srgbClr val="B1A2C8"/>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0B518B0D-185F-A196-A0AF-E28BDDFB6D81}"/>
              </a:ext>
            </a:extLst>
          </p:cNvPr>
          <p:cNvSpPr txBox="1"/>
          <p:nvPr/>
        </p:nvSpPr>
        <p:spPr>
          <a:xfrm>
            <a:off x="379140" y="2813447"/>
            <a:ext cx="4014439" cy="12311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srgbClr val="EF595B"/>
                </a:solidFill>
                <a:effectLst/>
                <a:uLnTx/>
                <a:uFillTx/>
                <a:latin typeface="Arial" panose="020B0604020202020204"/>
                <a:ea typeface="+mn-ea"/>
                <a:cs typeface="+mn-cs"/>
              </a:rPr>
              <a:t>Coming up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333433"/>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F595B"/>
                </a:solidFill>
                <a:effectLst/>
                <a:uLnTx/>
                <a:uFillTx/>
                <a:latin typeface="Arial" panose="020B0604020202020204"/>
                <a:ea typeface="+mn-ea"/>
                <a:cs typeface="+mn-cs"/>
              </a:rPr>
              <a:t>24-28 July is Focus Week: Assessment Tools and Practices</a:t>
            </a:r>
          </a:p>
        </p:txBody>
      </p:sp>
    </p:spTree>
    <p:extLst>
      <p:ext uri="{BB962C8B-B14F-4D97-AF65-F5344CB8AC3E}">
        <p14:creationId xmlns:p14="http://schemas.microsoft.com/office/powerpoint/2010/main" val="2989149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D930C-936C-E642-8555-714619E1A8B7}"/>
              </a:ext>
            </a:extLst>
          </p:cNvPr>
          <p:cNvSpPr>
            <a:spLocks noGrp="1"/>
          </p:cNvSpPr>
          <p:nvPr>
            <p:ph type="title"/>
          </p:nvPr>
        </p:nvSpPr>
        <p:spPr>
          <a:xfrm>
            <a:off x="304800" y="3396688"/>
            <a:ext cx="5727700" cy="614881"/>
          </a:xfrm>
        </p:spPr>
        <p:txBody>
          <a:bodyPr/>
          <a:lstStyle/>
          <a:p>
            <a:pPr>
              <a:lnSpc>
                <a:spcPct val="100000"/>
              </a:lnSpc>
            </a:pPr>
            <a:r>
              <a:rPr lang="en-US" dirty="0"/>
              <a:t>THANK YOU FOR YOUR COMPANY </a:t>
            </a:r>
          </a:p>
        </p:txBody>
      </p:sp>
      <p:sp>
        <p:nvSpPr>
          <p:cNvPr id="5" name="Content Placeholder 4">
            <a:extLst>
              <a:ext uri="{FF2B5EF4-FFF2-40B4-BE49-F238E27FC236}">
                <a16:creationId xmlns:a16="http://schemas.microsoft.com/office/drawing/2014/main" id="{59A14053-F970-E444-8FD5-1707369152DD}"/>
              </a:ext>
            </a:extLst>
          </p:cNvPr>
          <p:cNvSpPr>
            <a:spLocks noGrp="1"/>
          </p:cNvSpPr>
          <p:nvPr>
            <p:ph idx="1"/>
          </p:nvPr>
        </p:nvSpPr>
        <p:spPr>
          <a:xfrm>
            <a:off x="304800" y="4098838"/>
            <a:ext cx="5727700" cy="2090581"/>
          </a:xfrm>
        </p:spPr>
        <p:txBody>
          <a:bodyPr/>
          <a:lstStyle/>
          <a:p>
            <a:pPr>
              <a:lnSpc>
                <a:spcPct val="100000"/>
              </a:lnSpc>
              <a:spcBef>
                <a:spcPts val="600"/>
              </a:spcBef>
              <a:spcAft>
                <a:spcPts val="600"/>
              </a:spcAft>
            </a:pPr>
            <a:r>
              <a:rPr lang="en-AU" dirty="0">
                <a:latin typeface="Arial" panose="020B0604020202020204" pitchFamily="34" charset="0"/>
                <a:ea typeface="Tahoma" pitchFamily="34" charset="0"/>
                <a:cs typeface="Arial" panose="020B0604020202020204" pitchFamily="34" charset="0"/>
              </a:rPr>
              <a:t>We really hope you enjoyed engaging with </a:t>
            </a:r>
            <a:r>
              <a:rPr lang="en-AU" b="1" dirty="0">
                <a:latin typeface="Arial" panose="020B0604020202020204" pitchFamily="34" charset="0"/>
                <a:ea typeface="Tahoma" pitchFamily="34" charset="0"/>
                <a:cs typeface="Arial" panose="020B0604020202020204" pitchFamily="34" charset="0"/>
              </a:rPr>
              <a:t>David</a:t>
            </a:r>
            <a:r>
              <a:rPr lang="en-AU" dirty="0">
                <a:latin typeface="Arial" panose="020B0604020202020204" pitchFamily="34" charset="0"/>
                <a:ea typeface="Tahoma" pitchFamily="34" charset="0"/>
                <a:cs typeface="Arial" panose="020B0604020202020204" pitchFamily="34" charset="0"/>
              </a:rPr>
              <a:t> for your webinar today. </a:t>
            </a:r>
          </a:p>
          <a:p>
            <a:pPr>
              <a:lnSpc>
                <a:spcPct val="100000"/>
              </a:lnSpc>
              <a:spcBef>
                <a:spcPts val="600"/>
              </a:spcBef>
              <a:spcAft>
                <a:spcPts val="600"/>
              </a:spcAft>
            </a:pPr>
            <a:r>
              <a:rPr lang="en-AU" dirty="0">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a:t>
            </a:r>
            <a:r>
              <a:rPr lang="en-AU" dirty="0" err="1">
                <a:latin typeface="Arial" panose="020B0604020202020204" pitchFamily="34" charset="0"/>
                <a:ea typeface="Tahoma" pitchFamily="34" charset="0"/>
                <a:cs typeface="Arial" panose="020B0604020202020204" pitchFamily="34" charset="0"/>
              </a:rPr>
              <a:t>Velg</a:t>
            </a:r>
            <a:r>
              <a:rPr lang="en-AU" dirty="0">
                <a:latin typeface="Arial" panose="020B0604020202020204" pitchFamily="34" charset="0"/>
                <a:ea typeface="Tahoma" pitchFamily="34" charset="0"/>
                <a:cs typeface="Arial" panose="020B0604020202020204" pitchFamily="34" charset="0"/>
              </a:rPr>
              <a:t> Training. </a:t>
            </a:r>
          </a:p>
        </p:txBody>
      </p:sp>
      <p:pic>
        <p:nvPicPr>
          <p:cNvPr id="3" name="Picture Placeholder 2" descr="A picture containing person, person, wall, smiling&#10;&#10;Description automatically generated">
            <a:extLst>
              <a:ext uri="{FF2B5EF4-FFF2-40B4-BE49-F238E27FC236}">
                <a16:creationId xmlns:a16="http://schemas.microsoft.com/office/drawing/2014/main" id="{8F656107-A487-ADBF-9472-1DC2B7CFE158}"/>
              </a:ext>
            </a:extLst>
          </p:cNvPr>
          <p:cNvPicPr>
            <a:picLocks noGrp="1" noChangeAspect="1"/>
          </p:cNvPicPr>
          <p:nvPr>
            <p:ph type="pic" sz="quarter" idx="10"/>
          </p:nvPr>
        </p:nvPicPr>
        <p:blipFill>
          <a:blip r:embed="rId3"/>
          <a:srcRect/>
          <a:stretch>
            <a:fillRect/>
          </a:stretch>
        </p:blipFill>
        <p:spPr/>
      </p:pic>
      <p:sp>
        <p:nvSpPr>
          <p:cNvPr id="7" name="Content Placeholder 4">
            <a:extLst>
              <a:ext uri="{FF2B5EF4-FFF2-40B4-BE49-F238E27FC236}">
                <a16:creationId xmlns:a16="http://schemas.microsoft.com/office/drawing/2014/main" id="{3349F272-D5A1-ED4C-8183-C74B107C05C6}"/>
              </a:ext>
            </a:extLst>
          </p:cNvPr>
          <p:cNvSpPr txBox="1">
            <a:spLocks/>
          </p:cNvSpPr>
          <p:nvPr/>
        </p:nvSpPr>
        <p:spPr>
          <a:xfrm>
            <a:off x="6134100" y="4098838"/>
            <a:ext cx="5727700" cy="20905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Phone: </a:t>
            </a:r>
            <a:r>
              <a:rPr kumimoji="0" lang="en-AU" sz="1800" b="0" i="0" u="none" strike="noStrike" kern="1200" cap="none" spc="0" normalizeH="0" baseline="0" noProof="0" dirty="0">
                <a:ln>
                  <a:noFill/>
                </a:ln>
                <a:solidFill>
                  <a:srgbClr val="333433"/>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Calibri" panose="020F0502020204030204" pitchFamily="34" charset="0"/>
                <a:cs typeface="Times New Roman" panose="02020603050405020304" pitchFamily="18" charset="0"/>
              </a:rPr>
              <a:t>0411 045 136</a:t>
            </a:r>
            <a:endPar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endParaRPr>
          </a:p>
          <a:p>
            <a:pPr marL="0" marR="0" lvl="0" indent="0" algn="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Email: </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Calibri" panose="020F0502020204030204" pitchFamily="34" charset="0"/>
                <a:cs typeface="+mn-cs"/>
              </a:rPr>
              <a:t>dg@consultdg.com.au</a:t>
            </a:r>
            <a:endPar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endParaRPr>
          </a:p>
          <a:p>
            <a:pPr marL="0" marR="0" lvl="0" indent="0" algn="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AU" sz="1800" b="1" i="0" u="none" strike="noStrike" kern="1200" cap="none" spc="0" normalizeH="0" baseline="0" noProof="0" dirty="0">
                <a:ln>
                  <a:noFill/>
                </a:ln>
                <a:solidFill>
                  <a:srgbClr val="98CB4F"/>
                </a:solidFill>
                <a:effectLst/>
                <a:uLnTx/>
                <a:uFillTx/>
                <a:latin typeface="Arial" panose="020B0604020202020204" pitchFamily="34" charset="0"/>
                <a:ea typeface="Tahoma" pitchFamily="34" charset="0"/>
                <a:cs typeface="Arial" panose="020B0604020202020204" pitchFamily="34" charset="0"/>
              </a:rPr>
              <a:t>Website: </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hlinkClick r:id="rId4"/>
              </a:rPr>
              <a:t>https://www.consultdg.com.au/</a:t>
            </a:r>
            <a:r>
              <a:rPr kumimoji="0" lang="en-AU" sz="1800" b="0" i="0" u="none" strike="noStrike" kern="1200" cap="none" spc="0" normalizeH="0" baseline="0" noProof="0" dirty="0">
                <a:ln>
                  <a:noFill/>
                </a:ln>
                <a:solidFill>
                  <a:srgbClr val="333433"/>
                </a:solidFill>
                <a:effectLst/>
                <a:uLnTx/>
                <a:uFillTx/>
                <a:latin typeface="Arial" panose="020B0604020202020204" pitchFamily="34" charset="0"/>
                <a:ea typeface="Tahoma" pitchFamily="34" charset="0"/>
                <a:cs typeface="Arial" panose="020B0604020202020204" pitchFamily="34" charset="0"/>
              </a:rPr>
              <a:t> </a:t>
            </a:r>
          </a:p>
        </p:txBody>
      </p:sp>
    </p:spTree>
    <p:extLst>
      <p:ext uri="{BB962C8B-B14F-4D97-AF65-F5344CB8AC3E}">
        <p14:creationId xmlns:p14="http://schemas.microsoft.com/office/powerpoint/2010/main" val="3861271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17C16-A609-3F4F-AFC4-5D5DFAB58C63}"/>
              </a:ext>
            </a:extLst>
          </p:cNvPr>
          <p:cNvSpPr>
            <a:spLocks noGrp="1"/>
          </p:cNvSpPr>
          <p:nvPr>
            <p:ph type="title"/>
          </p:nvPr>
        </p:nvSpPr>
        <p:spPr/>
        <p:txBody>
          <a:bodyPr/>
          <a:lstStyle/>
          <a:p>
            <a:r>
              <a:rPr lang="en-US" dirty="0"/>
              <a:t>CONTACT US</a:t>
            </a:r>
          </a:p>
        </p:txBody>
      </p:sp>
      <p:sp>
        <p:nvSpPr>
          <p:cNvPr id="6" name="Text Placeholder 5">
            <a:extLst>
              <a:ext uri="{FF2B5EF4-FFF2-40B4-BE49-F238E27FC236}">
                <a16:creationId xmlns:a16="http://schemas.microsoft.com/office/drawing/2014/main" id="{D936548F-6DFE-654F-B107-9BC055F1B956}"/>
              </a:ext>
            </a:extLst>
          </p:cNvPr>
          <p:cNvSpPr>
            <a:spLocks noGrp="1"/>
          </p:cNvSpPr>
          <p:nvPr>
            <p:ph type="body" idx="1"/>
          </p:nvPr>
        </p:nvSpPr>
        <p:spPr>
          <a:xfrm>
            <a:off x="3313802" y="3922643"/>
            <a:ext cx="5551695" cy="2385391"/>
          </a:xfrm>
        </p:spPr>
        <p:txBody>
          <a:bodyPr>
            <a:normAutofit fontScale="92500" lnSpcReduction="20000"/>
          </a:bodyPr>
          <a:lstStyle/>
          <a:p>
            <a:pPr fontAlgn="t">
              <a:lnSpc>
                <a:spcPct val="100000"/>
              </a:lnSpc>
              <a:spcBef>
                <a:spcPts val="600"/>
              </a:spcBef>
              <a:spcAft>
                <a:spcPts val="600"/>
              </a:spcAft>
            </a:pPr>
            <a:r>
              <a:rPr lang="en-AU" b="1" dirty="0" err="1">
                <a:solidFill>
                  <a:schemeClr val="accent3"/>
                </a:solidFill>
              </a:rPr>
              <a:t>Velg</a:t>
            </a:r>
            <a:r>
              <a:rPr lang="en-AU" b="1" dirty="0">
                <a:solidFill>
                  <a:schemeClr val="accent3"/>
                </a:solidFill>
              </a:rPr>
              <a:t> Training</a:t>
            </a:r>
          </a:p>
          <a:p>
            <a:pPr fontAlgn="t">
              <a:lnSpc>
                <a:spcPct val="100000"/>
              </a:lnSpc>
              <a:spcBef>
                <a:spcPts val="600"/>
              </a:spcBef>
              <a:spcAft>
                <a:spcPts val="600"/>
              </a:spcAft>
            </a:pPr>
            <a:r>
              <a:rPr lang="en-AU" dirty="0">
                <a:solidFill>
                  <a:schemeClr val="tx2"/>
                </a:solidFill>
              </a:rPr>
              <a:t>9 Froude Street</a:t>
            </a:r>
          </a:p>
          <a:p>
            <a:pPr fontAlgn="t">
              <a:lnSpc>
                <a:spcPct val="100000"/>
              </a:lnSpc>
              <a:spcBef>
                <a:spcPts val="600"/>
              </a:spcBef>
              <a:spcAft>
                <a:spcPts val="600"/>
              </a:spcAft>
            </a:pPr>
            <a:r>
              <a:rPr lang="en-AU">
                <a:solidFill>
                  <a:schemeClr val="tx2"/>
                </a:solidFill>
              </a:rPr>
              <a:t>Banyo  QLD  4014</a:t>
            </a:r>
            <a:endParaRPr lang="en-AU" dirty="0">
              <a:solidFill>
                <a:schemeClr val="tx2"/>
              </a:solidFill>
            </a:endParaRPr>
          </a:p>
          <a:p>
            <a:pPr fontAlgn="t">
              <a:lnSpc>
                <a:spcPct val="100000"/>
              </a:lnSpc>
              <a:spcBef>
                <a:spcPts val="600"/>
              </a:spcBef>
              <a:spcAft>
                <a:spcPts val="600"/>
              </a:spcAft>
            </a:pPr>
            <a:r>
              <a:rPr lang="en-AU" b="1" dirty="0">
                <a:solidFill>
                  <a:schemeClr val="accent4"/>
                </a:solidFill>
              </a:rPr>
              <a:t>P </a:t>
            </a:r>
            <a:r>
              <a:rPr lang="en-AU" dirty="0">
                <a:solidFill>
                  <a:schemeClr val="tx2"/>
                </a:solidFill>
              </a:rPr>
              <a:t>07 3866 0888</a:t>
            </a:r>
            <a:endParaRPr lang="en-AU" b="1" dirty="0">
              <a:solidFill>
                <a:schemeClr val="accent4"/>
              </a:solidFill>
            </a:endParaRPr>
          </a:p>
          <a:p>
            <a:pPr fontAlgn="t">
              <a:lnSpc>
                <a:spcPct val="100000"/>
              </a:lnSpc>
              <a:spcBef>
                <a:spcPts val="600"/>
              </a:spcBef>
              <a:spcAft>
                <a:spcPts val="600"/>
              </a:spcAft>
            </a:pPr>
            <a:r>
              <a:rPr lang="en-AU" b="1" dirty="0">
                <a:solidFill>
                  <a:schemeClr val="accent4"/>
                </a:solidFill>
              </a:rPr>
              <a:t>E </a:t>
            </a:r>
            <a:r>
              <a:rPr lang="en-AU" dirty="0" err="1">
                <a:solidFill>
                  <a:schemeClr val="tx2"/>
                </a:solidFill>
              </a:rPr>
              <a:t>webinar@velgtraining.com</a:t>
            </a:r>
            <a:endParaRPr lang="en-AU" b="1" dirty="0">
              <a:solidFill>
                <a:schemeClr val="accent4"/>
              </a:solidFill>
            </a:endParaRPr>
          </a:p>
          <a:p>
            <a:pPr fontAlgn="t">
              <a:lnSpc>
                <a:spcPct val="100000"/>
              </a:lnSpc>
              <a:spcBef>
                <a:spcPts val="600"/>
              </a:spcBef>
              <a:spcAft>
                <a:spcPts val="600"/>
              </a:spcAft>
            </a:pPr>
            <a:r>
              <a:rPr lang="en-AU" b="1" dirty="0">
                <a:solidFill>
                  <a:schemeClr val="accent4"/>
                </a:solidFill>
              </a:rPr>
              <a:t>W </a:t>
            </a:r>
            <a:r>
              <a:rPr lang="en-AU" dirty="0" err="1">
                <a:solidFill>
                  <a:schemeClr val="tx2"/>
                </a:solidFill>
              </a:rPr>
              <a:t>velgtraining.com</a:t>
            </a:r>
            <a:endParaRPr lang="en-US" b="1" dirty="0">
              <a:solidFill>
                <a:schemeClr val="accent4"/>
              </a:solidFill>
            </a:endParaRPr>
          </a:p>
        </p:txBody>
      </p:sp>
    </p:spTree>
    <p:extLst>
      <p:ext uri="{BB962C8B-B14F-4D97-AF65-F5344CB8AC3E}">
        <p14:creationId xmlns:p14="http://schemas.microsoft.com/office/powerpoint/2010/main" val="3320779536"/>
      </p:ext>
    </p:extLst>
  </p:cSld>
  <p:clrMapOvr>
    <a:masterClrMapping/>
  </p:clrMapOvr>
</p:sld>
</file>

<file path=ppt/theme/theme1.xml><?xml version="1.0" encoding="utf-8"?>
<a:theme xmlns:a="http://schemas.openxmlformats.org/drawingml/2006/main" name="Office Theme">
  <a:themeElements>
    <a:clrScheme name="Custom 134">
      <a:dk1>
        <a:srgbClr val="000000"/>
      </a:dk1>
      <a:lt1>
        <a:srgbClr val="FFFFFF"/>
      </a:lt1>
      <a:dk2>
        <a:srgbClr val="000000"/>
      </a:dk2>
      <a:lt2>
        <a:srgbClr val="FFFFFF"/>
      </a:lt2>
      <a:accent1>
        <a:srgbClr val="5CB8B3"/>
      </a:accent1>
      <a:accent2>
        <a:srgbClr val="F5D66E"/>
      </a:accent2>
      <a:accent3>
        <a:srgbClr val="D78189"/>
      </a:accent3>
      <a:accent4>
        <a:srgbClr val="7030A0"/>
      </a:accent4>
      <a:accent5>
        <a:srgbClr val="0070C0"/>
      </a:accent5>
      <a:accent6>
        <a:srgbClr val="C4D36D"/>
      </a:accent6>
      <a:hlink>
        <a:srgbClr val="54C3BD"/>
      </a:hlink>
      <a:folHlink>
        <a:srgbClr val="54C3BD"/>
      </a:folHlink>
    </a:clrScheme>
    <a:fontScheme name="Custom 154">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7328976_Minimalist presentation_RVA_v4" id="{DA616D2A-CFEC-48D2-90FC-DF66CF8D2F8A}" vid="{8F2838F8-33B8-457C-9B19-1E5863B0E0DE}"/>
    </a:ext>
  </a:extLst>
</a:theme>
</file>

<file path=ppt/theme/theme2.xml><?xml version="1.0" encoding="utf-8"?>
<a:theme xmlns:a="http://schemas.openxmlformats.org/drawingml/2006/main" name="1_Office Theme">
  <a:themeElements>
    <a:clrScheme name="Velg Training">
      <a:dk1>
        <a:srgbClr val="333433"/>
      </a:dk1>
      <a:lt1>
        <a:srgbClr val="FFFFFF"/>
      </a:lt1>
      <a:dk2>
        <a:srgbClr val="3A346A"/>
      </a:dk2>
      <a:lt2>
        <a:srgbClr val="EDEDEE"/>
      </a:lt2>
      <a:accent1>
        <a:srgbClr val="3BBBE2"/>
      </a:accent1>
      <a:accent2>
        <a:srgbClr val="36BBA5"/>
      </a:accent2>
      <a:accent3>
        <a:srgbClr val="98CB4F"/>
      </a:accent3>
      <a:accent4>
        <a:srgbClr val="F79333"/>
      </a:accent4>
      <a:accent5>
        <a:srgbClr val="F173AC"/>
      </a:accent5>
      <a:accent6>
        <a:srgbClr val="FEC34E"/>
      </a:accent6>
      <a:hlink>
        <a:srgbClr val="3A345E"/>
      </a:hlink>
      <a:folHlink>
        <a:srgbClr val="8671B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4" ma:contentTypeDescription="Create a new document." ma:contentTypeScope="" ma:versionID="0e0eabb88cbed2bc4761cc8d08c6318f">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b83d9d24320f4408fe84807567172a1c"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377abcd-6460-4a16-bfd2-706faa0ee4e0" xsi:nil="true"/>
    <lcf76f155ced4ddcb4097134ff3c332f xmlns="61e915e0-6587-487a-a176-0126d0a50e1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075DE48-BE3E-4537-A439-CBE5C47727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e915e0-6587-487a-a176-0126d0a50e16"/>
    <ds:schemaRef ds:uri="8377abcd-6460-4a16-bfd2-706faa0ee4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323504-CBC8-4A2F-BF86-8DF0D94D4A3D}">
  <ds:schemaRefs>
    <ds:schemaRef ds:uri="http://schemas.microsoft.com/sharepoint/v3/contenttype/forms"/>
  </ds:schemaRefs>
</ds:datastoreItem>
</file>

<file path=customXml/itemProps3.xml><?xml version="1.0" encoding="utf-8"?>
<ds:datastoreItem xmlns:ds="http://schemas.openxmlformats.org/officeDocument/2006/customXml" ds:itemID="{96100F67-BC3D-46B4-8D39-802DC9D7F2EB}">
  <ds:schemaRefs>
    <ds:schemaRef ds:uri="http://schemas.microsoft.com/office/2006/metadata/properties"/>
    <ds:schemaRef ds:uri="http://schemas.microsoft.com/office/infopath/2007/PartnerControls"/>
    <ds:schemaRef ds:uri="71af3243-3dd4-4a8d-8c0d-dd76da1f02a5"/>
    <ds:schemaRef ds:uri="8377abcd-6460-4a16-bfd2-706faa0ee4e0"/>
    <ds:schemaRef ds:uri="61e915e0-6587-487a-a176-0126d0a50e16"/>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3004</Words>
  <Application>Microsoft Office PowerPoint</Application>
  <PresentationFormat>Widescreen</PresentationFormat>
  <Paragraphs>399</Paragraphs>
  <Slides>51</Slides>
  <Notes>42</Notes>
  <HiddenSlides>0</HiddenSlides>
  <MMClips>0</MMClips>
  <ScaleCrop>false</ScaleCrop>
  <HeadingPairs>
    <vt:vector size="4" baseType="variant">
      <vt:variant>
        <vt:lpstr>Theme</vt:lpstr>
      </vt:variant>
      <vt:variant>
        <vt:i4>2</vt:i4>
      </vt:variant>
      <vt:variant>
        <vt:lpstr>Slide Titles</vt:lpstr>
      </vt:variant>
      <vt:variant>
        <vt:i4>51</vt:i4>
      </vt:variant>
    </vt:vector>
  </HeadingPairs>
  <TitlesOfParts>
    <vt:vector size="53" baseType="lpstr">
      <vt:lpstr>Office Theme</vt:lpstr>
      <vt:lpstr>1_Office Theme</vt:lpstr>
      <vt:lpstr>YOUR WEBINAR WILL BEGIN SHORTLY</vt:lpstr>
      <vt:lpstr>RAISE YOUR HAND IF YOU CAN HEAR ME</vt:lpstr>
      <vt:lpstr>NAVIGATING ZOOM</vt:lpstr>
      <vt:lpstr>YOUR WEBINAR WILL BEGIN SHORTLY</vt:lpstr>
      <vt:lpstr>ACKNOWLEDGEMENT OF COUNTRY</vt:lpstr>
      <vt:lpstr>Changes in the VET Sector and What They Mean to Me as a Manager</vt:lpstr>
      <vt:lpstr>ABOUT: David Garner</vt:lpstr>
      <vt:lpstr>POLL…</vt:lpstr>
      <vt:lpstr>Changes in the VET Sector</vt:lpstr>
      <vt:lpstr>What we’ll talk about</vt:lpstr>
      <vt:lpstr>POLL</vt:lpstr>
      <vt:lpstr>ESOS Framework reform</vt:lpstr>
      <vt:lpstr>ESOS Framework Reform</vt:lpstr>
      <vt:lpstr>ESOS Framework Reform</vt:lpstr>
      <vt:lpstr>ESOS Framework Reform</vt:lpstr>
      <vt:lpstr>VET Sector Reform</vt:lpstr>
      <vt:lpstr>What is driving VET reform?</vt:lpstr>
      <vt:lpstr>VET Data Streamlining Program</vt:lpstr>
      <vt:lpstr>VET Data Streamlining Program</vt:lpstr>
      <vt:lpstr>TYPE INTO THE CHAT</vt:lpstr>
      <vt:lpstr>Industry Engagement reform</vt:lpstr>
      <vt:lpstr>Industry engagement Reform</vt:lpstr>
      <vt:lpstr>Industry engagement Reform</vt:lpstr>
      <vt:lpstr>TYPE INTO THE CHAT</vt:lpstr>
      <vt:lpstr>Qualifications Reform</vt:lpstr>
      <vt:lpstr>Qualifications Reform</vt:lpstr>
      <vt:lpstr>TYPE INTO THE CHAT</vt:lpstr>
      <vt:lpstr>AQF REVIEW</vt:lpstr>
      <vt:lpstr>Quality Reform</vt:lpstr>
      <vt:lpstr>Quality Reform</vt:lpstr>
      <vt:lpstr>Quality Reform</vt:lpstr>
      <vt:lpstr>Quality Reform</vt:lpstr>
      <vt:lpstr>Quality Reform</vt:lpstr>
      <vt:lpstr>Quality Reform</vt:lpstr>
      <vt:lpstr>TYPE INTO THE CHAT</vt:lpstr>
      <vt:lpstr>  ASQA</vt:lpstr>
      <vt:lpstr>ASQA</vt:lpstr>
      <vt:lpstr>Raise your virtual hand</vt:lpstr>
      <vt:lpstr>ASQA</vt:lpstr>
      <vt:lpstr>ASQA</vt:lpstr>
      <vt:lpstr>ASQA</vt:lpstr>
      <vt:lpstr>All these changes!  What should I do?</vt:lpstr>
      <vt:lpstr>What should I do?</vt:lpstr>
      <vt:lpstr>What we talked about</vt:lpstr>
      <vt:lpstr>ANY QUESTIONS?</vt:lpstr>
      <vt:lpstr>WHAT HAPPENS NOW?</vt:lpstr>
      <vt:lpstr>PowerPoint Presentation</vt:lpstr>
      <vt:lpstr>UPCOMING EVENTS</vt:lpstr>
      <vt:lpstr>PowerPoint Presentation</vt:lpstr>
      <vt:lpstr>THANK YOU FOR YOUR COMPANY </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2021-03-08T00:41:43Z</dcterms:created>
  <dcterms:modified xsi:type="dcterms:W3CDTF">2024-10-01T06:53:55Z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0x0101008B7EFAABF70592469009217CB749D5F9</vt:lpwstr>
  </property>
  <property fmtid="{D5CDD505-2E9C-101B-9397-08002B2CF9AE}" pid="3" name="MediaServiceImageTags">
    <vt:lpwstr/>
  </property>
</Properties>
</file>