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xml" ContentType="application/vnd.openxmlformats-officedocument.drawingml.diagramData+xml"/>
  <Override PartName="/ppt/diagrams/data11.xml" ContentType="application/vnd.openxmlformats-officedocument.drawingml.diagramData+xml"/>
  <Override PartName="/ppt/diagrams/data2.xml" ContentType="application/vnd.openxmlformats-officedocument.drawingml.diagramData+xml"/>
  <Override PartName="/ppt/diagrams/data12.xml" ContentType="application/vnd.openxmlformats-officedocument.drawingml.diagramData+xml"/>
  <Override PartName="/ppt/diagrams/data3.xml" ContentType="application/vnd.openxmlformats-officedocument.drawingml.diagramData+xml"/>
  <Override PartName="/ppt/diagrams/data13.xml" ContentType="application/vnd.openxmlformats-officedocument.drawingml.diagramData+xml"/>
  <Override PartName="/ppt/diagrams/data14.xml" ContentType="application/vnd.openxmlformats-officedocument.drawingml.diagramData+xml"/>
  <Override PartName="/ppt/diagrams/data15.xml" ContentType="application/vnd.openxmlformats-officedocument.drawingml.diagramData+xml"/>
  <Override PartName="/ppt/diagrams/data16.xml" ContentType="application/vnd.openxmlformats-officedocument.drawingml.diagramData+xml"/>
  <Override PartName="/ppt/diagrams/data4.xml" ContentType="application/vnd.openxmlformats-officedocument.drawingml.diagramData+xml"/>
  <Override PartName="/ppt/diagrams/data17.xml" ContentType="application/vnd.openxmlformats-officedocument.drawingml.diagramData+xml"/>
  <Override PartName="/ppt/diagrams/data18.xml" ContentType="application/vnd.openxmlformats-officedocument.drawingml.diagramData+xml"/>
  <Override PartName="/ppt/diagrams/data19.xml" ContentType="application/vnd.openxmlformats-officedocument.drawingml.diagramData+xml"/>
  <Override PartName="/ppt/diagrams/data20.xml" ContentType="application/vnd.openxmlformats-officedocument.drawingml.diagramData+xml"/>
  <Override PartName="/ppt/diagrams/data21.xml" ContentType="application/vnd.openxmlformats-officedocument.drawingml.diagramData+xml"/>
  <Override PartName="/ppt/diagrams/data22.xml" ContentType="application/vnd.openxmlformats-officedocument.drawingml.diagramData+xml"/>
  <Override PartName="/ppt/diagrams/data23.xml" ContentType="application/vnd.openxmlformats-officedocument.drawingml.diagramData+xml"/>
  <Override PartName="/ppt/diagrams/data24.xml" ContentType="application/vnd.openxmlformats-officedocument.drawingml.diagramData+xml"/>
  <Override PartName="/ppt/diagrams/data25.xml" ContentType="application/vnd.openxmlformats-officedocument.drawingml.diagramData+xml"/>
  <Override PartName="/ppt/diagrams/data5.xml" ContentType="application/vnd.openxmlformats-officedocument.drawingml.diagramData+xml"/>
  <Override PartName="/ppt/slideMasters/slideMaster1.xml" ContentType="application/vnd.openxmlformats-officedocument.presentationml.slideMaster+xml"/>
  <Override PartName="/ppt/notesSlides/notesSlide7.xml" ContentType="application/vnd.openxmlformats-officedocument.presentationml.notesSlide+xml"/>
  <Override PartName="/ppt/notesSlides/notesSlide11.xml" ContentType="application/vnd.openxmlformats-officedocument.presentationml.notesSlide+xml"/>
  <Override PartName="/ppt/notesSlides/notesSlide5.xml" ContentType="application/vnd.openxmlformats-officedocument.presentationml.notesSlide+xml"/>
  <Override PartName="/ppt/notesSlides/notesSlide16.xml" ContentType="application/vnd.openxmlformats-officedocument.presentationml.notesSlide+xml"/>
  <Override PartName="/ppt/notesSlides/notesSlide1.xml" ContentType="application/vnd.openxmlformats-officedocument.presentationml.notesSlide+xml"/>
  <Override PartName="/ppt/notesSlides/notesSlide15.xml" ContentType="application/vnd.openxmlformats-officedocument.presentationml.notes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notesSlides/notesSlide10.xml" ContentType="application/vnd.openxmlformats-officedocument.presentationml.notesSlide+xml"/>
  <Override PartName="/ppt/notesSlides/notesSlide8.xml" ContentType="application/vnd.openxmlformats-officedocument.presentationml.notesSlide+xml"/>
  <Override PartName="/ppt/notesSlides/notesSlide6.xml" ContentType="application/vnd.openxmlformats-officedocument.presentationml.notesSlide+xml"/>
  <Override PartName="/ppt/notesSlides/notesSlide4.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diagrams/colors4.xml" ContentType="application/vnd.openxmlformats-officedocument.drawingml.diagramColors+xml"/>
  <Override PartName="/ppt/diagrams/drawing4.xml" ContentType="application/vnd.ms-office.drawingml.diagramDrawing+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diagrams/layout13.xml" ContentType="application/vnd.openxmlformats-officedocument.drawingml.diagramLayout+xml"/>
  <Override PartName="/ppt/diagrams/quickStyle22.xml" ContentType="application/vnd.openxmlformats-officedocument.drawingml.diagramStyle+xml"/>
  <Override PartName="/ppt/diagrams/colors22.xml" ContentType="application/vnd.openxmlformats-officedocument.drawingml.diagramColors+xml"/>
  <Override PartName="/ppt/diagrams/drawing22.xml" ContentType="application/vnd.ms-office.drawingml.diagramDrawing+xml"/>
  <Override PartName="/ppt/diagrams/layout23.xml" ContentType="application/vnd.openxmlformats-officedocument.drawingml.diagramLayout+xml"/>
  <Override PartName="/ppt/diagrams/quickStyle23.xml" ContentType="application/vnd.openxmlformats-officedocument.drawingml.diagramStyle+xml"/>
  <Override PartName="/ppt/diagrams/colors23.xml" ContentType="application/vnd.openxmlformats-officedocument.drawingml.diagramColors+xml"/>
  <Override PartName="/ppt/diagrams/drawing23.xml" ContentType="application/vnd.ms-office.drawingml.diagramDrawing+xml"/>
  <Override PartName="/ppt/diagrams/layout24.xml" ContentType="application/vnd.openxmlformats-officedocument.drawingml.diagramLayout+xml"/>
  <Override PartName="/ppt/diagrams/quickStyle24.xml" ContentType="application/vnd.openxmlformats-officedocument.drawingml.diagramStyle+xml"/>
  <Override PartName="/ppt/diagrams/colors24.xml" ContentType="application/vnd.openxmlformats-officedocument.drawingml.diagramColors+xml"/>
  <Override PartName="/ppt/diagrams/drawing24.xml" ContentType="application/vnd.ms-office.drawingml.diagramDrawing+xml"/>
  <Override PartName="/ppt/diagrams/layout25.xml" ContentType="application/vnd.openxmlformats-officedocument.drawingml.diagramLayout+xml"/>
  <Override PartName="/ppt/diagrams/quickStyle25.xml" ContentType="application/vnd.openxmlformats-officedocument.drawingml.diagramStyle+xml"/>
  <Override PartName="/ppt/diagrams/colors25.xml" ContentType="application/vnd.openxmlformats-officedocument.drawingml.diagramColors+xml"/>
  <Override PartName="/ppt/diagrams/drawing25.xml" ContentType="application/vnd.ms-office.drawingml.diagramDrawing+xml"/>
  <Override PartName="/ppt/diagrams/drawing13.xml" ContentType="application/vnd.ms-office.drawingml.diagramDrawing+xml"/>
  <Override PartName="/ppt/diagrams/colors13.xml" ContentType="application/vnd.openxmlformats-officedocument.drawingml.diagramColors+xml"/>
  <Override PartName="/ppt/diagrams/colors14.xml" ContentType="application/vnd.openxmlformats-officedocument.drawingml.diagramColors+xml"/>
  <Override PartName="/ppt/diagrams/layout16.xml" ContentType="application/vnd.openxmlformats-officedocument.drawingml.diagramLayout+xml"/>
  <Override PartName="/ppt/diagrams/quickStyle16.xml" ContentType="application/vnd.openxmlformats-officedocument.drawingml.diagramStyle+xml"/>
  <Override PartName="/ppt/diagrams/colors16.xml" ContentType="application/vnd.openxmlformats-officedocument.drawingml.diagramColors+xml"/>
  <Override PartName="/ppt/diagrams/drawing16.xml" ContentType="application/vnd.ms-office.drawingml.diagramDrawing+xml"/>
  <Override PartName="/ppt/diagrams/drawing14.xml" ContentType="application/vnd.ms-office.drawingml.diagramDrawing+xml"/>
  <Override PartName="/ppt/diagrams/layout17.xml" ContentType="application/vnd.openxmlformats-officedocument.drawingml.diagramLayout+xml"/>
  <Override PartName="/ppt/diagrams/quickStyle17.xml" ContentType="application/vnd.openxmlformats-officedocument.drawingml.diagramStyle+xml"/>
  <Override PartName="/ppt/diagrams/colors17.xml" ContentType="application/vnd.openxmlformats-officedocument.drawingml.diagramColors+xml"/>
  <Override PartName="/ppt/diagrams/drawing17.xml" ContentType="application/vnd.ms-office.drawingml.diagramDrawing+xml"/>
  <Override PartName="/ppt/diagrams/quickStyle14.xml" ContentType="application/vnd.openxmlformats-officedocument.drawingml.diagramStyle+xml"/>
  <Override PartName="/ppt/diagrams/layout18.xml" ContentType="application/vnd.openxmlformats-officedocument.drawingml.diagramLayout+xml"/>
  <Override PartName="/ppt/diagrams/quickStyle18.xml" ContentType="application/vnd.openxmlformats-officedocument.drawingml.diagramStyle+xml"/>
  <Override PartName="/ppt/diagrams/colors18.xml" ContentType="application/vnd.openxmlformats-officedocument.drawingml.diagramColors+xml"/>
  <Override PartName="/ppt/diagrams/drawing18.xml" ContentType="application/vnd.ms-office.drawingml.diagramDrawing+xml"/>
  <Override PartName="/ppt/diagrams/layout15.xml" ContentType="application/vnd.openxmlformats-officedocument.drawingml.diagramLayout+xml"/>
  <Override PartName="/ppt/diagrams/layout19.xml" ContentType="application/vnd.openxmlformats-officedocument.drawingml.diagramLayout+xml"/>
  <Override PartName="/ppt/diagrams/quickStyle19.xml" ContentType="application/vnd.openxmlformats-officedocument.drawingml.diagramStyle+xml"/>
  <Override PartName="/ppt/diagrams/colors19.xml" ContentType="application/vnd.openxmlformats-officedocument.drawingml.diagramColors+xml"/>
  <Override PartName="/ppt/diagrams/drawing19.xml" ContentType="application/vnd.ms-office.drawingml.diagramDrawing+xml"/>
  <Override PartName="/ppt/notesMasters/notesMaster1.xml" ContentType="application/vnd.openxmlformats-officedocument.presentationml.notesMaster+xml"/>
  <Override PartName="/ppt/commentAuthors.xml" ContentType="application/vnd.openxmlformats-officedocument.presentationml.commentAuthors+xml"/>
  <Override PartName="/ppt/theme/theme1.xml" ContentType="application/vnd.openxmlformats-officedocument.theme+xml"/>
  <Override PartName="/ppt/diagrams/quickStyle15.xml" ContentType="application/vnd.openxmlformats-officedocument.drawingml.diagramStyle+xml"/>
  <Override PartName="/ppt/diagrams/layout20.xml" ContentType="application/vnd.openxmlformats-officedocument.drawingml.diagramLayout+xml"/>
  <Override PartName="/ppt/diagrams/quickStyle20.xml" ContentType="application/vnd.openxmlformats-officedocument.drawingml.diagramStyle+xml"/>
  <Override PartName="/ppt/diagrams/colors20.xml" ContentType="application/vnd.openxmlformats-officedocument.drawingml.diagramColors+xml"/>
  <Override PartName="/ppt/diagrams/drawing20.xml" ContentType="application/vnd.ms-office.drawingml.diagramDrawing+xml"/>
  <Override PartName="/ppt/diagrams/layout14.xml" ContentType="application/vnd.openxmlformats-officedocument.drawingml.diagramLayout+xml"/>
  <Override PartName="/ppt/theme/theme2.xml" ContentType="application/vnd.openxmlformats-officedocument.theme+xml"/>
  <Override PartName="/ppt/diagrams/layout1.xml" ContentType="application/vnd.openxmlformats-officedocument.drawingml.diagramLayout+xml"/>
  <Override PartName="/ppt/diagrams/quickStyle1.xml" ContentType="application/vnd.openxmlformats-officedocument.drawingml.diagramStyle+xml"/>
  <Override PartName="/ppt/diagrams/quickStyle13.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layout2.xml" ContentType="application/vnd.openxmlformats-officedocument.drawingml.diagramLayout+xml"/>
  <Override PartName="/ppt/diagrams/quickStyle2.xml" ContentType="application/vnd.openxmlformats-officedocument.drawingml.diagramStyle+xml"/>
  <Override PartName="/ppt/diagrams/colors15.xml" ContentType="application/vnd.openxmlformats-officedocument.drawingml.diagramColors+xml"/>
  <Override PartName="/ppt/diagrams/colors2.xml" ContentType="application/vnd.openxmlformats-officedocument.drawingml.diagramColors+xml"/>
  <Override PartName="/ppt/diagrams/layout21.xml" ContentType="application/vnd.openxmlformats-officedocument.drawingml.diagramLayout+xml"/>
  <Override PartName="/ppt/diagrams/drawing2.xml" ContentType="application/vnd.ms-office.drawingml.diagramDrawing+xml"/>
  <Override PartName="/ppt/diagrams/quickStyle21.xml" ContentType="application/vnd.openxmlformats-officedocument.drawingml.diagramStyle+xml"/>
  <Override PartName="/ppt/diagrams/layout3.xml" ContentType="application/vnd.openxmlformats-officedocument.drawingml.diagramLayout+xml"/>
  <Override PartName="/ppt/diagrams/colors21.xml" ContentType="application/vnd.openxmlformats-officedocument.drawingml.diagramColors+xml"/>
  <Override PartName="/ppt/diagrams/drawing21.xml" ContentType="application/vnd.ms-office.drawingml.diagramDrawing+xml"/>
  <Override PartName="/ppt/diagrams/quickStyle3.xml" ContentType="application/vnd.openxmlformats-officedocument.drawingml.diagramStyle+xml"/>
  <Override PartName="/ppt/diagrams/drawing15.xml" ContentType="application/vnd.ms-office.drawingml.diagramDrawing+xml"/>
  <Override PartName="/ppt/diagrams/colors3.xml" ContentType="application/vnd.openxmlformats-officedocument.drawingml.diagramColors+xml"/>
  <Override PartName="/ppt/diagrams/drawing3.xml" ContentType="application/vnd.ms-office.drawingml.diagramDrawing+xml"/>
  <Override PartName="/ppt/diagrams/layout22.xml" ContentType="application/vnd.openxmlformats-officedocument.drawingml.diagramLayout+xml"/>
  <Override PartName="/ppt/diagrams/layout4.xml" ContentType="application/vnd.openxmlformats-officedocument.drawingml.diagramLayout+xml"/>
  <Override PartName="/ppt/diagrams/quickStyle4.xml" ContentType="application/vnd.openxmlformats-officedocument.drawingml.diagramStyle+xml"/>
  <Override PartName="/ppt/viewProps.xml" ContentType="application/vnd.openxmlformats-officedocument.presentationml.viewProps+xml"/>
  <Override PartName="/ppt/tableStyles.xml" ContentType="application/vnd.openxmlformats-officedocument.presentationml.tableStyles+xml"/>
  <Override PartName="/ppt/presProps.xml" ContentType="application/vnd.openxmlformats-officedocument.presentationml.presProps+xml"/>
  <Override PartName="/docProps/core.xml" ContentType="application/vnd.openxmlformats-package.core-properties+xml"/>
  <Override PartName="/docProps/app.xml" ContentType="application/vnd.openxmlformats-officedocument.extended-properties+xml"/>
  <Override PartName="/ppt/tags/tag1.xml" ContentType="application/vnd.openxmlformats-officedocument.presentationml.tags+xml"/>
  <Override PartName="/customXml/itemProps2.xml" ContentType="application/vnd.openxmlformats-officedocument.customXmlProperties+xml"/>
  <Override PartName="/customXml/itemProps1.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54"/>
  </p:notesMasterIdLst>
  <p:sldIdLst>
    <p:sldId id="257" r:id="rId2"/>
    <p:sldId id="319" r:id="rId3"/>
    <p:sldId id="318" r:id="rId4"/>
    <p:sldId id="258" r:id="rId5"/>
    <p:sldId id="269" r:id="rId6"/>
    <p:sldId id="279" r:id="rId7"/>
    <p:sldId id="275" r:id="rId8"/>
    <p:sldId id="259" r:id="rId9"/>
    <p:sldId id="289" r:id="rId10"/>
    <p:sldId id="281" r:id="rId11"/>
    <p:sldId id="273" r:id="rId12"/>
    <p:sldId id="274" r:id="rId13"/>
    <p:sldId id="284" r:id="rId14"/>
    <p:sldId id="263" r:id="rId15"/>
    <p:sldId id="285" r:id="rId16"/>
    <p:sldId id="286" r:id="rId17"/>
    <p:sldId id="287" r:id="rId18"/>
    <p:sldId id="288" r:id="rId19"/>
    <p:sldId id="290" r:id="rId20"/>
    <p:sldId id="264" r:id="rId21"/>
    <p:sldId id="292" r:id="rId22"/>
    <p:sldId id="293" r:id="rId23"/>
    <p:sldId id="294" r:id="rId24"/>
    <p:sldId id="295" r:id="rId25"/>
    <p:sldId id="296" r:id="rId26"/>
    <p:sldId id="298" r:id="rId27"/>
    <p:sldId id="297" r:id="rId28"/>
    <p:sldId id="299" r:id="rId29"/>
    <p:sldId id="300" r:id="rId30"/>
    <p:sldId id="301" r:id="rId31"/>
    <p:sldId id="291" r:id="rId32"/>
    <p:sldId id="302" r:id="rId33"/>
    <p:sldId id="303" r:id="rId34"/>
    <p:sldId id="304" r:id="rId35"/>
    <p:sldId id="268" r:id="rId36"/>
    <p:sldId id="305" r:id="rId37"/>
    <p:sldId id="306" r:id="rId38"/>
    <p:sldId id="307" r:id="rId39"/>
    <p:sldId id="308" r:id="rId40"/>
    <p:sldId id="310" r:id="rId41"/>
    <p:sldId id="311" r:id="rId42"/>
    <p:sldId id="312" r:id="rId43"/>
    <p:sldId id="313" r:id="rId44"/>
    <p:sldId id="314" r:id="rId45"/>
    <p:sldId id="552" r:id="rId46"/>
    <p:sldId id="277" r:id="rId47"/>
    <p:sldId id="278" r:id="rId48"/>
    <p:sldId id="551" r:id="rId49"/>
    <p:sldId id="316" r:id="rId50"/>
    <p:sldId id="282" r:id="rId51"/>
    <p:sldId id="545" r:id="rId52"/>
    <p:sldId id="315" r:id="rId53"/>
  </p:sldIdLst>
  <p:sldSz cx="12192000" cy="6858000"/>
  <p:notesSz cx="6858000" cy="9144000"/>
  <p:custDataLst>
    <p:tags r:id="rId55"/>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elanie Alexandra" initials="MA" lastIdx="15" clrIdx="0">
    <p:extLst>
      <p:ext uri="{19B8F6BF-5375-455C-9EA6-DF929625EA0E}">
        <p15:presenceInfo xmlns:p15="http://schemas.microsoft.com/office/powerpoint/2012/main" userId="S::melanie@velgtraining.com::cf17aa5a-8369-471f-a234-37072f6becef"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FFFFFF"/>
    <a:srgbClr val="28BCA5"/>
    <a:srgbClr val="F48020"/>
    <a:srgbClr val="3A346A"/>
    <a:srgbClr val="8BC53F"/>
    <a:srgbClr val="00ADEE"/>
    <a:srgbClr val="00A8A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2357"/>
    <p:restoredTop sz="94674"/>
  </p:normalViewPr>
  <p:slideViewPr>
    <p:cSldViewPr snapToGrid="0" snapToObjects="1" showGuides="1">
      <p:cViewPr varScale="1">
        <p:scale>
          <a:sx n="114" d="100"/>
          <a:sy n="114" d="100"/>
        </p:scale>
        <p:origin x="624" y="102"/>
      </p:cViewPr>
      <p:guideLst>
        <p:guide orient="horz" pos="2160"/>
        <p:guide pos="3840"/>
      </p:guideLst>
    </p:cSldViewPr>
  </p:slideViewPr>
  <p:outlineViewPr>
    <p:cViewPr>
      <p:scale>
        <a:sx n="33" d="100"/>
        <a:sy n="33" d="100"/>
      </p:scale>
      <p:origin x="0" y="0"/>
    </p:cViewPr>
  </p:outlineViewPr>
  <p:notesTextViewPr>
    <p:cViewPr>
      <p:scale>
        <a:sx n="3" d="2"/>
        <a:sy n="3" d="2"/>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ags" Target="tags/tag1.xml"/><Relationship Id="rId63" Type="http://schemas.openxmlformats.org/officeDocument/2006/relationships/customXml" Target="../customXml/item3.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viewProps" Target="viewProps.xml"/><Relationship Id="rId5" Type="http://schemas.openxmlformats.org/officeDocument/2006/relationships/slide" Target="slides/slide4.xml"/><Relationship Id="rId61" Type="http://schemas.openxmlformats.org/officeDocument/2006/relationships/customXml" Target="../customXml/item1.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commentAuthors" Target="commentAuthor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notesMaster" Target="notesMasters/notesMaster1.xml"/><Relationship Id="rId62" Type="http://schemas.openxmlformats.org/officeDocument/2006/relationships/customXml" Target="../customXml/item2.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presProps" Target="pres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s>
</file>

<file path=ppt/diagrams/_rels/data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svg"/><Relationship Id="rId1" Type="http://schemas.openxmlformats.org/officeDocument/2006/relationships/image" Target="../media/image18.png"/><Relationship Id="rId4" Type="http://schemas.openxmlformats.org/officeDocument/2006/relationships/image" Target="../media/image21.svg"/></Relationships>
</file>

<file path=ppt/diagrams/_rels/data4.xml.rels><?xml version="1.0" encoding="UTF-8" standalone="yes"?>
<Relationships xmlns="http://schemas.openxmlformats.org/package/2006/relationships"><Relationship Id="rId8" Type="http://schemas.openxmlformats.org/officeDocument/2006/relationships/image" Target="../media/image30.svg"/><Relationship Id="rId3" Type="http://schemas.openxmlformats.org/officeDocument/2006/relationships/image" Target="../media/image25.png"/><Relationship Id="rId7" Type="http://schemas.openxmlformats.org/officeDocument/2006/relationships/image" Target="../media/image29.png"/><Relationship Id="rId2" Type="http://schemas.openxmlformats.org/officeDocument/2006/relationships/image" Target="../media/image24.svg"/><Relationship Id="rId1" Type="http://schemas.openxmlformats.org/officeDocument/2006/relationships/image" Target="../media/image23.png"/><Relationship Id="rId6" Type="http://schemas.openxmlformats.org/officeDocument/2006/relationships/image" Target="../media/image28.svg"/><Relationship Id="rId5" Type="http://schemas.openxmlformats.org/officeDocument/2006/relationships/image" Target="../media/image27.png"/><Relationship Id="rId10" Type="http://schemas.openxmlformats.org/officeDocument/2006/relationships/image" Target="../media/image19.svg"/><Relationship Id="rId4" Type="http://schemas.openxmlformats.org/officeDocument/2006/relationships/image" Target="../media/image26.svg"/><Relationship Id="rId9" Type="http://schemas.openxmlformats.org/officeDocument/2006/relationships/image" Target="../media/image18.png"/></Relationships>
</file>

<file path=ppt/diagrams/_rels/data5.xml.rels><?xml version="1.0" encoding="UTF-8" standalone="yes"?>
<Relationships xmlns="http://schemas.openxmlformats.org/package/2006/relationships"><Relationship Id="rId8" Type="http://schemas.openxmlformats.org/officeDocument/2006/relationships/image" Target="../media/image38.svg"/><Relationship Id="rId3" Type="http://schemas.openxmlformats.org/officeDocument/2006/relationships/image" Target="../media/image33.png"/><Relationship Id="rId7" Type="http://schemas.openxmlformats.org/officeDocument/2006/relationships/image" Target="../media/image37.png"/><Relationship Id="rId2" Type="http://schemas.openxmlformats.org/officeDocument/2006/relationships/image" Target="../media/image32.svg"/><Relationship Id="rId1" Type="http://schemas.openxmlformats.org/officeDocument/2006/relationships/image" Target="../media/image31.png"/><Relationship Id="rId6" Type="http://schemas.openxmlformats.org/officeDocument/2006/relationships/image" Target="../media/image36.svg"/><Relationship Id="rId5" Type="http://schemas.openxmlformats.org/officeDocument/2006/relationships/image" Target="../media/image35.png"/><Relationship Id="rId10" Type="http://schemas.openxmlformats.org/officeDocument/2006/relationships/image" Target="../media/image40.svg"/><Relationship Id="rId4" Type="http://schemas.openxmlformats.org/officeDocument/2006/relationships/image" Target="../media/image34.svg"/><Relationship Id="rId9" Type="http://schemas.openxmlformats.org/officeDocument/2006/relationships/image" Target="../media/image39.png"/></Relationships>
</file>

<file path=ppt/diagrams/_rels/data6.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26.svg"/><Relationship Id="rId1" Type="http://schemas.openxmlformats.org/officeDocument/2006/relationships/image" Target="../media/image25.png"/><Relationship Id="rId6" Type="http://schemas.openxmlformats.org/officeDocument/2006/relationships/image" Target="../media/image44.svg"/><Relationship Id="rId5" Type="http://schemas.openxmlformats.org/officeDocument/2006/relationships/image" Target="../media/image43.png"/><Relationship Id="rId4" Type="http://schemas.openxmlformats.org/officeDocument/2006/relationships/image" Target="../media/image42.svg"/></Relationships>
</file>

<file path=ppt/diagrams/_rels/data15.xml.rels><?xml version="1.0" encoding="UTF-8" standalone="yes"?>
<Relationships xmlns="http://schemas.openxmlformats.org/package/2006/relationships"><Relationship Id="rId8" Type="http://schemas.openxmlformats.org/officeDocument/2006/relationships/image" Target="../media/image54.svg"/><Relationship Id="rId3" Type="http://schemas.openxmlformats.org/officeDocument/2006/relationships/image" Target="../media/image49.png"/><Relationship Id="rId7" Type="http://schemas.openxmlformats.org/officeDocument/2006/relationships/image" Target="../media/image53.png"/><Relationship Id="rId2" Type="http://schemas.openxmlformats.org/officeDocument/2006/relationships/image" Target="../media/image48.svg"/><Relationship Id="rId1" Type="http://schemas.openxmlformats.org/officeDocument/2006/relationships/image" Target="../media/image47.png"/><Relationship Id="rId6" Type="http://schemas.openxmlformats.org/officeDocument/2006/relationships/image" Target="../media/image52.svg"/><Relationship Id="rId5" Type="http://schemas.openxmlformats.org/officeDocument/2006/relationships/image" Target="../media/image51.png"/><Relationship Id="rId4" Type="http://schemas.openxmlformats.org/officeDocument/2006/relationships/image" Target="../media/image50.svg"/></Relationships>
</file>

<file path=ppt/diagrams/_rels/data16.xml.rels><?xml version="1.0" encoding="UTF-8" standalone="yes"?>
<Relationships xmlns="http://schemas.openxmlformats.org/package/2006/relationships"><Relationship Id="rId8" Type="http://schemas.openxmlformats.org/officeDocument/2006/relationships/image" Target="../media/image60.svg"/><Relationship Id="rId3" Type="http://schemas.openxmlformats.org/officeDocument/2006/relationships/image" Target="../media/image55.png"/><Relationship Id="rId7" Type="http://schemas.openxmlformats.org/officeDocument/2006/relationships/image" Target="../media/image59.png"/><Relationship Id="rId2" Type="http://schemas.openxmlformats.org/officeDocument/2006/relationships/image" Target="../media/image32.svg"/><Relationship Id="rId1" Type="http://schemas.openxmlformats.org/officeDocument/2006/relationships/image" Target="../media/image31.png"/><Relationship Id="rId6" Type="http://schemas.openxmlformats.org/officeDocument/2006/relationships/image" Target="../media/image58.svg"/><Relationship Id="rId5" Type="http://schemas.openxmlformats.org/officeDocument/2006/relationships/image" Target="../media/image57.png"/><Relationship Id="rId4" Type="http://schemas.openxmlformats.org/officeDocument/2006/relationships/image" Target="../media/image56.svg"/></Relationships>
</file>

<file path=ppt/diagrams/_rels/data19.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image" Target="../media/image64.svg"/><Relationship Id="rId1" Type="http://schemas.openxmlformats.org/officeDocument/2006/relationships/image" Target="../media/image63.png"/><Relationship Id="rId6" Type="http://schemas.openxmlformats.org/officeDocument/2006/relationships/image" Target="../media/image68.svg"/><Relationship Id="rId5" Type="http://schemas.openxmlformats.org/officeDocument/2006/relationships/image" Target="../media/image67.png"/><Relationship Id="rId4" Type="http://schemas.openxmlformats.org/officeDocument/2006/relationships/image" Target="../media/image66.svg"/></Relationships>
</file>

<file path=ppt/diagrams/_rels/data20.xml.rels><?xml version="1.0" encoding="UTF-8" standalone="yes"?>
<Relationships xmlns="http://schemas.openxmlformats.org/package/2006/relationships"><Relationship Id="rId3" Type="http://schemas.openxmlformats.org/officeDocument/2006/relationships/image" Target="../media/image71.jpg"/><Relationship Id="rId2" Type="http://schemas.openxmlformats.org/officeDocument/2006/relationships/hyperlink" Target="http://www.allwhitebackground.com/people.html" TargetMode="External"/><Relationship Id="rId1" Type="http://schemas.openxmlformats.org/officeDocument/2006/relationships/image" Target="../media/image70.jpg"/><Relationship Id="rId6" Type="http://schemas.openxmlformats.org/officeDocument/2006/relationships/hyperlink" Target="https://www.publicdomainpictures.net/en/view-image.php?image=133480&amp;picture=group-of-people-standing" TargetMode="External"/><Relationship Id="rId5" Type="http://schemas.openxmlformats.org/officeDocument/2006/relationships/image" Target="../media/image72.jpg"/><Relationship Id="rId4" Type="http://schemas.openxmlformats.org/officeDocument/2006/relationships/hyperlink" Target="https://pixabay.com/en/books-education-school-literature-441864/" TargetMode="External"/></Relationships>
</file>

<file path=ppt/diagrams/_rels/drawing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svg"/><Relationship Id="rId1" Type="http://schemas.openxmlformats.org/officeDocument/2006/relationships/image" Target="../media/image18.png"/><Relationship Id="rId4" Type="http://schemas.openxmlformats.org/officeDocument/2006/relationships/image" Target="../media/image21.svg"/></Relationships>
</file>

<file path=ppt/diagrams/_rels/drawing4.xml.rels><?xml version="1.0" encoding="UTF-8" standalone="yes"?>
<Relationships xmlns="http://schemas.openxmlformats.org/package/2006/relationships"><Relationship Id="rId8" Type="http://schemas.openxmlformats.org/officeDocument/2006/relationships/image" Target="../media/image30.svg"/><Relationship Id="rId3" Type="http://schemas.openxmlformats.org/officeDocument/2006/relationships/image" Target="../media/image25.png"/><Relationship Id="rId7" Type="http://schemas.openxmlformats.org/officeDocument/2006/relationships/image" Target="../media/image29.png"/><Relationship Id="rId2" Type="http://schemas.openxmlformats.org/officeDocument/2006/relationships/image" Target="../media/image24.svg"/><Relationship Id="rId1" Type="http://schemas.openxmlformats.org/officeDocument/2006/relationships/image" Target="../media/image23.png"/><Relationship Id="rId6" Type="http://schemas.openxmlformats.org/officeDocument/2006/relationships/image" Target="../media/image28.svg"/><Relationship Id="rId5" Type="http://schemas.openxmlformats.org/officeDocument/2006/relationships/image" Target="../media/image27.png"/><Relationship Id="rId10" Type="http://schemas.openxmlformats.org/officeDocument/2006/relationships/image" Target="../media/image19.svg"/><Relationship Id="rId4" Type="http://schemas.openxmlformats.org/officeDocument/2006/relationships/image" Target="../media/image26.svg"/><Relationship Id="rId9" Type="http://schemas.openxmlformats.org/officeDocument/2006/relationships/image" Target="../media/image18.png"/></Relationships>
</file>

<file path=ppt/diagrams/_rels/drawing5.xml.rels><?xml version="1.0" encoding="UTF-8" standalone="yes"?>
<Relationships xmlns="http://schemas.openxmlformats.org/package/2006/relationships"><Relationship Id="rId8" Type="http://schemas.openxmlformats.org/officeDocument/2006/relationships/image" Target="../media/image38.svg"/><Relationship Id="rId3" Type="http://schemas.openxmlformats.org/officeDocument/2006/relationships/image" Target="../media/image33.png"/><Relationship Id="rId7" Type="http://schemas.openxmlformats.org/officeDocument/2006/relationships/image" Target="../media/image37.png"/><Relationship Id="rId2" Type="http://schemas.openxmlformats.org/officeDocument/2006/relationships/image" Target="../media/image32.svg"/><Relationship Id="rId1" Type="http://schemas.openxmlformats.org/officeDocument/2006/relationships/image" Target="../media/image31.png"/><Relationship Id="rId6" Type="http://schemas.openxmlformats.org/officeDocument/2006/relationships/image" Target="../media/image36.svg"/><Relationship Id="rId5" Type="http://schemas.openxmlformats.org/officeDocument/2006/relationships/image" Target="../media/image35.png"/><Relationship Id="rId10" Type="http://schemas.openxmlformats.org/officeDocument/2006/relationships/image" Target="../media/image40.svg"/><Relationship Id="rId4" Type="http://schemas.openxmlformats.org/officeDocument/2006/relationships/image" Target="../media/image34.svg"/><Relationship Id="rId9" Type="http://schemas.openxmlformats.org/officeDocument/2006/relationships/image" Target="../media/image39.png"/></Relationships>
</file>

<file path=ppt/diagrams/_rels/drawing6.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26.svg"/><Relationship Id="rId1" Type="http://schemas.openxmlformats.org/officeDocument/2006/relationships/image" Target="../media/image25.png"/><Relationship Id="rId6" Type="http://schemas.openxmlformats.org/officeDocument/2006/relationships/image" Target="../media/image44.svg"/><Relationship Id="rId5" Type="http://schemas.openxmlformats.org/officeDocument/2006/relationships/image" Target="../media/image43.png"/><Relationship Id="rId4" Type="http://schemas.openxmlformats.org/officeDocument/2006/relationships/image" Target="../media/image42.svg"/></Relationships>
</file>

<file path=ppt/diagrams/_rels/drawing15.xml.rels><?xml version="1.0" encoding="UTF-8" standalone="yes"?>
<Relationships xmlns="http://schemas.openxmlformats.org/package/2006/relationships"><Relationship Id="rId8" Type="http://schemas.openxmlformats.org/officeDocument/2006/relationships/image" Target="../media/image54.svg"/><Relationship Id="rId3" Type="http://schemas.openxmlformats.org/officeDocument/2006/relationships/image" Target="../media/image49.png"/><Relationship Id="rId7" Type="http://schemas.openxmlformats.org/officeDocument/2006/relationships/image" Target="../media/image53.png"/><Relationship Id="rId2" Type="http://schemas.openxmlformats.org/officeDocument/2006/relationships/image" Target="../media/image48.svg"/><Relationship Id="rId1" Type="http://schemas.openxmlformats.org/officeDocument/2006/relationships/image" Target="../media/image47.png"/><Relationship Id="rId6" Type="http://schemas.openxmlformats.org/officeDocument/2006/relationships/image" Target="../media/image52.svg"/><Relationship Id="rId5" Type="http://schemas.openxmlformats.org/officeDocument/2006/relationships/image" Target="../media/image51.png"/><Relationship Id="rId4" Type="http://schemas.openxmlformats.org/officeDocument/2006/relationships/image" Target="../media/image50.svg"/></Relationships>
</file>

<file path=ppt/diagrams/_rels/drawing16.xml.rels><?xml version="1.0" encoding="UTF-8" standalone="yes"?>
<Relationships xmlns="http://schemas.openxmlformats.org/package/2006/relationships"><Relationship Id="rId8" Type="http://schemas.openxmlformats.org/officeDocument/2006/relationships/image" Target="../media/image60.svg"/><Relationship Id="rId3" Type="http://schemas.openxmlformats.org/officeDocument/2006/relationships/image" Target="../media/image55.png"/><Relationship Id="rId7" Type="http://schemas.openxmlformats.org/officeDocument/2006/relationships/image" Target="../media/image59.png"/><Relationship Id="rId2" Type="http://schemas.openxmlformats.org/officeDocument/2006/relationships/image" Target="../media/image32.svg"/><Relationship Id="rId1" Type="http://schemas.openxmlformats.org/officeDocument/2006/relationships/image" Target="../media/image31.png"/><Relationship Id="rId6" Type="http://schemas.openxmlformats.org/officeDocument/2006/relationships/image" Target="../media/image58.svg"/><Relationship Id="rId5" Type="http://schemas.openxmlformats.org/officeDocument/2006/relationships/image" Target="../media/image57.png"/><Relationship Id="rId4" Type="http://schemas.openxmlformats.org/officeDocument/2006/relationships/image" Target="../media/image56.svg"/></Relationships>
</file>

<file path=ppt/diagrams/_rels/drawing19.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image" Target="../media/image64.svg"/><Relationship Id="rId1" Type="http://schemas.openxmlformats.org/officeDocument/2006/relationships/image" Target="../media/image63.png"/><Relationship Id="rId6" Type="http://schemas.openxmlformats.org/officeDocument/2006/relationships/image" Target="../media/image68.svg"/><Relationship Id="rId5" Type="http://schemas.openxmlformats.org/officeDocument/2006/relationships/image" Target="../media/image67.png"/><Relationship Id="rId4" Type="http://schemas.openxmlformats.org/officeDocument/2006/relationships/image" Target="../media/image66.svg"/></Relationships>
</file>

<file path=ppt/diagrams/_rels/drawing20.xml.rels><?xml version="1.0" encoding="UTF-8" standalone="yes"?>
<Relationships xmlns="http://schemas.openxmlformats.org/package/2006/relationships"><Relationship Id="rId3" Type="http://schemas.openxmlformats.org/officeDocument/2006/relationships/image" Target="../media/image71.jpg"/><Relationship Id="rId2" Type="http://schemas.openxmlformats.org/officeDocument/2006/relationships/hyperlink" Target="http://www.allwhitebackground.com/people.html" TargetMode="External"/><Relationship Id="rId1" Type="http://schemas.openxmlformats.org/officeDocument/2006/relationships/image" Target="../media/image70.jpg"/><Relationship Id="rId6" Type="http://schemas.openxmlformats.org/officeDocument/2006/relationships/hyperlink" Target="https://www.publicdomainpictures.net/en/view-image.php?image=133480&amp;picture=group-of-people-standing" TargetMode="External"/><Relationship Id="rId5" Type="http://schemas.openxmlformats.org/officeDocument/2006/relationships/image" Target="../media/image72.jpg"/><Relationship Id="rId4" Type="http://schemas.openxmlformats.org/officeDocument/2006/relationships/hyperlink" Target="https://pixabay.com/en/books-education-school-literature-441864/" TargetMode="External"/></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18/5/colors/Iconchunking_neutralicon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18/5/colors/Iconchunking_neutralicon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18/5/colors/Iconchunking_neutralicon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accent2_1">
  <dgm:title val=""/>
  <dgm:desc val=""/>
  <dgm:catLst>
    <dgm:cat type="accent2" pri="11100"/>
  </dgm:catLst>
  <dgm:styleLbl name="node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2">
        <a:shade val="80000"/>
      </a:schemeClr>
    </dgm:linClrLst>
    <dgm:effectClrLst/>
    <dgm:txLinClrLst/>
    <dgm:txFillClrLst/>
    <dgm:txEffectClrLst/>
  </dgm:styleLbl>
  <dgm:styleLbl name="node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f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align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b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dgm:txEffectClrLst/>
  </dgm:styleLbl>
  <dgm:styleLbl name="parChTrans2D2">
    <dgm:fillClrLst meth="repeat">
      <a:schemeClr val="accent2"/>
    </dgm:fillClrLst>
    <dgm:linClrLst meth="repeat">
      <a:schemeClr val="accent2"/>
    </dgm:linClrLst>
    <dgm:effectClrLst/>
    <dgm:txLinClrLst/>
    <dgm:txFillClrLst/>
    <dgm:txEffectClrLst/>
  </dgm:styleLbl>
  <dgm:styleLbl name="parChTrans2D3">
    <dgm:fillClrLst meth="repeat">
      <a:schemeClr val="accent2"/>
    </dgm:fillClrLst>
    <dgm:linClrLst meth="repeat">
      <a:schemeClr val="accent2"/>
    </dgm:linClrLst>
    <dgm:effectClrLst/>
    <dgm:txLinClrLst/>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con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align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trAlignAcc1">
    <dgm:fillClrLst meth="repeat">
      <a:schemeClr val="accent2">
        <a:alpha val="40000"/>
        <a:tint val="40000"/>
      </a:schemeClr>
    </dgm:fillClrLst>
    <dgm:linClrLst meth="repeat">
      <a:schemeClr val="accent2"/>
    </dgm:linClrLst>
    <dgm:effectClrLst/>
    <dgm:txLinClrLst/>
    <dgm:txFillClrLst meth="repeat">
      <a:schemeClr val="dk1"/>
    </dgm:txFillClrLst>
    <dgm:txEffectClrLst/>
  </dgm:styleLbl>
  <dgm:styleLbl name="b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fgAcc0">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2">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3">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4">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6.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7.xml><?xml version="1.0" encoding="utf-8"?>
<dgm:colorsDef xmlns:dgm="http://schemas.openxmlformats.org/drawingml/2006/diagram" xmlns:a="http://schemas.openxmlformats.org/drawingml/2006/main" uniqueId="urn:microsoft.com/office/officeart/2005/8/colors/accent5_2">
  <dgm:title val=""/>
  <dgm:desc val=""/>
  <dgm:catLst>
    <dgm:cat type="accent5" pri="11200"/>
  </dgm:catLst>
  <dgm:styleLbl name="node0">
    <dgm:fillClrLst meth="repeat">
      <a:schemeClr val="accent5"/>
    </dgm:fillClrLst>
    <dgm:linClrLst meth="repeat">
      <a:schemeClr val="lt1"/>
    </dgm:linClrLst>
    <dgm:effectClrLst/>
    <dgm:txLinClrLst/>
    <dgm:txFillClrLst/>
    <dgm:txEffectClrLst/>
  </dgm:styleLbl>
  <dgm:styleLbl name="node1">
    <dgm:fillClrLst meth="repeat">
      <a:schemeClr val="accent5"/>
    </dgm:fillClrLst>
    <dgm:linClrLst meth="repeat">
      <a:schemeClr val="lt1"/>
    </dgm:linClrLst>
    <dgm:effectClrLst/>
    <dgm:txLinClrLst/>
    <dgm:txFillClrLst/>
    <dgm:txEffectClrLst/>
  </dgm:styleLbl>
  <dgm:styleLbl name="alignNode1">
    <dgm:fillClrLst meth="repeat">
      <a:schemeClr val="accent5"/>
    </dgm:fillClrLst>
    <dgm:linClrLst meth="repeat">
      <a:schemeClr val="accent5"/>
    </dgm:linClrLst>
    <dgm:effectClrLst/>
    <dgm:txLinClrLst/>
    <dgm:txFillClrLst/>
    <dgm:txEffectClrLst/>
  </dgm:styleLbl>
  <dgm:styleLbl name="lnNode1">
    <dgm:fillClrLst meth="repeat">
      <a:schemeClr val="accent5"/>
    </dgm:fillClrLst>
    <dgm:linClrLst meth="repeat">
      <a:schemeClr val="lt1"/>
    </dgm:linClrLst>
    <dgm:effectClrLst/>
    <dgm:txLinClrLst/>
    <dgm:txFillClrLst/>
    <dgm:txEffectClrLst/>
  </dgm:styleLbl>
  <dgm:styleLbl name="vennNode1">
    <dgm:fillClrLst meth="repeat">
      <a:schemeClr val="accent5">
        <a:alpha val="50000"/>
      </a:schemeClr>
    </dgm:fillClrLst>
    <dgm:linClrLst meth="repeat">
      <a:schemeClr val="lt1"/>
    </dgm:linClrLst>
    <dgm:effectClrLst/>
    <dgm:txLinClrLst/>
    <dgm:txFillClrLst/>
    <dgm:txEffectClrLst/>
  </dgm:styleLbl>
  <dgm:styleLbl name="node2">
    <dgm:fillClrLst meth="repeat">
      <a:schemeClr val="accent5"/>
    </dgm:fillClrLst>
    <dgm:linClrLst meth="repeat">
      <a:schemeClr val="lt1"/>
    </dgm:linClrLst>
    <dgm:effectClrLst/>
    <dgm:txLinClrLst/>
    <dgm:txFillClrLst/>
    <dgm:txEffectClrLst/>
  </dgm:styleLbl>
  <dgm:styleLbl name="node3">
    <dgm:fillClrLst meth="repeat">
      <a:schemeClr val="accent5"/>
    </dgm:fillClrLst>
    <dgm:linClrLst meth="repeat">
      <a:schemeClr val="lt1"/>
    </dgm:linClrLst>
    <dgm:effectClrLst/>
    <dgm:txLinClrLst/>
    <dgm:txFillClrLst/>
    <dgm:txEffectClrLst/>
  </dgm:styleLbl>
  <dgm:styleLbl name="node4">
    <dgm:fillClrLst meth="repeat">
      <a:schemeClr val="accent5"/>
    </dgm:fillClrLst>
    <dgm:linClrLst meth="repeat">
      <a:schemeClr val="lt1"/>
    </dgm:linClrLst>
    <dgm:effectClrLst/>
    <dgm:txLinClrLst/>
    <dgm:txFillClrLst/>
    <dgm:txEffectClrLst/>
  </dgm:styleLbl>
  <dgm:styleLbl name="f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5">
        <a:tint val="60000"/>
      </a:schemeClr>
    </dgm:fillClrLst>
    <dgm:linClrLst meth="repeat">
      <a:schemeClr val="accent5">
        <a:tint val="60000"/>
      </a:schemeClr>
    </dgm:linClrLst>
    <dgm:effectClrLst/>
    <dgm:txLinClrLst/>
    <dgm:txFillClrLst/>
    <dgm:txEffectClrLst/>
  </dgm:styleLbl>
  <dgm:styleLbl name="fgSibTrans2D1">
    <dgm:fillClrLst meth="repeat">
      <a:schemeClr val="accent5">
        <a:tint val="60000"/>
      </a:schemeClr>
    </dgm:fillClrLst>
    <dgm:linClrLst meth="repeat">
      <a:schemeClr val="accent5">
        <a:tint val="60000"/>
      </a:schemeClr>
    </dgm:linClrLst>
    <dgm:effectClrLst/>
    <dgm:txLinClrLst/>
    <dgm:txFillClrLst/>
    <dgm:txEffectClrLst/>
  </dgm:styleLbl>
  <dgm:styleLbl name="bgSibTrans2D1">
    <dgm:fillClrLst meth="repeat">
      <a:schemeClr val="accent5">
        <a:tint val="60000"/>
      </a:schemeClr>
    </dgm:fillClrLst>
    <dgm:linClrLst meth="repeat">
      <a:schemeClr val="accent5">
        <a:tint val="60000"/>
      </a:schemeClr>
    </dgm:linClrLst>
    <dgm:effectClrLst/>
    <dgm:txLinClrLst/>
    <dgm:txFillClrLst/>
    <dgm:txEffectClrLst/>
  </dgm:styleLbl>
  <dgm:styleLbl name="sibTrans1D1">
    <dgm:fillClrLst meth="repeat">
      <a:schemeClr val="accent5"/>
    </dgm:fillClrLst>
    <dgm:linClrLst meth="repeat">
      <a:schemeClr val="accent5"/>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dgm:linClrLst>
    <dgm:effectClrLst/>
    <dgm:txLinClrLst/>
    <dgm:txFillClrLst/>
    <dgm:txEffectClrLst/>
  </dgm:styleLbl>
  <dgm:styleLbl name="asst1">
    <dgm:fillClrLst meth="repeat">
      <a:schemeClr val="accent5"/>
    </dgm:fillClrLst>
    <dgm:linClrLst meth="repeat">
      <a:schemeClr val="lt1"/>
    </dgm:linClrLst>
    <dgm:effectClrLst/>
    <dgm:txLinClrLst/>
    <dgm:txFillClrLst/>
    <dgm:txEffectClrLst/>
  </dgm:styleLbl>
  <dgm:styleLbl name="asst2">
    <dgm:fillClrLst meth="repeat">
      <a:schemeClr val="accent5"/>
    </dgm:fillClrLst>
    <dgm:linClrLst meth="repeat">
      <a:schemeClr val="lt1"/>
    </dgm:linClrLst>
    <dgm:effectClrLst/>
    <dgm:txLinClrLst/>
    <dgm:txFillClrLst/>
    <dgm:txEffectClrLst/>
  </dgm:styleLbl>
  <dgm:styleLbl name="asst3">
    <dgm:fillClrLst meth="repeat">
      <a:schemeClr val="accent5"/>
    </dgm:fillClrLst>
    <dgm:linClrLst meth="repeat">
      <a:schemeClr val="lt1"/>
    </dgm:linClrLst>
    <dgm:effectClrLst/>
    <dgm:txLinClrLst/>
    <dgm:txFillClrLst/>
    <dgm:txEffectClrLst/>
  </dgm:styleLbl>
  <dgm:styleLbl name="asst4">
    <dgm:fillClrLst meth="repeat">
      <a:schemeClr val="accent5"/>
    </dgm:fillClrLst>
    <dgm:linClrLst meth="repeat">
      <a:schemeClr val="lt1"/>
    </dgm:linClrLst>
    <dgm:effectClrLst/>
    <dgm:txLinClrLst/>
    <dgm:txFillClrLst/>
    <dgm:txEffectClrLst/>
  </dgm:styleLbl>
  <dgm:styleLbl name="parChTrans2D1">
    <dgm:fillClrLst meth="repeat">
      <a:schemeClr val="accent5">
        <a:tint val="60000"/>
      </a:schemeClr>
    </dgm:fillClrLst>
    <dgm:linClrLst meth="repeat">
      <a:schemeClr val="accent5">
        <a:tint val="60000"/>
      </a:schemeClr>
    </dgm:linClrLst>
    <dgm:effectClrLst/>
    <dgm:txLinClrLst/>
    <dgm:txFillClrLst meth="repeat">
      <a:schemeClr val="lt1"/>
    </dgm:txFillClrLst>
    <dgm:txEffectClrLst/>
  </dgm:styleLbl>
  <dgm:styleLbl name="parChTrans2D2">
    <dgm:fillClrLst meth="repeat">
      <a:schemeClr val="accent5"/>
    </dgm:fillClrLst>
    <dgm:linClrLst meth="repeat">
      <a:schemeClr val="accent5"/>
    </dgm:linClrLst>
    <dgm:effectClrLst/>
    <dgm:txLinClrLst/>
    <dgm:txFillClrLst meth="repeat">
      <a:schemeClr val="lt1"/>
    </dgm:txFillClrLst>
    <dgm:txEffectClrLst/>
  </dgm:styleLbl>
  <dgm:styleLbl name="parChTrans2D3">
    <dgm:fillClrLst meth="repeat">
      <a:schemeClr val="accent5"/>
    </dgm:fillClrLst>
    <dgm:linClrLst meth="repeat">
      <a:schemeClr val="accent5"/>
    </dgm:linClrLst>
    <dgm:effectClrLst/>
    <dgm:txLinClrLst/>
    <dgm:txFillClrLst meth="repeat">
      <a:schemeClr val="lt1"/>
    </dgm:txFillClrLst>
    <dgm:txEffectClrLst/>
  </dgm:styleLbl>
  <dgm:styleLbl name="parChTrans2D4">
    <dgm:fillClrLst meth="repeat">
      <a:schemeClr val="accent5"/>
    </dgm:fillClrLst>
    <dgm:linClrLst meth="repeat">
      <a:schemeClr val="accent5"/>
    </dgm:linClrLst>
    <dgm:effectClrLst/>
    <dgm:txLinClrLst/>
    <dgm:txFillClrLst meth="repeat">
      <a:schemeClr val="lt1"/>
    </dgm:txFillClrLst>
    <dgm:txEffectClrLst/>
  </dgm:styleLbl>
  <dgm:styleLbl name="parChTrans1D1">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2">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3">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parChTrans1D4">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solidFgAcc1">
    <dgm:fillClrLst meth="repeat">
      <a:schemeClr val="lt1"/>
    </dgm:fillClrLst>
    <dgm:linClrLst meth="repeat">
      <a:schemeClr val="accent5"/>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align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b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accent5"/>
    </dgm:linClrLst>
    <dgm:effectClrLst/>
    <dgm:txLinClrLst/>
    <dgm:txFillClrLst meth="repeat">
      <a:schemeClr val="dk1"/>
    </dgm:txFillClrLst>
    <dgm:txEffectClrLst/>
  </dgm:styleLbl>
  <dgm:styleLbl name="dkBgShp">
    <dgm:fillClrLst meth="repeat">
      <a:schemeClr val="accent5">
        <a:shade val="80000"/>
      </a:schemeClr>
    </dgm:fillClrLst>
    <dgm:linClrLst meth="repeat">
      <a:schemeClr val="accent5"/>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8.xml><?xml version="1.0" encoding="utf-8"?>
<dgm:colorsDef xmlns:dgm="http://schemas.openxmlformats.org/drawingml/2006/diagram" xmlns:a="http://schemas.openxmlformats.org/drawingml/2006/main" uniqueId="urn:microsoft.com/office/officeart/2005/8/colors/accent4_1">
  <dgm:title val=""/>
  <dgm:desc val=""/>
  <dgm:catLst>
    <dgm:cat type="accent4" pri="11100"/>
  </dgm:catLst>
  <dgm:styleLbl name="node0">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4">
        <a:shade val="80000"/>
      </a:schemeClr>
    </dgm:linClrLst>
    <dgm:effectClrLst/>
    <dgm:txLinClrLst/>
    <dgm:txFillClrLst/>
    <dgm:txEffectClrLst/>
  </dgm:styleLbl>
  <dgm:styleLbl name="node2">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fgImgPlace1">
    <dgm:fillClrLst meth="repeat">
      <a:schemeClr val="accent4">
        <a:tint val="40000"/>
      </a:schemeClr>
    </dgm:fillClrLst>
    <dgm:linClrLst meth="repeat">
      <a:schemeClr val="accent4">
        <a:shade val="80000"/>
      </a:schemeClr>
    </dgm:linClrLst>
    <dgm:effectClrLst/>
    <dgm:txLinClrLst/>
    <dgm:txFillClrLst meth="repeat">
      <a:schemeClr val="lt1"/>
    </dgm:txFillClrLst>
    <dgm:txEffectClrLst/>
  </dgm:styleLbl>
  <dgm:styleLbl name="alignImgPlace1">
    <dgm:fillClrLst meth="repeat">
      <a:schemeClr val="accent4">
        <a:tint val="40000"/>
      </a:schemeClr>
    </dgm:fillClrLst>
    <dgm:linClrLst meth="repeat">
      <a:schemeClr val="accent4">
        <a:shade val="80000"/>
      </a:schemeClr>
    </dgm:linClrLst>
    <dgm:effectClrLst/>
    <dgm:txLinClrLst/>
    <dgm:txFillClrLst meth="repeat">
      <a:schemeClr val="lt1"/>
    </dgm:txFillClrLst>
    <dgm:txEffectClrLst/>
  </dgm:styleLbl>
  <dgm:styleLbl name="bgImgPlace1">
    <dgm:fillClrLst meth="repeat">
      <a:schemeClr val="accent4">
        <a:tint val="40000"/>
      </a:schemeClr>
    </dgm:fillClrLst>
    <dgm:linClrLst meth="repeat">
      <a:schemeClr val="accent4">
        <a:shade val="80000"/>
      </a:schemeClr>
    </dgm:linClrLst>
    <dgm:effectClrLst/>
    <dgm:txLinClrLst/>
    <dgm:txFillClrLst meth="repeat">
      <a:schemeClr val="lt1"/>
    </dgm:txFillClrLst>
    <dgm:txEffectClrLst/>
  </dgm:styleLbl>
  <dgm:styleLbl name="sibTrans2D1">
    <dgm:fillClrLst meth="repeat">
      <a:schemeClr val="accent4">
        <a:tint val="60000"/>
      </a:schemeClr>
    </dgm:fillClrLst>
    <dgm:linClrLst meth="repeat">
      <a:schemeClr val="accent4">
        <a:tint val="60000"/>
      </a:schemeClr>
    </dgm:linClrLst>
    <dgm:effectClrLst/>
    <dgm:txLinClrLst/>
    <dgm:txFillClrLst meth="repeat">
      <a:schemeClr val="dk1"/>
    </dgm:txFillClrLst>
    <dgm:txEffectClrLst/>
  </dgm:styleLbl>
  <dgm:styleLbl name="fgSibTrans2D1">
    <dgm:fillClrLst meth="repeat">
      <a:schemeClr val="accent4">
        <a:tint val="60000"/>
      </a:schemeClr>
    </dgm:fillClrLst>
    <dgm:linClrLst meth="repeat">
      <a:schemeClr val="accent4">
        <a:tint val="60000"/>
      </a:schemeClr>
    </dgm:linClrLst>
    <dgm:effectClrLst/>
    <dgm:txLinClrLst/>
    <dgm:txFillClrLst meth="repeat">
      <a:schemeClr val="dk1"/>
    </dgm:txFillClrLst>
    <dgm:txEffectClrLst/>
  </dgm:styleLbl>
  <dgm:styleLbl name="bgSibTrans2D1">
    <dgm:fillClrLst meth="repeat">
      <a:schemeClr val="accent4">
        <a:tint val="60000"/>
      </a:schemeClr>
    </dgm:fillClrLst>
    <dgm:linClrLst meth="repeat">
      <a:schemeClr val="accent4">
        <a:tint val="60000"/>
      </a:schemeClr>
    </dgm:linClrLst>
    <dgm:effectClrLst/>
    <dgm:txLinClrLst/>
    <dgm:txFillClrLst meth="repeat">
      <a:schemeClr val="dk1"/>
    </dgm:txFillClrLst>
    <dgm:txEffectClrLst/>
  </dgm:styleLbl>
  <dgm:styleLbl name="sibTrans1D1">
    <dgm:fillClrLst meth="repeat">
      <a:schemeClr val="accent4"/>
    </dgm:fillClrLst>
    <dgm:linClrLst meth="repeat">
      <a:schemeClr val="accent4"/>
    </dgm:linClrLst>
    <dgm:effectClrLst/>
    <dgm:txLinClrLst/>
    <dgm:txFillClrLst meth="repeat">
      <a:schemeClr val="tx1"/>
    </dgm:txFillClrLst>
    <dgm:txEffectClrLst/>
  </dgm:styleLbl>
  <dgm:styleLbl name="callout">
    <dgm:fillClrLst meth="repeat">
      <a:schemeClr val="accent4"/>
    </dgm:fillClrLst>
    <dgm:linClrLst meth="repeat">
      <a:schemeClr val="accent4"/>
    </dgm:linClrLst>
    <dgm:effectClrLst/>
    <dgm:txLinClrLst/>
    <dgm:txFillClrLst meth="repeat">
      <a:schemeClr val="tx1"/>
    </dgm:txFillClrLst>
    <dgm:txEffectClrLst/>
  </dgm:styleLbl>
  <dgm:styleLbl name="asst0">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parChTrans2D1">
    <dgm:fillClrLst meth="repeat">
      <a:schemeClr val="accent4">
        <a:tint val="60000"/>
      </a:schemeClr>
    </dgm:fillClrLst>
    <dgm:linClrLst meth="repeat">
      <a:schemeClr val="accent4">
        <a:tint val="60000"/>
      </a:schemeClr>
    </dgm:linClrLst>
    <dgm:effectClrLst/>
    <dgm:txLinClrLst/>
    <dgm:txFillClrLst/>
    <dgm:txEffectClrLst/>
  </dgm:styleLbl>
  <dgm:styleLbl name="parChTrans2D2">
    <dgm:fillClrLst meth="repeat">
      <a:schemeClr val="accent4"/>
    </dgm:fillClrLst>
    <dgm:linClrLst meth="repeat">
      <a:schemeClr val="accent4"/>
    </dgm:linClrLst>
    <dgm:effectClrLst/>
    <dgm:txLinClrLst/>
    <dgm:txFillClrLst/>
    <dgm:txEffectClrLst/>
  </dgm:styleLbl>
  <dgm:styleLbl name="parChTrans2D3">
    <dgm:fillClrLst meth="repeat">
      <a:schemeClr val="accent4"/>
    </dgm:fillClrLst>
    <dgm:linClrLst meth="repeat">
      <a:schemeClr val="accent4"/>
    </dgm:linClrLst>
    <dgm:effectClrLst/>
    <dgm:txLinClrLst/>
    <dgm:txFillClrLst/>
    <dgm:txEffectClrLst/>
  </dgm:styleLbl>
  <dgm:styleLbl name="parChTrans2D4">
    <dgm:fillClrLst meth="repeat">
      <a:schemeClr val="accent4"/>
    </dgm:fillClrLst>
    <dgm:linClrLst meth="repeat">
      <a:schemeClr val="accent4"/>
    </dgm:linClrLst>
    <dgm:effectClrLst/>
    <dgm:txLinClrLst/>
    <dgm:txFillClrLst meth="repeat">
      <a:schemeClr val="lt1"/>
    </dgm:txFillClrLst>
    <dgm:txEffectClrLst/>
  </dgm:styleLbl>
  <dgm:styleLbl name="parChTrans1D1">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2">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3">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parChTrans1D4">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fgAcc1">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conFgAcc1">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alignAcc1">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trAlignAcc1">
    <dgm:fillClrLst meth="repeat">
      <a:schemeClr val="accent4">
        <a:alpha val="40000"/>
        <a:tint val="40000"/>
      </a:schemeClr>
    </dgm:fillClrLst>
    <dgm:linClrLst meth="repeat">
      <a:schemeClr val="accent4"/>
    </dgm:linClrLst>
    <dgm:effectClrLst/>
    <dgm:txLinClrLst/>
    <dgm:txFillClrLst meth="repeat">
      <a:schemeClr val="dk1"/>
    </dgm:txFillClrLst>
    <dgm:txEffectClrLst/>
  </dgm:styleLbl>
  <dgm:styleLbl name="bgAcc1">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solidFgAcc1">
    <dgm:fillClrLst meth="repeat">
      <a:schemeClr val="lt1"/>
    </dgm:fillClrLst>
    <dgm:linClrLst meth="repeat">
      <a:schemeClr val="accent4"/>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4">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4">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4">
        <a:alpha val="90000"/>
      </a:schemeClr>
    </dgm:linClrLst>
    <dgm:effectClrLst/>
    <dgm:txLinClrLst/>
    <dgm:txFillClrLst meth="repeat">
      <a:schemeClr val="dk1"/>
    </dgm:txFillClrLst>
    <dgm:txEffectClrLst/>
  </dgm:styleLbl>
  <dgm:styleLbl name="fgAcc0">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fgAcc2">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fgAcc3">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fgAcc4">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accent4"/>
    </dgm:linClrLst>
    <dgm:effectClrLst/>
    <dgm:txLinClrLst/>
    <dgm:txFillClrLst meth="repeat">
      <a:schemeClr val="dk1"/>
    </dgm:txFillClrLst>
    <dgm:txEffectClrLst/>
  </dgm:styleLbl>
  <dgm:styleLbl name="dkBgShp">
    <dgm:fillClrLst meth="repeat">
      <a:schemeClr val="accent4">
        <a:shade val="80000"/>
      </a:schemeClr>
    </dgm:fillClrLst>
    <dgm:linClrLst meth="repeat">
      <a:schemeClr val="accent4"/>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9.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0.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2.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3.xml><?xml version="1.0" encoding="utf-8"?>
<dgm:colorsDef xmlns:dgm="http://schemas.openxmlformats.org/drawingml/2006/diagram" xmlns:a="http://schemas.openxmlformats.org/drawingml/2006/main" uniqueId="urn:microsoft.com/office/officeart/2005/8/colors/accent4_2">
  <dgm:title val=""/>
  <dgm:desc val=""/>
  <dgm:catLst>
    <dgm:cat type="accent4" pri="11200"/>
  </dgm:catLst>
  <dgm:styleLbl name="node0">
    <dgm:fillClrLst meth="repeat">
      <a:schemeClr val="accent4"/>
    </dgm:fillClrLst>
    <dgm:linClrLst meth="repeat">
      <a:schemeClr val="lt1"/>
    </dgm:linClrLst>
    <dgm:effectClrLst/>
    <dgm:txLinClrLst/>
    <dgm:txFillClrLst/>
    <dgm:txEffectClrLst/>
  </dgm:styleLbl>
  <dgm:styleLbl name="node1">
    <dgm:fillClrLst meth="repeat">
      <a:schemeClr val="accent4"/>
    </dgm:fillClrLst>
    <dgm:linClrLst meth="repeat">
      <a:schemeClr val="lt1"/>
    </dgm:linClrLst>
    <dgm:effectClrLst/>
    <dgm:txLinClrLst/>
    <dgm:txFillClrLst/>
    <dgm:txEffectClrLst/>
  </dgm:styleLbl>
  <dgm:styleLbl name="alignNode1">
    <dgm:fillClrLst meth="repeat">
      <a:schemeClr val="accent4"/>
    </dgm:fillClrLst>
    <dgm:linClrLst meth="repeat">
      <a:schemeClr val="accent4"/>
    </dgm:linClrLst>
    <dgm:effectClrLst/>
    <dgm:txLinClrLst/>
    <dgm:txFillClrLst/>
    <dgm:txEffectClrLst/>
  </dgm:styleLbl>
  <dgm:styleLbl name="lnNode1">
    <dgm:fillClrLst meth="repeat">
      <a:schemeClr val="accent4"/>
    </dgm:fillClrLst>
    <dgm:linClrLst meth="repeat">
      <a:schemeClr val="lt1"/>
    </dgm:linClrLst>
    <dgm:effectClrLst/>
    <dgm:txLinClrLst/>
    <dgm:txFillClrLst/>
    <dgm:txEffectClrLst/>
  </dgm:styleLbl>
  <dgm:styleLbl name="vennNode1">
    <dgm:fillClrLst meth="repeat">
      <a:schemeClr val="accent4">
        <a:alpha val="50000"/>
      </a:schemeClr>
    </dgm:fillClrLst>
    <dgm:linClrLst meth="repeat">
      <a:schemeClr val="lt1"/>
    </dgm:linClrLst>
    <dgm:effectClrLst/>
    <dgm:txLinClrLst/>
    <dgm:txFillClrLst/>
    <dgm:txEffectClrLst/>
  </dgm:styleLbl>
  <dgm:styleLbl name="node2">
    <dgm:fillClrLst meth="repeat">
      <a:schemeClr val="accent4"/>
    </dgm:fillClrLst>
    <dgm:linClrLst meth="repeat">
      <a:schemeClr val="lt1"/>
    </dgm:linClrLst>
    <dgm:effectClrLst/>
    <dgm:txLinClrLst/>
    <dgm:txFillClrLst/>
    <dgm:txEffectClrLst/>
  </dgm:styleLbl>
  <dgm:styleLbl name="node3">
    <dgm:fillClrLst meth="repeat">
      <a:schemeClr val="accent4"/>
    </dgm:fillClrLst>
    <dgm:linClrLst meth="repeat">
      <a:schemeClr val="lt1"/>
    </dgm:linClrLst>
    <dgm:effectClrLst/>
    <dgm:txLinClrLst/>
    <dgm:txFillClrLst/>
    <dgm:txEffectClrLst/>
  </dgm:styleLbl>
  <dgm:styleLbl name="node4">
    <dgm:fillClrLst meth="repeat">
      <a:schemeClr val="accent4"/>
    </dgm:fillClrLst>
    <dgm:linClrLst meth="repeat">
      <a:schemeClr val="lt1"/>
    </dgm:linClrLst>
    <dgm:effectClrLst/>
    <dgm:txLinClrLst/>
    <dgm:txFillClrLst/>
    <dgm:txEffectClrLst/>
  </dgm:styleLbl>
  <dgm:styleLbl name="f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4">
        <a:tint val="60000"/>
      </a:schemeClr>
    </dgm:fillClrLst>
    <dgm:linClrLst meth="repeat">
      <a:schemeClr val="accent4">
        <a:tint val="60000"/>
      </a:schemeClr>
    </dgm:linClrLst>
    <dgm:effectClrLst/>
    <dgm:txLinClrLst/>
    <dgm:txFillClrLst/>
    <dgm:txEffectClrLst/>
  </dgm:styleLbl>
  <dgm:styleLbl name="fgSibTrans2D1">
    <dgm:fillClrLst meth="repeat">
      <a:schemeClr val="accent4">
        <a:tint val="60000"/>
      </a:schemeClr>
    </dgm:fillClrLst>
    <dgm:linClrLst meth="repeat">
      <a:schemeClr val="accent4">
        <a:tint val="60000"/>
      </a:schemeClr>
    </dgm:linClrLst>
    <dgm:effectClrLst/>
    <dgm:txLinClrLst/>
    <dgm:txFillClrLst/>
    <dgm:txEffectClrLst/>
  </dgm:styleLbl>
  <dgm:styleLbl name="bgSibTrans2D1">
    <dgm:fillClrLst meth="repeat">
      <a:schemeClr val="accent4">
        <a:tint val="60000"/>
      </a:schemeClr>
    </dgm:fillClrLst>
    <dgm:linClrLst meth="repeat">
      <a:schemeClr val="accent4">
        <a:tint val="60000"/>
      </a:schemeClr>
    </dgm:linClrLst>
    <dgm:effectClrLst/>
    <dgm:txLinClrLst/>
    <dgm:txFillClrLst/>
    <dgm:txEffectClrLst/>
  </dgm:styleLbl>
  <dgm:styleLbl name="sibTrans1D1">
    <dgm:fillClrLst meth="repeat">
      <a:schemeClr val="accent4"/>
    </dgm:fillClrLst>
    <dgm:linClrLst meth="repeat">
      <a:schemeClr val="accent4"/>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dgm:linClrLst>
    <dgm:effectClrLst/>
    <dgm:txLinClrLst/>
    <dgm:txFillClrLst/>
    <dgm:txEffectClrLst/>
  </dgm:styleLbl>
  <dgm:styleLbl name="asst1">
    <dgm:fillClrLst meth="repeat">
      <a:schemeClr val="accent4"/>
    </dgm:fillClrLst>
    <dgm:linClrLst meth="repeat">
      <a:schemeClr val="lt1"/>
    </dgm:linClrLst>
    <dgm:effectClrLst/>
    <dgm:txLinClrLst/>
    <dgm:txFillClrLst/>
    <dgm:txEffectClrLst/>
  </dgm:styleLbl>
  <dgm:styleLbl name="asst2">
    <dgm:fillClrLst meth="repeat">
      <a:schemeClr val="accent4"/>
    </dgm:fillClrLst>
    <dgm:linClrLst meth="repeat">
      <a:schemeClr val="lt1"/>
    </dgm:linClrLst>
    <dgm:effectClrLst/>
    <dgm:txLinClrLst/>
    <dgm:txFillClrLst/>
    <dgm:txEffectClrLst/>
  </dgm:styleLbl>
  <dgm:styleLbl name="asst3">
    <dgm:fillClrLst meth="repeat">
      <a:schemeClr val="accent4"/>
    </dgm:fillClrLst>
    <dgm:linClrLst meth="repeat">
      <a:schemeClr val="lt1"/>
    </dgm:linClrLst>
    <dgm:effectClrLst/>
    <dgm:txLinClrLst/>
    <dgm:txFillClrLst/>
    <dgm:txEffectClrLst/>
  </dgm:styleLbl>
  <dgm:styleLbl name="asst4">
    <dgm:fillClrLst meth="repeat">
      <a:schemeClr val="accent4"/>
    </dgm:fillClrLst>
    <dgm:linClrLst meth="repeat">
      <a:schemeClr val="lt1"/>
    </dgm:linClrLst>
    <dgm:effectClrLst/>
    <dgm:txLinClrLst/>
    <dgm:txFillClrLst/>
    <dgm:txEffectClrLst/>
  </dgm:styleLbl>
  <dgm:styleLbl name="parChTrans2D1">
    <dgm:fillClrLst meth="repeat">
      <a:schemeClr val="accent4">
        <a:tint val="60000"/>
      </a:schemeClr>
    </dgm:fillClrLst>
    <dgm:linClrLst meth="repeat">
      <a:schemeClr val="accent4">
        <a:tint val="60000"/>
      </a:schemeClr>
    </dgm:linClrLst>
    <dgm:effectClrLst/>
    <dgm:txLinClrLst/>
    <dgm:txFillClrLst meth="repeat">
      <a:schemeClr val="lt1"/>
    </dgm:txFillClrLst>
    <dgm:txEffectClrLst/>
  </dgm:styleLbl>
  <dgm:styleLbl name="parChTrans2D2">
    <dgm:fillClrLst meth="repeat">
      <a:schemeClr val="accent4"/>
    </dgm:fillClrLst>
    <dgm:linClrLst meth="repeat">
      <a:schemeClr val="accent4"/>
    </dgm:linClrLst>
    <dgm:effectClrLst/>
    <dgm:txLinClrLst/>
    <dgm:txFillClrLst meth="repeat">
      <a:schemeClr val="lt1"/>
    </dgm:txFillClrLst>
    <dgm:txEffectClrLst/>
  </dgm:styleLbl>
  <dgm:styleLbl name="parChTrans2D3">
    <dgm:fillClrLst meth="repeat">
      <a:schemeClr val="accent4"/>
    </dgm:fillClrLst>
    <dgm:linClrLst meth="repeat">
      <a:schemeClr val="accent4"/>
    </dgm:linClrLst>
    <dgm:effectClrLst/>
    <dgm:txLinClrLst/>
    <dgm:txFillClrLst meth="repeat">
      <a:schemeClr val="lt1"/>
    </dgm:txFillClrLst>
    <dgm:txEffectClrLst/>
  </dgm:styleLbl>
  <dgm:styleLbl name="parChTrans2D4">
    <dgm:fillClrLst meth="repeat">
      <a:schemeClr val="accent4"/>
    </dgm:fillClrLst>
    <dgm:linClrLst meth="repeat">
      <a:schemeClr val="accent4"/>
    </dgm:linClrLst>
    <dgm:effectClrLst/>
    <dgm:txLinClrLst/>
    <dgm:txFillClrLst meth="repeat">
      <a:schemeClr val="lt1"/>
    </dgm:txFillClrLst>
    <dgm:txEffectClrLst/>
  </dgm:styleLbl>
  <dgm:styleLbl name="parChTrans1D1">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2">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3">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parChTrans1D4">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solidFgAcc1">
    <dgm:fillClrLst meth="repeat">
      <a:schemeClr val="lt1"/>
    </dgm:fillClrLst>
    <dgm:linClrLst meth="repeat">
      <a:schemeClr val="accent4"/>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align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b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accent4"/>
    </dgm:linClrLst>
    <dgm:effectClrLst/>
    <dgm:txLinClrLst/>
    <dgm:txFillClrLst meth="repeat">
      <a:schemeClr val="dk1"/>
    </dgm:txFillClrLst>
    <dgm:txEffectClrLst/>
  </dgm:styleLbl>
  <dgm:styleLbl name="dkBgShp">
    <dgm:fillClrLst meth="repeat">
      <a:schemeClr val="accent4">
        <a:shade val="80000"/>
      </a:schemeClr>
    </dgm:fillClrLst>
    <dgm:linClrLst meth="repeat">
      <a:schemeClr val="accent4"/>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4.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5.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B94786A-FAAB-9E46-AC9F-1A3ABBEC7D1B}" type="doc">
      <dgm:prSet loTypeId="urn:microsoft.com/office/officeart/2008/layout/VerticalCurvedList" loCatId="" qsTypeId="urn:microsoft.com/office/officeart/2005/8/quickstyle/simple5" qsCatId="simple" csTypeId="urn:microsoft.com/office/officeart/2005/8/colors/colorful1" csCatId="colorful" phldr="1"/>
      <dgm:spPr/>
      <dgm:t>
        <a:bodyPr/>
        <a:lstStyle/>
        <a:p>
          <a:endParaRPr lang="en-US"/>
        </a:p>
      </dgm:t>
    </dgm:pt>
    <dgm:pt modelId="{E918B759-45AD-F04D-B208-FBE08E4F09AD}">
      <dgm:prSet phldrT="[Text]"/>
      <dgm:spPr/>
      <dgm:t>
        <a:bodyPr/>
        <a:lstStyle/>
        <a:p>
          <a:r>
            <a:rPr lang="en-US" dirty="0"/>
            <a:t>What to consider when preparing for assessment</a:t>
          </a:r>
        </a:p>
      </dgm:t>
    </dgm:pt>
    <dgm:pt modelId="{7CC45005-B259-C64B-8E86-7A33134B9F68}" type="parTrans" cxnId="{D67A1FD4-7AD1-2441-B8C3-292B9223AD96}">
      <dgm:prSet/>
      <dgm:spPr/>
      <dgm:t>
        <a:bodyPr/>
        <a:lstStyle/>
        <a:p>
          <a:endParaRPr lang="en-US"/>
        </a:p>
      </dgm:t>
    </dgm:pt>
    <dgm:pt modelId="{40BB061F-2EBC-2446-8231-B768E7F6AB8B}" type="sibTrans" cxnId="{D67A1FD4-7AD1-2441-B8C3-292B9223AD96}">
      <dgm:prSet/>
      <dgm:spPr/>
      <dgm:t>
        <a:bodyPr/>
        <a:lstStyle/>
        <a:p>
          <a:endParaRPr lang="en-US"/>
        </a:p>
      </dgm:t>
    </dgm:pt>
    <dgm:pt modelId="{26757A97-92E7-4E7B-B6D1-FC9ED69B60DD}">
      <dgm:prSet/>
      <dgm:spPr/>
      <dgm:t>
        <a:bodyPr/>
        <a:lstStyle/>
        <a:p>
          <a:r>
            <a:rPr lang="en-US" dirty="0"/>
            <a:t>How to gather quality evidence</a:t>
          </a:r>
        </a:p>
      </dgm:t>
    </dgm:pt>
    <dgm:pt modelId="{A53AB98E-27E0-4FDF-B02B-0A1B0026BE89}" type="parTrans" cxnId="{1825C3B7-01A9-44F6-8903-3478B0BD1F55}">
      <dgm:prSet/>
      <dgm:spPr/>
      <dgm:t>
        <a:bodyPr/>
        <a:lstStyle/>
        <a:p>
          <a:endParaRPr lang="en-AU"/>
        </a:p>
      </dgm:t>
    </dgm:pt>
    <dgm:pt modelId="{B8E54DF3-BB1E-4023-8C79-40A724E75BAF}" type="sibTrans" cxnId="{1825C3B7-01A9-44F6-8903-3478B0BD1F55}">
      <dgm:prSet/>
      <dgm:spPr/>
      <dgm:t>
        <a:bodyPr/>
        <a:lstStyle/>
        <a:p>
          <a:endParaRPr lang="en-AU"/>
        </a:p>
      </dgm:t>
    </dgm:pt>
    <dgm:pt modelId="{FB2B425D-8B8F-45D1-8CCE-AA81BB22688D}">
      <dgm:prSet/>
      <dgm:spPr/>
      <dgm:t>
        <a:bodyPr/>
        <a:lstStyle/>
        <a:p>
          <a:r>
            <a:rPr lang="en-US" dirty="0"/>
            <a:t>Supporting the learner in the assessment process</a:t>
          </a:r>
        </a:p>
      </dgm:t>
    </dgm:pt>
    <dgm:pt modelId="{F35B7ECB-DC92-4064-AFC6-207BBCB4CB29}" type="parTrans" cxnId="{CE86EC86-7701-4E62-8549-18DA0C49FC6B}">
      <dgm:prSet/>
      <dgm:spPr/>
      <dgm:t>
        <a:bodyPr/>
        <a:lstStyle/>
        <a:p>
          <a:endParaRPr lang="en-AU"/>
        </a:p>
      </dgm:t>
    </dgm:pt>
    <dgm:pt modelId="{73730F1C-D824-4D1F-B09D-FC2DA00CC221}" type="sibTrans" cxnId="{CE86EC86-7701-4E62-8549-18DA0C49FC6B}">
      <dgm:prSet/>
      <dgm:spPr/>
      <dgm:t>
        <a:bodyPr/>
        <a:lstStyle/>
        <a:p>
          <a:endParaRPr lang="en-AU"/>
        </a:p>
      </dgm:t>
    </dgm:pt>
    <dgm:pt modelId="{A89C99ED-55B3-4BD4-9C32-946D011A0F47}">
      <dgm:prSet/>
      <dgm:spPr/>
      <dgm:t>
        <a:bodyPr/>
        <a:lstStyle/>
        <a:p>
          <a:r>
            <a:rPr lang="en-US" dirty="0"/>
            <a:t>Keys to making the assessment decision</a:t>
          </a:r>
        </a:p>
      </dgm:t>
    </dgm:pt>
    <dgm:pt modelId="{5B3576E4-451F-42EC-AFC2-197CB0875C83}" type="parTrans" cxnId="{BCA9417E-5BB4-441C-9F25-2F5F7FEB3DFB}">
      <dgm:prSet/>
      <dgm:spPr/>
      <dgm:t>
        <a:bodyPr/>
        <a:lstStyle/>
        <a:p>
          <a:endParaRPr lang="en-AU"/>
        </a:p>
      </dgm:t>
    </dgm:pt>
    <dgm:pt modelId="{965F739C-82C9-421E-B8DD-C6494C22EA94}" type="sibTrans" cxnId="{BCA9417E-5BB4-441C-9F25-2F5F7FEB3DFB}">
      <dgm:prSet/>
      <dgm:spPr/>
      <dgm:t>
        <a:bodyPr/>
        <a:lstStyle/>
        <a:p>
          <a:endParaRPr lang="en-AU"/>
        </a:p>
      </dgm:t>
    </dgm:pt>
    <dgm:pt modelId="{EADB91B6-8F3F-461E-BB08-EC4E689C8666}">
      <dgm:prSet/>
      <dgm:spPr/>
      <dgm:t>
        <a:bodyPr/>
        <a:lstStyle/>
        <a:p>
          <a:r>
            <a:rPr lang="en-US" dirty="0"/>
            <a:t>Critical requirements of reporting and recording</a:t>
          </a:r>
        </a:p>
      </dgm:t>
    </dgm:pt>
    <dgm:pt modelId="{8020E0C9-9F5E-41AB-8C41-3A4AA74F4345}" type="parTrans" cxnId="{EA52ACDA-7C08-4FF0-9684-6C2BCD238DDC}">
      <dgm:prSet/>
      <dgm:spPr/>
      <dgm:t>
        <a:bodyPr/>
        <a:lstStyle/>
        <a:p>
          <a:endParaRPr lang="en-AU"/>
        </a:p>
      </dgm:t>
    </dgm:pt>
    <dgm:pt modelId="{BD3F11FA-9E6D-43E2-AC13-3BB51E6B9945}" type="sibTrans" cxnId="{EA52ACDA-7C08-4FF0-9684-6C2BCD238DDC}">
      <dgm:prSet/>
      <dgm:spPr/>
      <dgm:t>
        <a:bodyPr/>
        <a:lstStyle/>
        <a:p>
          <a:endParaRPr lang="en-AU"/>
        </a:p>
      </dgm:t>
    </dgm:pt>
    <dgm:pt modelId="{BF5C8522-4409-674E-BC1A-7846EAC55336}" type="pres">
      <dgm:prSet presAssocID="{3B94786A-FAAB-9E46-AC9F-1A3ABBEC7D1B}" presName="Name0" presStyleCnt="0">
        <dgm:presLayoutVars>
          <dgm:chMax val="7"/>
          <dgm:chPref val="7"/>
          <dgm:dir/>
        </dgm:presLayoutVars>
      </dgm:prSet>
      <dgm:spPr/>
    </dgm:pt>
    <dgm:pt modelId="{B3480899-971C-954F-AD48-34975491CCDB}" type="pres">
      <dgm:prSet presAssocID="{3B94786A-FAAB-9E46-AC9F-1A3ABBEC7D1B}" presName="Name1" presStyleCnt="0"/>
      <dgm:spPr/>
    </dgm:pt>
    <dgm:pt modelId="{2D461AA6-EA2A-B841-A97D-C85C0B9789E9}" type="pres">
      <dgm:prSet presAssocID="{3B94786A-FAAB-9E46-AC9F-1A3ABBEC7D1B}" presName="cycle" presStyleCnt="0"/>
      <dgm:spPr/>
    </dgm:pt>
    <dgm:pt modelId="{81D5F725-507B-1040-9D08-7E72D9456F24}" type="pres">
      <dgm:prSet presAssocID="{3B94786A-FAAB-9E46-AC9F-1A3ABBEC7D1B}" presName="srcNode" presStyleLbl="node1" presStyleIdx="0" presStyleCnt="5"/>
      <dgm:spPr/>
    </dgm:pt>
    <dgm:pt modelId="{F6777AFE-A7FF-1A46-95E9-1A0C964F0CF6}" type="pres">
      <dgm:prSet presAssocID="{3B94786A-FAAB-9E46-AC9F-1A3ABBEC7D1B}" presName="conn" presStyleLbl="parChTrans1D2" presStyleIdx="0" presStyleCnt="1"/>
      <dgm:spPr/>
    </dgm:pt>
    <dgm:pt modelId="{DD8CD361-92B9-CA44-8531-BCFB7F945F81}" type="pres">
      <dgm:prSet presAssocID="{3B94786A-FAAB-9E46-AC9F-1A3ABBEC7D1B}" presName="extraNode" presStyleLbl="node1" presStyleIdx="0" presStyleCnt="5"/>
      <dgm:spPr/>
    </dgm:pt>
    <dgm:pt modelId="{B3BB4C96-7760-4245-BBB3-3E1C299CA232}" type="pres">
      <dgm:prSet presAssocID="{3B94786A-FAAB-9E46-AC9F-1A3ABBEC7D1B}" presName="dstNode" presStyleLbl="node1" presStyleIdx="0" presStyleCnt="5"/>
      <dgm:spPr/>
    </dgm:pt>
    <dgm:pt modelId="{DB688FFF-DEB6-834B-8309-E341C53D8790}" type="pres">
      <dgm:prSet presAssocID="{E918B759-45AD-F04D-B208-FBE08E4F09AD}" presName="text_1" presStyleLbl="node1" presStyleIdx="0" presStyleCnt="5">
        <dgm:presLayoutVars>
          <dgm:bulletEnabled val="1"/>
        </dgm:presLayoutVars>
      </dgm:prSet>
      <dgm:spPr/>
    </dgm:pt>
    <dgm:pt modelId="{37C1963E-38F9-B94C-ADFE-1A7A607BABBE}" type="pres">
      <dgm:prSet presAssocID="{E918B759-45AD-F04D-B208-FBE08E4F09AD}" presName="accent_1" presStyleCnt="0"/>
      <dgm:spPr/>
    </dgm:pt>
    <dgm:pt modelId="{5D6D1ED7-9F1F-6A42-BD19-17A2E430E41D}" type="pres">
      <dgm:prSet presAssocID="{E918B759-45AD-F04D-B208-FBE08E4F09AD}" presName="accentRepeatNode" presStyleLbl="solidFgAcc1" presStyleIdx="0" presStyleCnt="5"/>
      <dgm:spPr/>
    </dgm:pt>
    <dgm:pt modelId="{C182D1EF-A8D2-4DCB-B356-8AE8EE5D2C42}" type="pres">
      <dgm:prSet presAssocID="{26757A97-92E7-4E7B-B6D1-FC9ED69B60DD}" presName="text_2" presStyleLbl="node1" presStyleIdx="1" presStyleCnt="5">
        <dgm:presLayoutVars>
          <dgm:bulletEnabled val="1"/>
        </dgm:presLayoutVars>
      </dgm:prSet>
      <dgm:spPr/>
    </dgm:pt>
    <dgm:pt modelId="{F0E4D5BC-084B-4473-A409-0607F9B8B281}" type="pres">
      <dgm:prSet presAssocID="{26757A97-92E7-4E7B-B6D1-FC9ED69B60DD}" presName="accent_2" presStyleCnt="0"/>
      <dgm:spPr/>
    </dgm:pt>
    <dgm:pt modelId="{856E515B-015D-4E53-943A-BEE10ED080C8}" type="pres">
      <dgm:prSet presAssocID="{26757A97-92E7-4E7B-B6D1-FC9ED69B60DD}" presName="accentRepeatNode" presStyleLbl="solidFgAcc1" presStyleIdx="1" presStyleCnt="5"/>
      <dgm:spPr/>
    </dgm:pt>
    <dgm:pt modelId="{FE2F3834-E615-437C-8073-55069C0474F7}" type="pres">
      <dgm:prSet presAssocID="{FB2B425D-8B8F-45D1-8CCE-AA81BB22688D}" presName="text_3" presStyleLbl="node1" presStyleIdx="2" presStyleCnt="5">
        <dgm:presLayoutVars>
          <dgm:bulletEnabled val="1"/>
        </dgm:presLayoutVars>
      </dgm:prSet>
      <dgm:spPr/>
    </dgm:pt>
    <dgm:pt modelId="{9C9465F0-3A9E-40EE-8472-308364F863B8}" type="pres">
      <dgm:prSet presAssocID="{FB2B425D-8B8F-45D1-8CCE-AA81BB22688D}" presName="accent_3" presStyleCnt="0"/>
      <dgm:spPr/>
    </dgm:pt>
    <dgm:pt modelId="{9285DD30-99D2-4465-8A3E-6DB9551AE222}" type="pres">
      <dgm:prSet presAssocID="{FB2B425D-8B8F-45D1-8CCE-AA81BB22688D}" presName="accentRepeatNode" presStyleLbl="solidFgAcc1" presStyleIdx="2" presStyleCnt="5"/>
      <dgm:spPr/>
    </dgm:pt>
    <dgm:pt modelId="{35F64DEE-F356-4768-B01E-A605F15FB873}" type="pres">
      <dgm:prSet presAssocID="{A89C99ED-55B3-4BD4-9C32-946D011A0F47}" presName="text_4" presStyleLbl="node1" presStyleIdx="3" presStyleCnt="5">
        <dgm:presLayoutVars>
          <dgm:bulletEnabled val="1"/>
        </dgm:presLayoutVars>
      </dgm:prSet>
      <dgm:spPr/>
    </dgm:pt>
    <dgm:pt modelId="{002CC16F-534E-4C18-BE3E-D1B33B63D9A8}" type="pres">
      <dgm:prSet presAssocID="{A89C99ED-55B3-4BD4-9C32-946D011A0F47}" presName="accent_4" presStyleCnt="0"/>
      <dgm:spPr/>
    </dgm:pt>
    <dgm:pt modelId="{E0CEC78C-4775-45C6-AA13-28EB32597217}" type="pres">
      <dgm:prSet presAssocID="{A89C99ED-55B3-4BD4-9C32-946D011A0F47}" presName="accentRepeatNode" presStyleLbl="solidFgAcc1" presStyleIdx="3" presStyleCnt="5"/>
      <dgm:spPr/>
    </dgm:pt>
    <dgm:pt modelId="{177D3430-E26D-4B83-8825-3F21E3A84EC1}" type="pres">
      <dgm:prSet presAssocID="{EADB91B6-8F3F-461E-BB08-EC4E689C8666}" presName="text_5" presStyleLbl="node1" presStyleIdx="4" presStyleCnt="5">
        <dgm:presLayoutVars>
          <dgm:bulletEnabled val="1"/>
        </dgm:presLayoutVars>
      </dgm:prSet>
      <dgm:spPr/>
    </dgm:pt>
    <dgm:pt modelId="{AC2EC998-009D-4AC6-A2D8-665D1A9817EC}" type="pres">
      <dgm:prSet presAssocID="{EADB91B6-8F3F-461E-BB08-EC4E689C8666}" presName="accent_5" presStyleCnt="0"/>
      <dgm:spPr/>
    </dgm:pt>
    <dgm:pt modelId="{7EE52DA2-9D90-4BE8-8CFC-ACCE0EABA8FF}" type="pres">
      <dgm:prSet presAssocID="{EADB91B6-8F3F-461E-BB08-EC4E689C8666}" presName="accentRepeatNode" presStyleLbl="solidFgAcc1" presStyleIdx="4" presStyleCnt="5"/>
      <dgm:spPr/>
    </dgm:pt>
  </dgm:ptLst>
  <dgm:cxnLst>
    <dgm:cxn modelId="{6468411A-0545-4EC2-8F7B-C341D74A1A5E}" type="presOf" srcId="{FB2B425D-8B8F-45D1-8CCE-AA81BB22688D}" destId="{FE2F3834-E615-437C-8073-55069C0474F7}" srcOrd="0" destOrd="0" presId="urn:microsoft.com/office/officeart/2008/layout/VerticalCurvedList"/>
    <dgm:cxn modelId="{5EA8525F-660B-2948-BD43-8502909C6953}" type="presOf" srcId="{3B94786A-FAAB-9E46-AC9F-1A3ABBEC7D1B}" destId="{BF5C8522-4409-674E-BC1A-7846EAC55336}" srcOrd="0" destOrd="0" presId="urn:microsoft.com/office/officeart/2008/layout/VerticalCurvedList"/>
    <dgm:cxn modelId="{0C3FA778-A20F-1040-9F83-C0B4B83FB38B}" type="presOf" srcId="{40BB061F-2EBC-2446-8231-B768E7F6AB8B}" destId="{F6777AFE-A7FF-1A46-95E9-1A0C964F0CF6}" srcOrd="0" destOrd="0" presId="urn:microsoft.com/office/officeart/2008/layout/VerticalCurvedList"/>
    <dgm:cxn modelId="{8E03587A-8116-4D33-9CA8-CEC999730B09}" type="presOf" srcId="{26757A97-92E7-4E7B-B6D1-FC9ED69B60DD}" destId="{C182D1EF-A8D2-4DCB-B356-8AE8EE5D2C42}" srcOrd="0" destOrd="0" presId="urn:microsoft.com/office/officeart/2008/layout/VerticalCurvedList"/>
    <dgm:cxn modelId="{BCA9417E-5BB4-441C-9F25-2F5F7FEB3DFB}" srcId="{3B94786A-FAAB-9E46-AC9F-1A3ABBEC7D1B}" destId="{A89C99ED-55B3-4BD4-9C32-946D011A0F47}" srcOrd="3" destOrd="0" parTransId="{5B3576E4-451F-42EC-AFC2-197CB0875C83}" sibTransId="{965F739C-82C9-421E-B8DD-C6494C22EA94}"/>
    <dgm:cxn modelId="{B5677D84-B5F0-4482-8920-7A863457C415}" type="presOf" srcId="{EADB91B6-8F3F-461E-BB08-EC4E689C8666}" destId="{177D3430-E26D-4B83-8825-3F21E3A84EC1}" srcOrd="0" destOrd="0" presId="urn:microsoft.com/office/officeart/2008/layout/VerticalCurvedList"/>
    <dgm:cxn modelId="{CE86EC86-7701-4E62-8549-18DA0C49FC6B}" srcId="{3B94786A-FAAB-9E46-AC9F-1A3ABBEC7D1B}" destId="{FB2B425D-8B8F-45D1-8CCE-AA81BB22688D}" srcOrd="2" destOrd="0" parTransId="{F35B7ECB-DC92-4064-AFC6-207BBCB4CB29}" sibTransId="{73730F1C-D824-4D1F-B09D-FC2DA00CC221}"/>
    <dgm:cxn modelId="{2BEFA58B-8AF8-4C53-9DC8-E2D52815F34B}" type="presOf" srcId="{A89C99ED-55B3-4BD4-9C32-946D011A0F47}" destId="{35F64DEE-F356-4768-B01E-A605F15FB873}" srcOrd="0" destOrd="0" presId="urn:microsoft.com/office/officeart/2008/layout/VerticalCurvedList"/>
    <dgm:cxn modelId="{1825C3B7-01A9-44F6-8903-3478B0BD1F55}" srcId="{3B94786A-FAAB-9E46-AC9F-1A3ABBEC7D1B}" destId="{26757A97-92E7-4E7B-B6D1-FC9ED69B60DD}" srcOrd="1" destOrd="0" parTransId="{A53AB98E-27E0-4FDF-B02B-0A1B0026BE89}" sibTransId="{B8E54DF3-BB1E-4023-8C79-40A724E75BAF}"/>
    <dgm:cxn modelId="{D67A1FD4-7AD1-2441-B8C3-292B9223AD96}" srcId="{3B94786A-FAAB-9E46-AC9F-1A3ABBEC7D1B}" destId="{E918B759-45AD-F04D-B208-FBE08E4F09AD}" srcOrd="0" destOrd="0" parTransId="{7CC45005-B259-C64B-8E86-7A33134B9F68}" sibTransId="{40BB061F-2EBC-2446-8231-B768E7F6AB8B}"/>
    <dgm:cxn modelId="{EA52ACDA-7C08-4FF0-9684-6C2BCD238DDC}" srcId="{3B94786A-FAAB-9E46-AC9F-1A3ABBEC7D1B}" destId="{EADB91B6-8F3F-461E-BB08-EC4E689C8666}" srcOrd="4" destOrd="0" parTransId="{8020E0C9-9F5E-41AB-8C41-3A4AA74F4345}" sibTransId="{BD3F11FA-9E6D-43E2-AC13-3BB51E6B9945}"/>
    <dgm:cxn modelId="{118B23F0-9ADA-9B45-A32F-3313389777EF}" type="presOf" srcId="{E918B759-45AD-F04D-B208-FBE08E4F09AD}" destId="{DB688FFF-DEB6-834B-8309-E341C53D8790}" srcOrd="0" destOrd="0" presId="urn:microsoft.com/office/officeart/2008/layout/VerticalCurvedList"/>
    <dgm:cxn modelId="{BF727DD4-090D-4844-AC3E-B5B53AB1BA61}" type="presParOf" srcId="{BF5C8522-4409-674E-BC1A-7846EAC55336}" destId="{B3480899-971C-954F-AD48-34975491CCDB}" srcOrd="0" destOrd="0" presId="urn:microsoft.com/office/officeart/2008/layout/VerticalCurvedList"/>
    <dgm:cxn modelId="{7F562480-1B04-1D4A-9B27-1B5F3F31C770}" type="presParOf" srcId="{B3480899-971C-954F-AD48-34975491CCDB}" destId="{2D461AA6-EA2A-B841-A97D-C85C0B9789E9}" srcOrd="0" destOrd="0" presId="urn:microsoft.com/office/officeart/2008/layout/VerticalCurvedList"/>
    <dgm:cxn modelId="{281CCF91-2411-174F-BA70-E7561BD66A6B}" type="presParOf" srcId="{2D461AA6-EA2A-B841-A97D-C85C0B9789E9}" destId="{81D5F725-507B-1040-9D08-7E72D9456F24}" srcOrd="0" destOrd="0" presId="urn:microsoft.com/office/officeart/2008/layout/VerticalCurvedList"/>
    <dgm:cxn modelId="{EB4003CB-A4EE-9141-A486-299054036774}" type="presParOf" srcId="{2D461AA6-EA2A-B841-A97D-C85C0B9789E9}" destId="{F6777AFE-A7FF-1A46-95E9-1A0C964F0CF6}" srcOrd="1" destOrd="0" presId="urn:microsoft.com/office/officeart/2008/layout/VerticalCurvedList"/>
    <dgm:cxn modelId="{F3DA1BDC-93B7-9541-B899-3C4DB578108C}" type="presParOf" srcId="{2D461AA6-EA2A-B841-A97D-C85C0B9789E9}" destId="{DD8CD361-92B9-CA44-8531-BCFB7F945F81}" srcOrd="2" destOrd="0" presId="urn:microsoft.com/office/officeart/2008/layout/VerticalCurvedList"/>
    <dgm:cxn modelId="{F3C1EE65-E867-5E4E-B55C-7E6332C77079}" type="presParOf" srcId="{2D461AA6-EA2A-B841-A97D-C85C0B9789E9}" destId="{B3BB4C96-7760-4245-BBB3-3E1C299CA232}" srcOrd="3" destOrd="0" presId="urn:microsoft.com/office/officeart/2008/layout/VerticalCurvedList"/>
    <dgm:cxn modelId="{569FC9BE-5156-9942-B875-BB9C26F6162E}" type="presParOf" srcId="{B3480899-971C-954F-AD48-34975491CCDB}" destId="{DB688FFF-DEB6-834B-8309-E341C53D8790}" srcOrd="1" destOrd="0" presId="urn:microsoft.com/office/officeart/2008/layout/VerticalCurvedList"/>
    <dgm:cxn modelId="{058DF818-5A1B-FA40-89D1-B6E33C3DD354}" type="presParOf" srcId="{B3480899-971C-954F-AD48-34975491CCDB}" destId="{37C1963E-38F9-B94C-ADFE-1A7A607BABBE}" srcOrd="2" destOrd="0" presId="urn:microsoft.com/office/officeart/2008/layout/VerticalCurvedList"/>
    <dgm:cxn modelId="{3B8DE04C-8C1F-9946-9320-8FCC0A5FC6AF}" type="presParOf" srcId="{37C1963E-38F9-B94C-ADFE-1A7A607BABBE}" destId="{5D6D1ED7-9F1F-6A42-BD19-17A2E430E41D}" srcOrd="0" destOrd="0" presId="urn:microsoft.com/office/officeart/2008/layout/VerticalCurvedList"/>
    <dgm:cxn modelId="{30A01EE4-B130-4B4F-9854-0C6D28F145E9}" type="presParOf" srcId="{B3480899-971C-954F-AD48-34975491CCDB}" destId="{C182D1EF-A8D2-4DCB-B356-8AE8EE5D2C42}" srcOrd="3" destOrd="0" presId="urn:microsoft.com/office/officeart/2008/layout/VerticalCurvedList"/>
    <dgm:cxn modelId="{FFB24F4B-3DA1-4C3E-A062-325C24464C67}" type="presParOf" srcId="{B3480899-971C-954F-AD48-34975491CCDB}" destId="{F0E4D5BC-084B-4473-A409-0607F9B8B281}" srcOrd="4" destOrd="0" presId="urn:microsoft.com/office/officeart/2008/layout/VerticalCurvedList"/>
    <dgm:cxn modelId="{D37A04DA-6D6E-45D3-8D3A-EC910BDFB595}" type="presParOf" srcId="{F0E4D5BC-084B-4473-A409-0607F9B8B281}" destId="{856E515B-015D-4E53-943A-BEE10ED080C8}" srcOrd="0" destOrd="0" presId="urn:microsoft.com/office/officeart/2008/layout/VerticalCurvedList"/>
    <dgm:cxn modelId="{F075944B-0BB6-4D3E-BD1F-10AFC4A48AE5}" type="presParOf" srcId="{B3480899-971C-954F-AD48-34975491CCDB}" destId="{FE2F3834-E615-437C-8073-55069C0474F7}" srcOrd="5" destOrd="0" presId="urn:microsoft.com/office/officeart/2008/layout/VerticalCurvedList"/>
    <dgm:cxn modelId="{A03B65F0-CEB5-4000-9EA5-8C3EE3C01F71}" type="presParOf" srcId="{B3480899-971C-954F-AD48-34975491CCDB}" destId="{9C9465F0-3A9E-40EE-8472-308364F863B8}" srcOrd="6" destOrd="0" presId="urn:microsoft.com/office/officeart/2008/layout/VerticalCurvedList"/>
    <dgm:cxn modelId="{83E0480D-5672-4F3F-87C0-858142612730}" type="presParOf" srcId="{9C9465F0-3A9E-40EE-8472-308364F863B8}" destId="{9285DD30-99D2-4465-8A3E-6DB9551AE222}" srcOrd="0" destOrd="0" presId="urn:microsoft.com/office/officeart/2008/layout/VerticalCurvedList"/>
    <dgm:cxn modelId="{D71E4962-8A0B-42C9-B710-7C40F93C4471}" type="presParOf" srcId="{B3480899-971C-954F-AD48-34975491CCDB}" destId="{35F64DEE-F356-4768-B01E-A605F15FB873}" srcOrd="7" destOrd="0" presId="urn:microsoft.com/office/officeart/2008/layout/VerticalCurvedList"/>
    <dgm:cxn modelId="{E0E0BD87-CFA5-4C40-AD52-84C334F883AA}" type="presParOf" srcId="{B3480899-971C-954F-AD48-34975491CCDB}" destId="{002CC16F-534E-4C18-BE3E-D1B33B63D9A8}" srcOrd="8" destOrd="0" presId="urn:microsoft.com/office/officeart/2008/layout/VerticalCurvedList"/>
    <dgm:cxn modelId="{8A24101B-13DA-49C8-9EDF-6635192C828C}" type="presParOf" srcId="{002CC16F-534E-4C18-BE3E-D1B33B63D9A8}" destId="{E0CEC78C-4775-45C6-AA13-28EB32597217}" srcOrd="0" destOrd="0" presId="urn:microsoft.com/office/officeart/2008/layout/VerticalCurvedList"/>
    <dgm:cxn modelId="{02E517AF-79BB-4C55-9563-4A7F801683E4}" type="presParOf" srcId="{B3480899-971C-954F-AD48-34975491CCDB}" destId="{177D3430-E26D-4B83-8825-3F21E3A84EC1}" srcOrd="9" destOrd="0" presId="urn:microsoft.com/office/officeart/2008/layout/VerticalCurvedList"/>
    <dgm:cxn modelId="{F9005662-FBE8-4EEA-AC33-7F80878C123D}" type="presParOf" srcId="{B3480899-971C-954F-AD48-34975491CCDB}" destId="{AC2EC998-009D-4AC6-A2D8-665D1A9817EC}" srcOrd="10" destOrd="0" presId="urn:microsoft.com/office/officeart/2008/layout/VerticalCurvedList"/>
    <dgm:cxn modelId="{5B3973C9-6041-445D-860F-216812E043A0}" type="presParOf" srcId="{AC2EC998-009D-4AC6-A2D8-665D1A9817EC}" destId="{7EE52DA2-9D90-4BE8-8CFC-ACCE0EABA8FF}" srcOrd="0" destOrd="0" presId="urn:microsoft.com/office/officeart/2008/layout/VerticalCurvedList"/>
  </dgm:cxnLst>
  <dgm:bg/>
  <dgm:whole/>
  <dgm:extLst>
    <a:ext uri="http://schemas.microsoft.com/office/drawing/2008/diagram">
      <dsp:dataModelExt xmlns:dsp="http://schemas.microsoft.com/office/drawing/2008/diagram" relId="rId6" minVer="http://schemas.openxmlformats.org/drawingml/2006/diagram"/>
    </a:ext>
    <a:ext uri="{C62137D5-CB1D-491B-B009-E17868A290BF}">
      <dgm14:recolorImg xmlns:dgm14="http://schemas.microsoft.com/office/drawing/2010/diagram" val="1"/>
    </a:ext>
  </dgm:extLst>
</dgm:dataModel>
</file>

<file path=ppt/diagrams/data2.xml><?xml version="1.0" encoding="utf-8"?>
<dgm:dataModel xmlns:dgm="http://schemas.openxmlformats.org/drawingml/2006/diagram" xmlns:a="http://schemas.openxmlformats.org/drawingml/2006/main">
  <dgm:ptLst>
    <dgm:pt modelId="{8201EAF3-D08A-411E-849B-0C6E11892F1B}" type="doc">
      <dgm:prSet loTypeId="urn:microsoft.com/office/officeart/2018/5/layout/IconCircleLabelList" loCatId="icon" qsTypeId="urn:microsoft.com/office/officeart/2005/8/quickstyle/simple1" qsCatId="simple" csTypeId="urn:microsoft.com/office/officeart/2018/5/colors/Iconchunking_neutralicon_colorful1" csCatId="colorful" phldr="1"/>
      <dgm:spPr/>
      <dgm:t>
        <a:bodyPr/>
        <a:lstStyle/>
        <a:p>
          <a:endParaRPr lang="en-US"/>
        </a:p>
      </dgm:t>
    </dgm:pt>
    <dgm:pt modelId="{F386FAC3-DADA-4E3C-B0F0-8E63FFA9B340}">
      <dgm:prSet/>
      <dgm:spPr/>
      <dgm:t>
        <a:bodyPr/>
        <a:lstStyle/>
        <a:p>
          <a:pPr>
            <a:lnSpc>
              <a:spcPct val="100000"/>
            </a:lnSpc>
            <a:defRPr cap="all"/>
          </a:pPr>
          <a:r>
            <a:rPr lang="en-US" cap="none" dirty="0">
              <a:latin typeface="Arial" panose="020B0604020202020204" pitchFamily="34" charset="0"/>
              <a:cs typeface="Arial" panose="020B0604020202020204" pitchFamily="34" charset="0"/>
            </a:rPr>
            <a:t>Overall planning document specific to assessment</a:t>
          </a:r>
        </a:p>
      </dgm:t>
    </dgm:pt>
    <dgm:pt modelId="{312C1DC7-0A77-4C9C-B55F-A6EB1C4A3C0D}" type="parTrans" cxnId="{692A943F-0FAD-401F-9A79-0FA3EECC837E}">
      <dgm:prSet/>
      <dgm:spPr/>
      <dgm:t>
        <a:bodyPr/>
        <a:lstStyle/>
        <a:p>
          <a:endParaRPr lang="en-US"/>
        </a:p>
      </dgm:t>
    </dgm:pt>
    <dgm:pt modelId="{246FADF6-F6F8-4177-A165-745A14545EF6}" type="sibTrans" cxnId="{692A943F-0FAD-401F-9A79-0FA3EECC837E}">
      <dgm:prSet/>
      <dgm:spPr/>
      <dgm:t>
        <a:bodyPr/>
        <a:lstStyle/>
        <a:p>
          <a:endParaRPr lang="en-US"/>
        </a:p>
      </dgm:t>
    </dgm:pt>
    <dgm:pt modelId="{4ECD94CB-6B72-4560-A9CA-91E147E7EAAA}">
      <dgm:prSet/>
      <dgm:spPr/>
      <dgm:t>
        <a:bodyPr/>
        <a:lstStyle/>
        <a:p>
          <a:pPr>
            <a:lnSpc>
              <a:spcPct val="100000"/>
            </a:lnSpc>
            <a:defRPr cap="all"/>
          </a:pPr>
          <a:r>
            <a:rPr lang="en-US" cap="none" dirty="0">
              <a:latin typeface="Arial" panose="020B0604020202020204" pitchFamily="34" charset="0"/>
              <a:cs typeface="Arial" panose="020B0604020202020204" pitchFamily="34" charset="0"/>
            </a:rPr>
            <a:t>Link and align to the TAS</a:t>
          </a:r>
        </a:p>
      </dgm:t>
    </dgm:pt>
    <dgm:pt modelId="{4F8010D3-F39C-4110-B144-4C406C9AC555}" type="parTrans" cxnId="{40D14C74-F3DD-4753-BD1B-DE49389BF4C6}">
      <dgm:prSet/>
      <dgm:spPr/>
      <dgm:t>
        <a:bodyPr/>
        <a:lstStyle/>
        <a:p>
          <a:endParaRPr lang="en-US"/>
        </a:p>
      </dgm:t>
    </dgm:pt>
    <dgm:pt modelId="{EA3D8F62-8B5A-4089-B8BA-8FB4A777F7D7}" type="sibTrans" cxnId="{40D14C74-F3DD-4753-BD1B-DE49389BF4C6}">
      <dgm:prSet/>
      <dgm:spPr/>
      <dgm:t>
        <a:bodyPr/>
        <a:lstStyle/>
        <a:p>
          <a:endParaRPr lang="en-US"/>
        </a:p>
      </dgm:t>
    </dgm:pt>
    <dgm:pt modelId="{3DA72EDC-15B0-47A0-93D5-B28F8133485D}" type="pres">
      <dgm:prSet presAssocID="{8201EAF3-D08A-411E-849B-0C6E11892F1B}" presName="root" presStyleCnt="0">
        <dgm:presLayoutVars>
          <dgm:dir/>
          <dgm:resizeHandles val="exact"/>
        </dgm:presLayoutVars>
      </dgm:prSet>
      <dgm:spPr/>
    </dgm:pt>
    <dgm:pt modelId="{17B23A8B-48B3-4A93-878A-7E64D7124FB5}" type="pres">
      <dgm:prSet presAssocID="{F386FAC3-DADA-4E3C-B0F0-8E63FFA9B340}" presName="compNode" presStyleCnt="0"/>
      <dgm:spPr/>
    </dgm:pt>
    <dgm:pt modelId="{4CA1EB37-3795-463A-AB39-574F18DD05F7}" type="pres">
      <dgm:prSet presAssocID="{F386FAC3-DADA-4E3C-B0F0-8E63FFA9B340}" presName="iconBgRect" presStyleLbl="bgShp" presStyleIdx="0" presStyleCnt="2"/>
      <dgm:spPr>
        <a:solidFill>
          <a:schemeClr val="accent4"/>
        </a:solidFill>
      </dgm:spPr>
    </dgm:pt>
    <dgm:pt modelId="{05FECF62-0634-4B18-BB82-581B01BD6203}" type="pres">
      <dgm:prSet presAssocID="{F386FAC3-DADA-4E3C-B0F0-8E63FFA9B340}" presName="iconRect" presStyleLbl="node1" presStyleIdx="0" presStyleCnt="2"/>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Check List"/>
        </a:ext>
      </dgm:extLst>
    </dgm:pt>
    <dgm:pt modelId="{C02BBD0A-BF45-4467-9235-0A9E1F3317FA}" type="pres">
      <dgm:prSet presAssocID="{F386FAC3-DADA-4E3C-B0F0-8E63FFA9B340}" presName="spaceRect" presStyleCnt="0"/>
      <dgm:spPr/>
    </dgm:pt>
    <dgm:pt modelId="{FDE715E1-E5C5-4628-8910-82193D25136A}" type="pres">
      <dgm:prSet presAssocID="{F386FAC3-DADA-4E3C-B0F0-8E63FFA9B340}" presName="textRect" presStyleLbl="revTx" presStyleIdx="0" presStyleCnt="2">
        <dgm:presLayoutVars>
          <dgm:chMax val="1"/>
          <dgm:chPref val="1"/>
        </dgm:presLayoutVars>
      </dgm:prSet>
      <dgm:spPr/>
    </dgm:pt>
    <dgm:pt modelId="{DC6BE8E3-3BCD-4726-81D1-425CC1BDCD45}" type="pres">
      <dgm:prSet presAssocID="{246FADF6-F6F8-4177-A165-745A14545EF6}" presName="sibTrans" presStyleCnt="0"/>
      <dgm:spPr/>
    </dgm:pt>
    <dgm:pt modelId="{E2D1DF3F-71E4-453B-90D9-2D39BFADFBD2}" type="pres">
      <dgm:prSet presAssocID="{4ECD94CB-6B72-4560-A9CA-91E147E7EAAA}" presName="compNode" presStyleCnt="0"/>
      <dgm:spPr/>
    </dgm:pt>
    <dgm:pt modelId="{CA0BDE6C-4F3B-4675-AF46-0F631D61C3EC}" type="pres">
      <dgm:prSet presAssocID="{4ECD94CB-6B72-4560-A9CA-91E147E7EAAA}" presName="iconBgRect" presStyleLbl="bgShp" presStyleIdx="1" presStyleCnt="2"/>
      <dgm:spPr/>
    </dgm:pt>
    <dgm:pt modelId="{229A94D3-E110-439D-999F-BDF676E9178C}" type="pres">
      <dgm:prSet presAssocID="{4ECD94CB-6B72-4560-A9CA-91E147E7EAAA}" presName="iconRect" presStyleLbl="node1" presStyleIdx="1" presStyleCnt="2"/>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Connected"/>
        </a:ext>
      </dgm:extLst>
    </dgm:pt>
    <dgm:pt modelId="{EB09CEFC-FB6F-46D2-9796-0EC10A425AF8}" type="pres">
      <dgm:prSet presAssocID="{4ECD94CB-6B72-4560-A9CA-91E147E7EAAA}" presName="spaceRect" presStyleCnt="0"/>
      <dgm:spPr/>
    </dgm:pt>
    <dgm:pt modelId="{D08813B8-609F-4343-B4FC-400D5A37DCFF}" type="pres">
      <dgm:prSet presAssocID="{4ECD94CB-6B72-4560-A9CA-91E147E7EAAA}" presName="textRect" presStyleLbl="revTx" presStyleIdx="1" presStyleCnt="2">
        <dgm:presLayoutVars>
          <dgm:chMax val="1"/>
          <dgm:chPref val="1"/>
        </dgm:presLayoutVars>
      </dgm:prSet>
      <dgm:spPr/>
    </dgm:pt>
  </dgm:ptLst>
  <dgm:cxnLst>
    <dgm:cxn modelId="{692A943F-0FAD-401F-9A79-0FA3EECC837E}" srcId="{8201EAF3-D08A-411E-849B-0C6E11892F1B}" destId="{F386FAC3-DADA-4E3C-B0F0-8E63FFA9B340}" srcOrd="0" destOrd="0" parTransId="{312C1DC7-0A77-4C9C-B55F-A6EB1C4A3C0D}" sibTransId="{246FADF6-F6F8-4177-A165-745A14545EF6}"/>
    <dgm:cxn modelId="{40D14C74-F3DD-4753-BD1B-DE49389BF4C6}" srcId="{8201EAF3-D08A-411E-849B-0C6E11892F1B}" destId="{4ECD94CB-6B72-4560-A9CA-91E147E7EAAA}" srcOrd="1" destOrd="0" parTransId="{4F8010D3-F39C-4110-B144-4C406C9AC555}" sibTransId="{EA3D8F62-8B5A-4089-B8BA-8FB4A777F7D7}"/>
    <dgm:cxn modelId="{95B85A81-FEFF-4B71-A55F-64DA9E4567C9}" type="presOf" srcId="{4ECD94CB-6B72-4560-A9CA-91E147E7EAAA}" destId="{D08813B8-609F-4343-B4FC-400D5A37DCFF}" srcOrd="0" destOrd="0" presId="urn:microsoft.com/office/officeart/2018/5/layout/IconCircleLabelList"/>
    <dgm:cxn modelId="{397A5E98-C066-4026-8DD1-2A0624D2DE87}" type="presOf" srcId="{8201EAF3-D08A-411E-849B-0C6E11892F1B}" destId="{3DA72EDC-15B0-47A0-93D5-B28F8133485D}" srcOrd="0" destOrd="0" presId="urn:microsoft.com/office/officeart/2018/5/layout/IconCircleLabelList"/>
    <dgm:cxn modelId="{97B4D7F7-9917-4FEC-B39A-F9CAE11C8332}" type="presOf" srcId="{F386FAC3-DADA-4E3C-B0F0-8E63FFA9B340}" destId="{FDE715E1-E5C5-4628-8910-82193D25136A}" srcOrd="0" destOrd="0" presId="urn:microsoft.com/office/officeart/2018/5/layout/IconCircleLabelList"/>
    <dgm:cxn modelId="{73DB715F-F1FB-4BB5-96FF-14835291C8F2}" type="presParOf" srcId="{3DA72EDC-15B0-47A0-93D5-B28F8133485D}" destId="{17B23A8B-48B3-4A93-878A-7E64D7124FB5}" srcOrd="0" destOrd="0" presId="urn:microsoft.com/office/officeart/2018/5/layout/IconCircleLabelList"/>
    <dgm:cxn modelId="{913F1065-1809-4B97-9FC6-89FB977FF384}" type="presParOf" srcId="{17B23A8B-48B3-4A93-878A-7E64D7124FB5}" destId="{4CA1EB37-3795-463A-AB39-574F18DD05F7}" srcOrd="0" destOrd="0" presId="urn:microsoft.com/office/officeart/2018/5/layout/IconCircleLabelList"/>
    <dgm:cxn modelId="{C06C35B3-B93F-4BDC-94D7-59C17CDCB135}" type="presParOf" srcId="{17B23A8B-48B3-4A93-878A-7E64D7124FB5}" destId="{05FECF62-0634-4B18-BB82-581B01BD6203}" srcOrd="1" destOrd="0" presId="urn:microsoft.com/office/officeart/2018/5/layout/IconCircleLabelList"/>
    <dgm:cxn modelId="{AF14E5E9-5FF1-49CE-9893-080594D37ACD}" type="presParOf" srcId="{17B23A8B-48B3-4A93-878A-7E64D7124FB5}" destId="{C02BBD0A-BF45-4467-9235-0A9E1F3317FA}" srcOrd="2" destOrd="0" presId="urn:microsoft.com/office/officeart/2018/5/layout/IconCircleLabelList"/>
    <dgm:cxn modelId="{42642A68-F3A1-40A7-B7CF-1C1E49230008}" type="presParOf" srcId="{17B23A8B-48B3-4A93-878A-7E64D7124FB5}" destId="{FDE715E1-E5C5-4628-8910-82193D25136A}" srcOrd="3" destOrd="0" presId="urn:microsoft.com/office/officeart/2018/5/layout/IconCircleLabelList"/>
    <dgm:cxn modelId="{73E0477F-8FFE-4D37-B787-70EEBFA5D1FC}" type="presParOf" srcId="{3DA72EDC-15B0-47A0-93D5-B28F8133485D}" destId="{DC6BE8E3-3BCD-4726-81D1-425CC1BDCD45}" srcOrd="1" destOrd="0" presId="urn:microsoft.com/office/officeart/2018/5/layout/IconCircleLabelList"/>
    <dgm:cxn modelId="{E654F791-6BCD-4592-BB03-9056C961F986}" type="presParOf" srcId="{3DA72EDC-15B0-47A0-93D5-B28F8133485D}" destId="{E2D1DF3F-71E4-453B-90D9-2D39BFADFBD2}" srcOrd="2" destOrd="0" presId="urn:microsoft.com/office/officeart/2018/5/layout/IconCircleLabelList"/>
    <dgm:cxn modelId="{D9C34CF0-B0E5-482C-A112-7F8A344C8583}" type="presParOf" srcId="{E2D1DF3F-71E4-453B-90D9-2D39BFADFBD2}" destId="{CA0BDE6C-4F3B-4675-AF46-0F631D61C3EC}" srcOrd="0" destOrd="0" presId="urn:microsoft.com/office/officeart/2018/5/layout/IconCircleLabelList"/>
    <dgm:cxn modelId="{5AB7922C-437B-4172-82DB-F543C3042F76}" type="presParOf" srcId="{E2D1DF3F-71E4-453B-90D9-2D39BFADFBD2}" destId="{229A94D3-E110-439D-999F-BDF676E9178C}" srcOrd="1" destOrd="0" presId="urn:microsoft.com/office/officeart/2018/5/layout/IconCircleLabelList"/>
    <dgm:cxn modelId="{5158D03C-D8FC-4984-A31B-09B6EFBD042A}" type="presParOf" srcId="{E2D1DF3F-71E4-453B-90D9-2D39BFADFBD2}" destId="{EB09CEFC-FB6F-46D2-9796-0EC10A425AF8}" srcOrd="2" destOrd="0" presId="urn:microsoft.com/office/officeart/2018/5/layout/IconCircleLabelList"/>
    <dgm:cxn modelId="{D8EF8463-647B-41F1-9D42-23C1AFD304B7}" type="presParOf" srcId="{E2D1DF3F-71E4-453B-90D9-2D39BFADFBD2}" destId="{D08813B8-609F-4343-B4FC-400D5A37DCFF}" srcOrd="3" destOrd="0" presId="urn:microsoft.com/office/officeart/2018/5/layout/IconCircleLabelList"/>
  </dgm:cxnLst>
  <dgm:bg/>
  <dgm:whole/>
  <dgm:extLst>
    <a:ext uri="http://schemas.microsoft.com/office/drawing/2008/diagram">
      <dsp:dataModelExt xmlns:dsp="http://schemas.microsoft.com/office/drawing/2008/diagram" relId="rId6" minVer="http://schemas.openxmlformats.org/drawingml/2006/diagram"/>
    </a:ext>
    <a:ext uri="{C62137D5-CB1D-491B-B009-E17868A290BF}">
      <dgm14:recolorImg xmlns:dgm14="http://schemas.microsoft.com/office/drawing/2010/diagram" val="1"/>
    </a:ext>
  </dgm:extLst>
</dgm:dataModel>
</file>

<file path=ppt/diagrams/data3.xml><?xml version="1.0" encoding="utf-8"?>
<dgm:dataModel xmlns:dgm="http://schemas.openxmlformats.org/drawingml/2006/diagram" xmlns:a="http://schemas.openxmlformats.org/drawingml/2006/main">
  <dgm:ptLst>
    <dgm:pt modelId="{27F62976-E7EC-48FF-B102-145F032965DC}" type="doc">
      <dgm:prSet loTypeId="urn:microsoft.com/office/officeart/2005/8/layout/hProcess4" loCatId="process" qsTypeId="urn:microsoft.com/office/officeart/2005/8/quickstyle/simple1" qsCatId="simple" csTypeId="urn:microsoft.com/office/officeart/2005/8/colors/colorful1" csCatId="colorful" phldr="1"/>
      <dgm:spPr/>
      <dgm:t>
        <a:bodyPr/>
        <a:lstStyle/>
        <a:p>
          <a:endParaRPr lang="en-AU"/>
        </a:p>
      </dgm:t>
    </dgm:pt>
    <dgm:pt modelId="{DECA1E08-5AD6-496F-A2C0-BB32BB179E57}">
      <dgm:prSet/>
      <dgm:spPr/>
      <dgm:t>
        <a:bodyPr/>
        <a:lstStyle/>
        <a:p>
          <a:r>
            <a:rPr lang="en-US" dirty="0"/>
            <a:t>Why</a:t>
          </a:r>
          <a:endParaRPr lang="en-AU" dirty="0"/>
        </a:p>
      </dgm:t>
    </dgm:pt>
    <dgm:pt modelId="{1F0C05C3-C56E-41A0-8892-96D73B7AB1A9}" type="parTrans" cxnId="{C940A215-5938-4222-AF06-63BB60C7A5E5}">
      <dgm:prSet/>
      <dgm:spPr/>
      <dgm:t>
        <a:bodyPr/>
        <a:lstStyle/>
        <a:p>
          <a:endParaRPr lang="en-AU"/>
        </a:p>
      </dgm:t>
    </dgm:pt>
    <dgm:pt modelId="{C48544FD-0CD3-4518-ADE7-B1A31F82BA4D}" type="sibTrans" cxnId="{C940A215-5938-4222-AF06-63BB60C7A5E5}">
      <dgm:prSet/>
      <dgm:spPr/>
      <dgm:t>
        <a:bodyPr/>
        <a:lstStyle/>
        <a:p>
          <a:endParaRPr lang="en-AU"/>
        </a:p>
      </dgm:t>
    </dgm:pt>
    <dgm:pt modelId="{0B23FFDA-B331-4A63-8A22-489FA68C6DDD}">
      <dgm:prSet/>
      <dgm:spPr/>
      <dgm:t>
        <a:bodyPr/>
        <a:lstStyle/>
        <a:p>
          <a:r>
            <a:rPr lang="en-US" dirty="0"/>
            <a:t>Who</a:t>
          </a:r>
          <a:endParaRPr lang="en-AU" dirty="0"/>
        </a:p>
      </dgm:t>
    </dgm:pt>
    <dgm:pt modelId="{8596A552-AE7D-413E-994A-3139E87D11DB}" type="parTrans" cxnId="{FEBE5E72-EED7-4B82-BDAF-AA69235C43AF}">
      <dgm:prSet/>
      <dgm:spPr/>
      <dgm:t>
        <a:bodyPr/>
        <a:lstStyle/>
        <a:p>
          <a:endParaRPr lang="en-AU"/>
        </a:p>
      </dgm:t>
    </dgm:pt>
    <dgm:pt modelId="{458A926C-117E-49AC-B2A0-98A6E2B64CEC}" type="sibTrans" cxnId="{FEBE5E72-EED7-4B82-BDAF-AA69235C43AF}">
      <dgm:prSet/>
      <dgm:spPr/>
      <dgm:t>
        <a:bodyPr/>
        <a:lstStyle/>
        <a:p>
          <a:endParaRPr lang="en-AU"/>
        </a:p>
      </dgm:t>
    </dgm:pt>
    <dgm:pt modelId="{89E50DA2-A8CE-4A9A-A34C-C7FC30C3A635}">
      <dgm:prSet/>
      <dgm:spPr/>
      <dgm:t>
        <a:bodyPr/>
        <a:lstStyle/>
        <a:p>
          <a:r>
            <a:rPr lang="en-US" dirty="0"/>
            <a:t>What</a:t>
          </a:r>
          <a:endParaRPr lang="en-AU" dirty="0"/>
        </a:p>
      </dgm:t>
    </dgm:pt>
    <dgm:pt modelId="{BE2324F6-2A5F-42D5-8CC2-4215449339F2}" type="parTrans" cxnId="{96B094CD-D7D4-4E09-940F-EE1009E10D5A}">
      <dgm:prSet/>
      <dgm:spPr/>
      <dgm:t>
        <a:bodyPr/>
        <a:lstStyle/>
        <a:p>
          <a:endParaRPr lang="en-AU"/>
        </a:p>
      </dgm:t>
    </dgm:pt>
    <dgm:pt modelId="{93B5AA10-9355-4796-A97E-F8734C0C3CB6}" type="sibTrans" cxnId="{96B094CD-D7D4-4E09-940F-EE1009E10D5A}">
      <dgm:prSet/>
      <dgm:spPr/>
      <dgm:t>
        <a:bodyPr/>
        <a:lstStyle/>
        <a:p>
          <a:endParaRPr lang="en-AU"/>
        </a:p>
      </dgm:t>
    </dgm:pt>
    <dgm:pt modelId="{0922F418-CC19-40E7-8BE2-6FADB33BC211}">
      <dgm:prSet/>
      <dgm:spPr/>
      <dgm:t>
        <a:bodyPr/>
        <a:lstStyle/>
        <a:p>
          <a:r>
            <a:rPr lang="en-US" dirty="0"/>
            <a:t>When</a:t>
          </a:r>
          <a:endParaRPr lang="en-AU" dirty="0"/>
        </a:p>
      </dgm:t>
    </dgm:pt>
    <dgm:pt modelId="{76140F38-5C69-415E-8307-780263A5A226}" type="parTrans" cxnId="{BFA9DE2A-3637-41EA-95BD-DF577C62301C}">
      <dgm:prSet/>
      <dgm:spPr/>
      <dgm:t>
        <a:bodyPr/>
        <a:lstStyle/>
        <a:p>
          <a:endParaRPr lang="en-AU"/>
        </a:p>
      </dgm:t>
    </dgm:pt>
    <dgm:pt modelId="{9ECF3F7B-5B47-474F-B46B-265A61B88432}" type="sibTrans" cxnId="{BFA9DE2A-3637-41EA-95BD-DF577C62301C}">
      <dgm:prSet/>
      <dgm:spPr/>
      <dgm:t>
        <a:bodyPr/>
        <a:lstStyle/>
        <a:p>
          <a:endParaRPr lang="en-AU"/>
        </a:p>
      </dgm:t>
    </dgm:pt>
    <dgm:pt modelId="{EF4B7A72-F260-4DAE-8318-6604150FC7D7}">
      <dgm:prSet/>
      <dgm:spPr/>
      <dgm:t>
        <a:bodyPr/>
        <a:lstStyle/>
        <a:p>
          <a:r>
            <a:rPr lang="en-US" dirty="0"/>
            <a:t>Where</a:t>
          </a:r>
          <a:endParaRPr lang="en-AU" dirty="0"/>
        </a:p>
      </dgm:t>
    </dgm:pt>
    <dgm:pt modelId="{E7D0C9F5-CE04-4952-B808-45BBFA2E61CF}" type="parTrans" cxnId="{D42407F5-DB0E-43B6-8F8B-5342F0B7F67D}">
      <dgm:prSet/>
      <dgm:spPr/>
      <dgm:t>
        <a:bodyPr/>
        <a:lstStyle/>
        <a:p>
          <a:endParaRPr lang="en-AU"/>
        </a:p>
      </dgm:t>
    </dgm:pt>
    <dgm:pt modelId="{771283FF-909C-41DB-AFDD-3C085C2A9A75}" type="sibTrans" cxnId="{D42407F5-DB0E-43B6-8F8B-5342F0B7F67D}">
      <dgm:prSet/>
      <dgm:spPr/>
      <dgm:t>
        <a:bodyPr/>
        <a:lstStyle/>
        <a:p>
          <a:endParaRPr lang="en-AU"/>
        </a:p>
      </dgm:t>
    </dgm:pt>
    <dgm:pt modelId="{24440D9A-077E-4E96-9016-6E485FDD86DC}">
      <dgm:prSet/>
      <dgm:spPr/>
      <dgm:t>
        <a:bodyPr/>
        <a:lstStyle/>
        <a:p>
          <a:r>
            <a:rPr lang="en-US" dirty="0"/>
            <a:t>How</a:t>
          </a:r>
          <a:endParaRPr lang="en-AU" dirty="0"/>
        </a:p>
      </dgm:t>
    </dgm:pt>
    <dgm:pt modelId="{241B02BD-2B93-4019-9A7C-02742C36EDD7}" type="parTrans" cxnId="{C619ADED-FE67-434A-85A9-EB3CCA312ECC}">
      <dgm:prSet/>
      <dgm:spPr/>
      <dgm:t>
        <a:bodyPr/>
        <a:lstStyle/>
        <a:p>
          <a:endParaRPr lang="en-AU"/>
        </a:p>
      </dgm:t>
    </dgm:pt>
    <dgm:pt modelId="{BC8080C6-E212-4B55-B972-F467B5BEC01E}" type="sibTrans" cxnId="{C619ADED-FE67-434A-85A9-EB3CCA312ECC}">
      <dgm:prSet/>
      <dgm:spPr/>
      <dgm:t>
        <a:bodyPr/>
        <a:lstStyle/>
        <a:p>
          <a:endParaRPr lang="en-AU"/>
        </a:p>
      </dgm:t>
    </dgm:pt>
    <dgm:pt modelId="{D41C3899-134D-4F33-859D-288683875B0F}">
      <dgm:prSet/>
      <dgm:spPr/>
      <dgm:t>
        <a:bodyPr/>
        <a:lstStyle/>
        <a:p>
          <a:r>
            <a:rPr lang="en-US" dirty="0"/>
            <a:t>Assessment objectives</a:t>
          </a:r>
          <a:endParaRPr lang="en-AU" dirty="0"/>
        </a:p>
      </dgm:t>
    </dgm:pt>
    <dgm:pt modelId="{A0B88C89-D1DC-4163-B04C-E2C86083BE8E}" type="parTrans" cxnId="{7972D766-B403-49CD-B0B6-9373FD1BED4B}">
      <dgm:prSet/>
      <dgm:spPr/>
      <dgm:t>
        <a:bodyPr/>
        <a:lstStyle/>
        <a:p>
          <a:endParaRPr lang="en-AU"/>
        </a:p>
      </dgm:t>
    </dgm:pt>
    <dgm:pt modelId="{2F9B0DF8-6815-401B-8B5D-8D2AEC05F559}" type="sibTrans" cxnId="{7972D766-B403-49CD-B0B6-9373FD1BED4B}">
      <dgm:prSet/>
      <dgm:spPr/>
      <dgm:t>
        <a:bodyPr/>
        <a:lstStyle/>
        <a:p>
          <a:endParaRPr lang="en-AU"/>
        </a:p>
      </dgm:t>
    </dgm:pt>
    <dgm:pt modelId="{54F652FA-8D9A-452E-9EDF-A992FEFBCE03}">
      <dgm:prSet/>
      <dgm:spPr/>
      <dgm:t>
        <a:bodyPr/>
        <a:lstStyle/>
        <a:p>
          <a:r>
            <a:rPr lang="en-US" dirty="0"/>
            <a:t>Who will be involved and their needs</a:t>
          </a:r>
          <a:endParaRPr lang="en-AU" dirty="0"/>
        </a:p>
      </dgm:t>
    </dgm:pt>
    <dgm:pt modelId="{639EA239-904E-4890-B9DD-CD1878A12481}" type="parTrans" cxnId="{29C70B0B-B034-4C04-8DF5-94328F490439}">
      <dgm:prSet/>
      <dgm:spPr/>
      <dgm:t>
        <a:bodyPr/>
        <a:lstStyle/>
        <a:p>
          <a:endParaRPr lang="en-AU"/>
        </a:p>
      </dgm:t>
    </dgm:pt>
    <dgm:pt modelId="{43FA7D56-2703-470B-AFD9-F05A8FB8C3DE}" type="sibTrans" cxnId="{29C70B0B-B034-4C04-8DF5-94328F490439}">
      <dgm:prSet/>
      <dgm:spPr/>
      <dgm:t>
        <a:bodyPr/>
        <a:lstStyle/>
        <a:p>
          <a:endParaRPr lang="en-AU"/>
        </a:p>
      </dgm:t>
    </dgm:pt>
    <dgm:pt modelId="{EC26BAE1-B8E5-487C-BF10-B805B140370E}">
      <dgm:prSet/>
      <dgm:spPr/>
      <dgm:t>
        <a:bodyPr/>
        <a:lstStyle/>
        <a:p>
          <a:r>
            <a:rPr lang="en-US" dirty="0"/>
            <a:t>Physical and HR resources</a:t>
          </a:r>
          <a:endParaRPr lang="en-AU" dirty="0"/>
        </a:p>
      </dgm:t>
    </dgm:pt>
    <dgm:pt modelId="{6B195075-6ABC-4CA8-8F9A-86936CF94F60}" type="parTrans" cxnId="{4D8A8DC3-0278-49E2-A387-09B16F48C45D}">
      <dgm:prSet/>
      <dgm:spPr/>
      <dgm:t>
        <a:bodyPr/>
        <a:lstStyle/>
        <a:p>
          <a:endParaRPr lang="en-AU"/>
        </a:p>
      </dgm:t>
    </dgm:pt>
    <dgm:pt modelId="{85AA331C-24A3-4273-BB72-5DACFC8AB7CA}" type="sibTrans" cxnId="{4D8A8DC3-0278-49E2-A387-09B16F48C45D}">
      <dgm:prSet/>
      <dgm:spPr/>
      <dgm:t>
        <a:bodyPr/>
        <a:lstStyle/>
        <a:p>
          <a:endParaRPr lang="en-AU"/>
        </a:p>
      </dgm:t>
    </dgm:pt>
    <dgm:pt modelId="{7EC2FD0E-209F-4997-B339-062EA81801DC}">
      <dgm:prSet/>
      <dgm:spPr/>
      <dgm:t>
        <a:bodyPr/>
        <a:lstStyle/>
        <a:p>
          <a:r>
            <a:rPr lang="en-US" dirty="0"/>
            <a:t>Timeframes</a:t>
          </a:r>
          <a:endParaRPr lang="en-AU" dirty="0"/>
        </a:p>
      </dgm:t>
    </dgm:pt>
    <dgm:pt modelId="{D96198C9-F978-4303-8164-1F787BA4D6C0}" type="parTrans" cxnId="{8E8206C7-17B1-4035-8029-D6C6AC50BDF2}">
      <dgm:prSet/>
      <dgm:spPr/>
      <dgm:t>
        <a:bodyPr/>
        <a:lstStyle/>
        <a:p>
          <a:endParaRPr lang="en-AU"/>
        </a:p>
      </dgm:t>
    </dgm:pt>
    <dgm:pt modelId="{4837643E-CE2D-4B82-95DA-8581AC9BF245}" type="sibTrans" cxnId="{8E8206C7-17B1-4035-8029-D6C6AC50BDF2}">
      <dgm:prSet/>
      <dgm:spPr/>
      <dgm:t>
        <a:bodyPr/>
        <a:lstStyle/>
        <a:p>
          <a:endParaRPr lang="en-AU"/>
        </a:p>
      </dgm:t>
    </dgm:pt>
    <dgm:pt modelId="{A320D90A-D109-479B-A494-09359AA4BA67}">
      <dgm:prSet/>
      <dgm:spPr/>
      <dgm:t>
        <a:bodyPr/>
        <a:lstStyle/>
        <a:p>
          <a:r>
            <a:rPr lang="en-US" dirty="0"/>
            <a:t>Location – Simulated? Workplace?</a:t>
          </a:r>
          <a:endParaRPr lang="en-AU" dirty="0"/>
        </a:p>
      </dgm:t>
    </dgm:pt>
    <dgm:pt modelId="{8993DDA0-7030-4D23-BE3B-80FF0F119863}" type="parTrans" cxnId="{628B809B-95A9-48DA-88BB-87386DBD0078}">
      <dgm:prSet/>
      <dgm:spPr/>
      <dgm:t>
        <a:bodyPr/>
        <a:lstStyle/>
        <a:p>
          <a:endParaRPr lang="en-AU"/>
        </a:p>
      </dgm:t>
    </dgm:pt>
    <dgm:pt modelId="{B57BDD59-2E3D-484C-B9F4-A4960D6868DA}" type="sibTrans" cxnId="{628B809B-95A9-48DA-88BB-87386DBD0078}">
      <dgm:prSet/>
      <dgm:spPr/>
      <dgm:t>
        <a:bodyPr/>
        <a:lstStyle/>
        <a:p>
          <a:endParaRPr lang="en-AU"/>
        </a:p>
      </dgm:t>
    </dgm:pt>
    <dgm:pt modelId="{D4CFD121-650B-4526-8E7C-482FB68C44F2}">
      <dgm:prSet/>
      <dgm:spPr/>
      <dgm:t>
        <a:bodyPr/>
        <a:lstStyle/>
        <a:p>
          <a:r>
            <a:rPr lang="en-US" dirty="0"/>
            <a:t>The assessment methods </a:t>
          </a:r>
          <a:endParaRPr lang="en-AU" dirty="0"/>
        </a:p>
      </dgm:t>
    </dgm:pt>
    <dgm:pt modelId="{32BA435A-9102-4BBE-8CB3-5F20FEEFFD44}" type="parTrans" cxnId="{036D0FF9-FCBA-42C2-84B9-6EA6A0864CBB}">
      <dgm:prSet/>
      <dgm:spPr/>
      <dgm:t>
        <a:bodyPr/>
        <a:lstStyle/>
        <a:p>
          <a:endParaRPr lang="en-AU"/>
        </a:p>
      </dgm:t>
    </dgm:pt>
    <dgm:pt modelId="{B5EAB39F-3CEB-4CC4-9781-E9F16048CFC2}" type="sibTrans" cxnId="{036D0FF9-FCBA-42C2-84B9-6EA6A0864CBB}">
      <dgm:prSet/>
      <dgm:spPr/>
      <dgm:t>
        <a:bodyPr/>
        <a:lstStyle/>
        <a:p>
          <a:endParaRPr lang="en-AU"/>
        </a:p>
      </dgm:t>
    </dgm:pt>
    <dgm:pt modelId="{15E64131-D6AC-4314-A490-743CA2878DE9}">
      <dgm:prSet/>
      <dgm:spPr/>
      <dgm:t>
        <a:bodyPr/>
        <a:lstStyle/>
        <a:p>
          <a:r>
            <a:rPr lang="en-US" dirty="0"/>
            <a:t>Against what benchmark</a:t>
          </a:r>
          <a:endParaRPr lang="en-AU" dirty="0"/>
        </a:p>
      </dgm:t>
    </dgm:pt>
    <dgm:pt modelId="{3CCA7A15-6E3C-4184-8439-9C4073F2D384}" type="parTrans" cxnId="{20704794-7A71-43F1-961A-54AB745912F4}">
      <dgm:prSet/>
      <dgm:spPr/>
      <dgm:t>
        <a:bodyPr/>
        <a:lstStyle/>
        <a:p>
          <a:endParaRPr lang="en-AU"/>
        </a:p>
      </dgm:t>
    </dgm:pt>
    <dgm:pt modelId="{F8F90E3E-89D0-4ED2-9DA0-02A67FFF226C}" type="sibTrans" cxnId="{20704794-7A71-43F1-961A-54AB745912F4}">
      <dgm:prSet/>
      <dgm:spPr/>
      <dgm:t>
        <a:bodyPr/>
        <a:lstStyle/>
        <a:p>
          <a:endParaRPr lang="en-AU"/>
        </a:p>
      </dgm:t>
    </dgm:pt>
    <dgm:pt modelId="{8A637F8D-0F28-41AC-9FAE-BB91C7B8C245}">
      <dgm:prSet/>
      <dgm:spPr/>
      <dgm:t>
        <a:bodyPr/>
        <a:lstStyle/>
        <a:p>
          <a:r>
            <a:rPr lang="en-US" dirty="0"/>
            <a:t>How long</a:t>
          </a:r>
          <a:endParaRPr lang="en-AU" dirty="0"/>
        </a:p>
      </dgm:t>
    </dgm:pt>
    <dgm:pt modelId="{07AC5EAB-7F54-461F-A941-380BF3F4EB79}" type="parTrans" cxnId="{F1056C31-10DA-459A-84AC-1D42301B3C09}">
      <dgm:prSet/>
      <dgm:spPr/>
      <dgm:t>
        <a:bodyPr/>
        <a:lstStyle/>
        <a:p>
          <a:endParaRPr lang="en-AU"/>
        </a:p>
      </dgm:t>
    </dgm:pt>
    <dgm:pt modelId="{86BC8FBB-E6B0-41FD-9836-362040DCA18D}" type="sibTrans" cxnId="{F1056C31-10DA-459A-84AC-1D42301B3C09}">
      <dgm:prSet/>
      <dgm:spPr/>
      <dgm:t>
        <a:bodyPr/>
        <a:lstStyle/>
        <a:p>
          <a:endParaRPr lang="en-AU"/>
        </a:p>
      </dgm:t>
    </dgm:pt>
    <dgm:pt modelId="{5793831E-35B9-4A8D-8011-C63C0A858537}">
      <dgm:prSet/>
      <dgm:spPr/>
      <dgm:t>
        <a:bodyPr/>
        <a:lstStyle/>
        <a:p>
          <a:r>
            <a:rPr lang="en-US" dirty="0"/>
            <a:t>How many times</a:t>
          </a:r>
          <a:endParaRPr lang="en-AU" dirty="0"/>
        </a:p>
      </dgm:t>
    </dgm:pt>
    <dgm:pt modelId="{390311FF-F434-405E-A9EC-4E741F7A011A}" type="parTrans" cxnId="{F95FB1DE-2A2C-4733-85C2-281B45134426}">
      <dgm:prSet/>
      <dgm:spPr/>
      <dgm:t>
        <a:bodyPr/>
        <a:lstStyle/>
        <a:p>
          <a:endParaRPr lang="en-AU"/>
        </a:p>
      </dgm:t>
    </dgm:pt>
    <dgm:pt modelId="{0454F5AB-8291-46A0-9B0E-82F7CBE3DCBA}" type="sibTrans" cxnId="{F95FB1DE-2A2C-4733-85C2-281B45134426}">
      <dgm:prSet/>
      <dgm:spPr/>
      <dgm:t>
        <a:bodyPr/>
        <a:lstStyle/>
        <a:p>
          <a:endParaRPr lang="en-AU"/>
        </a:p>
      </dgm:t>
    </dgm:pt>
    <dgm:pt modelId="{0DAACD2F-E56E-4C65-BA42-0C5EEFFE41D7}">
      <dgm:prSet/>
      <dgm:spPr/>
      <dgm:t>
        <a:bodyPr/>
        <a:lstStyle/>
        <a:p>
          <a:r>
            <a:rPr lang="en-US" dirty="0"/>
            <a:t>Procedures</a:t>
          </a:r>
          <a:endParaRPr lang="en-AU" dirty="0"/>
        </a:p>
      </dgm:t>
    </dgm:pt>
    <dgm:pt modelId="{D09202C2-7460-4111-BB2F-2CFEE6E2BF52}" type="parTrans" cxnId="{801E1848-9EFC-4318-943B-F5F000A4D15A}">
      <dgm:prSet/>
      <dgm:spPr/>
      <dgm:t>
        <a:bodyPr/>
        <a:lstStyle/>
        <a:p>
          <a:endParaRPr lang="en-AU"/>
        </a:p>
      </dgm:t>
    </dgm:pt>
    <dgm:pt modelId="{40066C92-B475-4C2F-89BB-6E95A9F522D1}" type="sibTrans" cxnId="{801E1848-9EFC-4318-943B-F5F000A4D15A}">
      <dgm:prSet/>
      <dgm:spPr/>
      <dgm:t>
        <a:bodyPr/>
        <a:lstStyle/>
        <a:p>
          <a:endParaRPr lang="en-AU"/>
        </a:p>
      </dgm:t>
    </dgm:pt>
    <dgm:pt modelId="{1A4A9EB4-F75F-4034-8D75-6F40993D471D}">
      <dgm:prSet/>
      <dgm:spPr/>
      <dgm:t>
        <a:bodyPr/>
        <a:lstStyle/>
        <a:p>
          <a:r>
            <a:rPr lang="en-US" dirty="0"/>
            <a:t>Consultation</a:t>
          </a:r>
          <a:endParaRPr lang="en-AU" dirty="0"/>
        </a:p>
      </dgm:t>
    </dgm:pt>
    <dgm:pt modelId="{142581CE-64B4-4036-B154-4212E8171EDA}" type="parTrans" cxnId="{B10225AF-D0D3-4CE0-86F1-E0AE4CE96856}">
      <dgm:prSet/>
      <dgm:spPr/>
      <dgm:t>
        <a:bodyPr/>
        <a:lstStyle/>
        <a:p>
          <a:endParaRPr lang="en-AU"/>
        </a:p>
      </dgm:t>
    </dgm:pt>
    <dgm:pt modelId="{E6420C47-7710-4A9D-A588-6479B4336120}" type="sibTrans" cxnId="{B10225AF-D0D3-4CE0-86F1-E0AE4CE96856}">
      <dgm:prSet/>
      <dgm:spPr/>
      <dgm:t>
        <a:bodyPr/>
        <a:lstStyle/>
        <a:p>
          <a:endParaRPr lang="en-AU"/>
        </a:p>
      </dgm:t>
    </dgm:pt>
    <dgm:pt modelId="{D2D43A74-9E0C-4226-8755-E70113E3A649}" type="pres">
      <dgm:prSet presAssocID="{27F62976-E7EC-48FF-B102-145F032965DC}" presName="Name0" presStyleCnt="0">
        <dgm:presLayoutVars>
          <dgm:dir/>
          <dgm:animLvl val="lvl"/>
          <dgm:resizeHandles val="exact"/>
        </dgm:presLayoutVars>
      </dgm:prSet>
      <dgm:spPr/>
    </dgm:pt>
    <dgm:pt modelId="{25A2DD27-2169-409F-B29E-1254BECE12AA}" type="pres">
      <dgm:prSet presAssocID="{27F62976-E7EC-48FF-B102-145F032965DC}" presName="tSp" presStyleCnt="0"/>
      <dgm:spPr/>
    </dgm:pt>
    <dgm:pt modelId="{B2133F54-FCF8-46C6-B8E5-67836E117D5E}" type="pres">
      <dgm:prSet presAssocID="{27F62976-E7EC-48FF-B102-145F032965DC}" presName="bSp" presStyleCnt="0"/>
      <dgm:spPr/>
    </dgm:pt>
    <dgm:pt modelId="{4041FF3E-FD12-4D83-B90E-744CB5D64E55}" type="pres">
      <dgm:prSet presAssocID="{27F62976-E7EC-48FF-B102-145F032965DC}" presName="process" presStyleCnt="0"/>
      <dgm:spPr/>
    </dgm:pt>
    <dgm:pt modelId="{8CE44D51-5BB0-4715-A297-526E11E114BC}" type="pres">
      <dgm:prSet presAssocID="{DECA1E08-5AD6-496F-A2C0-BB32BB179E57}" presName="composite1" presStyleCnt="0"/>
      <dgm:spPr/>
    </dgm:pt>
    <dgm:pt modelId="{779B99ED-47B6-443A-B3B5-F319A80F1B04}" type="pres">
      <dgm:prSet presAssocID="{DECA1E08-5AD6-496F-A2C0-BB32BB179E57}" presName="dummyNode1" presStyleLbl="node1" presStyleIdx="0" presStyleCnt="6"/>
      <dgm:spPr/>
    </dgm:pt>
    <dgm:pt modelId="{831E5EEC-028B-4D3C-9ECB-07DF0166D9F7}" type="pres">
      <dgm:prSet presAssocID="{DECA1E08-5AD6-496F-A2C0-BB32BB179E57}" presName="childNode1" presStyleLbl="bgAcc1" presStyleIdx="0" presStyleCnt="6">
        <dgm:presLayoutVars>
          <dgm:bulletEnabled val="1"/>
        </dgm:presLayoutVars>
      </dgm:prSet>
      <dgm:spPr/>
    </dgm:pt>
    <dgm:pt modelId="{2031B0D9-C52A-46A5-AF02-1A751556C11C}" type="pres">
      <dgm:prSet presAssocID="{DECA1E08-5AD6-496F-A2C0-BB32BB179E57}" presName="childNode1tx" presStyleLbl="bgAcc1" presStyleIdx="0" presStyleCnt="6">
        <dgm:presLayoutVars>
          <dgm:bulletEnabled val="1"/>
        </dgm:presLayoutVars>
      </dgm:prSet>
      <dgm:spPr/>
    </dgm:pt>
    <dgm:pt modelId="{F8FD099E-40BC-42D8-9395-DDFD383F5055}" type="pres">
      <dgm:prSet presAssocID="{DECA1E08-5AD6-496F-A2C0-BB32BB179E57}" presName="parentNode1" presStyleLbl="node1" presStyleIdx="0" presStyleCnt="6">
        <dgm:presLayoutVars>
          <dgm:chMax val="1"/>
          <dgm:bulletEnabled val="1"/>
        </dgm:presLayoutVars>
      </dgm:prSet>
      <dgm:spPr/>
    </dgm:pt>
    <dgm:pt modelId="{0EE99945-4DDB-44DB-8954-7870E10D4B79}" type="pres">
      <dgm:prSet presAssocID="{DECA1E08-5AD6-496F-A2C0-BB32BB179E57}" presName="connSite1" presStyleCnt="0"/>
      <dgm:spPr/>
    </dgm:pt>
    <dgm:pt modelId="{2433026E-47E0-4722-8F18-90B096D9C42C}" type="pres">
      <dgm:prSet presAssocID="{C48544FD-0CD3-4518-ADE7-B1A31F82BA4D}" presName="Name9" presStyleLbl="sibTrans2D1" presStyleIdx="0" presStyleCnt="5"/>
      <dgm:spPr/>
    </dgm:pt>
    <dgm:pt modelId="{DA05C466-C5FC-4628-9261-EBC8A5A56678}" type="pres">
      <dgm:prSet presAssocID="{0B23FFDA-B331-4A63-8A22-489FA68C6DDD}" presName="composite2" presStyleCnt="0"/>
      <dgm:spPr/>
    </dgm:pt>
    <dgm:pt modelId="{8F13E0AD-9AEB-4CEC-A60E-51CA262BC46F}" type="pres">
      <dgm:prSet presAssocID="{0B23FFDA-B331-4A63-8A22-489FA68C6DDD}" presName="dummyNode2" presStyleLbl="node1" presStyleIdx="0" presStyleCnt="6"/>
      <dgm:spPr/>
    </dgm:pt>
    <dgm:pt modelId="{F529EEF8-D8C7-4AB2-8053-2E106CCCE0CA}" type="pres">
      <dgm:prSet presAssocID="{0B23FFDA-B331-4A63-8A22-489FA68C6DDD}" presName="childNode2" presStyleLbl="bgAcc1" presStyleIdx="1" presStyleCnt="6">
        <dgm:presLayoutVars>
          <dgm:bulletEnabled val="1"/>
        </dgm:presLayoutVars>
      </dgm:prSet>
      <dgm:spPr/>
    </dgm:pt>
    <dgm:pt modelId="{688854AA-3762-4740-867F-143C64FEDF3A}" type="pres">
      <dgm:prSet presAssocID="{0B23FFDA-B331-4A63-8A22-489FA68C6DDD}" presName="childNode2tx" presStyleLbl="bgAcc1" presStyleIdx="1" presStyleCnt="6">
        <dgm:presLayoutVars>
          <dgm:bulletEnabled val="1"/>
        </dgm:presLayoutVars>
      </dgm:prSet>
      <dgm:spPr/>
    </dgm:pt>
    <dgm:pt modelId="{B449FAAD-FD5D-45E0-B64C-E7CCA701B155}" type="pres">
      <dgm:prSet presAssocID="{0B23FFDA-B331-4A63-8A22-489FA68C6DDD}" presName="parentNode2" presStyleLbl="node1" presStyleIdx="1" presStyleCnt="6">
        <dgm:presLayoutVars>
          <dgm:chMax val="0"/>
          <dgm:bulletEnabled val="1"/>
        </dgm:presLayoutVars>
      </dgm:prSet>
      <dgm:spPr/>
    </dgm:pt>
    <dgm:pt modelId="{F9C08EE8-5815-426D-BB90-ADAE9040D93A}" type="pres">
      <dgm:prSet presAssocID="{0B23FFDA-B331-4A63-8A22-489FA68C6DDD}" presName="connSite2" presStyleCnt="0"/>
      <dgm:spPr/>
    </dgm:pt>
    <dgm:pt modelId="{60FB7DEB-5E41-41F7-9806-9A3A203E4560}" type="pres">
      <dgm:prSet presAssocID="{458A926C-117E-49AC-B2A0-98A6E2B64CEC}" presName="Name18" presStyleLbl="sibTrans2D1" presStyleIdx="1" presStyleCnt="5"/>
      <dgm:spPr/>
    </dgm:pt>
    <dgm:pt modelId="{A259D5B2-FB5F-4106-832D-EC8FF20BECA5}" type="pres">
      <dgm:prSet presAssocID="{89E50DA2-A8CE-4A9A-A34C-C7FC30C3A635}" presName="composite1" presStyleCnt="0"/>
      <dgm:spPr/>
    </dgm:pt>
    <dgm:pt modelId="{0F2D00F7-B4D9-4FFD-9DDD-AD0FAAEF71E2}" type="pres">
      <dgm:prSet presAssocID="{89E50DA2-A8CE-4A9A-A34C-C7FC30C3A635}" presName="dummyNode1" presStyleLbl="node1" presStyleIdx="1" presStyleCnt="6"/>
      <dgm:spPr/>
    </dgm:pt>
    <dgm:pt modelId="{1EBDDD6F-3AFC-485A-B15B-86899CDDCA08}" type="pres">
      <dgm:prSet presAssocID="{89E50DA2-A8CE-4A9A-A34C-C7FC30C3A635}" presName="childNode1" presStyleLbl="bgAcc1" presStyleIdx="2" presStyleCnt="6">
        <dgm:presLayoutVars>
          <dgm:bulletEnabled val="1"/>
        </dgm:presLayoutVars>
      </dgm:prSet>
      <dgm:spPr/>
    </dgm:pt>
    <dgm:pt modelId="{1FBAA10E-90DE-43A5-A761-5A731F98EEA1}" type="pres">
      <dgm:prSet presAssocID="{89E50DA2-A8CE-4A9A-A34C-C7FC30C3A635}" presName="childNode1tx" presStyleLbl="bgAcc1" presStyleIdx="2" presStyleCnt="6">
        <dgm:presLayoutVars>
          <dgm:bulletEnabled val="1"/>
        </dgm:presLayoutVars>
      </dgm:prSet>
      <dgm:spPr/>
    </dgm:pt>
    <dgm:pt modelId="{1D342CB3-8320-47D8-B59B-DEE1D5F70CEB}" type="pres">
      <dgm:prSet presAssocID="{89E50DA2-A8CE-4A9A-A34C-C7FC30C3A635}" presName="parentNode1" presStyleLbl="node1" presStyleIdx="2" presStyleCnt="6">
        <dgm:presLayoutVars>
          <dgm:chMax val="1"/>
          <dgm:bulletEnabled val="1"/>
        </dgm:presLayoutVars>
      </dgm:prSet>
      <dgm:spPr/>
    </dgm:pt>
    <dgm:pt modelId="{1B4ACAF6-6D7B-4561-90BF-79726283A0C4}" type="pres">
      <dgm:prSet presAssocID="{89E50DA2-A8CE-4A9A-A34C-C7FC30C3A635}" presName="connSite1" presStyleCnt="0"/>
      <dgm:spPr/>
    </dgm:pt>
    <dgm:pt modelId="{974E421F-CB03-47DF-ABA4-48E6F296542A}" type="pres">
      <dgm:prSet presAssocID="{93B5AA10-9355-4796-A97E-F8734C0C3CB6}" presName="Name9" presStyleLbl="sibTrans2D1" presStyleIdx="2" presStyleCnt="5"/>
      <dgm:spPr/>
    </dgm:pt>
    <dgm:pt modelId="{6131C08A-4BA6-4250-8FB7-53589CFA2DAB}" type="pres">
      <dgm:prSet presAssocID="{0922F418-CC19-40E7-8BE2-6FADB33BC211}" presName="composite2" presStyleCnt="0"/>
      <dgm:spPr/>
    </dgm:pt>
    <dgm:pt modelId="{8FAD650C-1E48-4173-8150-E2C85FFC3E95}" type="pres">
      <dgm:prSet presAssocID="{0922F418-CC19-40E7-8BE2-6FADB33BC211}" presName="dummyNode2" presStyleLbl="node1" presStyleIdx="2" presStyleCnt="6"/>
      <dgm:spPr/>
    </dgm:pt>
    <dgm:pt modelId="{207D508A-664B-42F5-A080-7D8E97243EB2}" type="pres">
      <dgm:prSet presAssocID="{0922F418-CC19-40E7-8BE2-6FADB33BC211}" presName="childNode2" presStyleLbl="bgAcc1" presStyleIdx="3" presStyleCnt="6">
        <dgm:presLayoutVars>
          <dgm:bulletEnabled val="1"/>
        </dgm:presLayoutVars>
      </dgm:prSet>
      <dgm:spPr/>
    </dgm:pt>
    <dgm:pt modelId="{61C8CBDF-1952-4F5A-B61E-6F2AB3628BA7}" type="pres">
      <dgm:prSet presAssocID="{0922F418-CC19-40E7-8BE2-6FADB33BC211}" presName="childNode2tx" presStyleLbl="bgAcc1" presStyleIdx="3" presStyleCnt="6">
        <dgm:presLayoutVars>
          <dgm:bulletEnabled val="1"/>
        </dgm:presLayoutVars>
      </dgm:prSet>
      <dgm:spPr/>
    </dgm:pt>
    <dgm:pt modelId="{51D8F62F-F2BE-4FF8-905A-5EB38638FC5C}" type="pres">
      <dgm:prSet presAssocID="{0922F418-CC19-40E7-8BE2-6FADB33BC211}" presName="parentNode2" presStyleLbl="node1" presStyleIdx="3" presStyleCnt="6">
        <dgm:presLayoutVars>
          <dgm:chMax val="0"/>
          <dgm:bulletEnabled val="1"/>
        </dgm:presLayoutVars>
      </dgm:prSet>
      <dgm:spPr/>
    </dgm:pt>
    <dgm:pt modelId="{4D8ACB04-0F84-4B7D-9CBB-6AA731C20B89}" type="pres">
      <dgm:prSet presAssocID="{0922F418-CC19-40E7-8BE2-6FADB33BC211}" presName="connSite2" presStyleCnt="0"/>
      <dgm:spPr/>
    </dgm:pt>
    <dgm:pt modelId="{5574A0DC-D833-42AE-AE3A-1F7774A05F0C}" type="pres">
      <dgm:prSet presAssocID="{9ECF3F7B-5B47-474F-B46B-265A61B88432}" presName="Name18" presStyleLbl="sibTrans2D1" presStyleIdx="3" presStyleCnt="5"/>
      <dgm:spPr/>
    </dgm:pt>
    <dgm:pt modelId="{6888EF37-76A5-4FF2-87C2-E4459DC1EE2C}" type="pres">
      <dgm:prSet presAssocID="{EF4B7A72-F260-4DAE-8318-6604150FC7D7}" presName="composite1" presStyleCnt="0"/>
      <dgm:spPr/>
    </dgm:pt>
    <dgm:pt modelId="{8805BA74-23C6-49F1-AA88-A56EF019B165}" type="pres">
      <dgm:prSet presAssocID="{EF4B7A72-F260-4DAE-8318-6604150FC7D7}" presName="dummyNode1" presStyleLbl="node1" presStyleIdx="3" presStyleCnt="6"/>
      <dgm:spPr/>
    </dgm:pt>
    <dgm:pt modelId="{F46405DB-CFD6-44EF-B87F-7533E83D6A4F}" type="pres">
      <dgm:prSet presAssocID="{EF4B7A72-F260-4DAE-8318-6604150FC7D7}" presName="childNode1" presStyleLbl="bgAcc1" presStyleIdx="4" presStyleCnt="6">
        <dgm:presLayoutVars>
          <dgm:bulletEnabled val="1"/>
        </dgm:presLayoutVars>
      </dgm:prSet>
      <dgm:spPr/>
    </dgm:pt>
    <dgm:pt modelId="{2E576560-0BA7-49BC-8863-37ED9158B936}" type="pres">
      <dgm:prSet presAssocID="{EF4B7A72-F260-4DAE-8318-6604150FC7D7}" presName="childNode1tx" presStyleLbl="bgAcc1" presStyleIdx="4" presStyleCnt="6">
        <dgm:presLayoutVars>
          <dgm:bulletEnabled val="1"/>
        </dgm:presLayoutVars>
      </dgm:prSet>
      <dgm:spPr/>
    </dgm:pt>
    <dgm:pt modelId="{3E21EC28-24E1-4CA3-A414-E99BDD8D0C87}" type="pres">
      <dgm:prSet presAssocID="{EF4B7A72-F260-4DAE-8318-6604150FC7D7}" presName="parentNode1" presStyleLbl="node1" presStyleIdx="4" presStyleCnt="6">
        <dgm:presLayoutVars>
          <dgm:chMax val="1"/>
          <dgm:bulletEnabled val="1"/>
        </dgm:presLayoutVars>
      </dgm:prSet>
      <dgm:spPr/>
    </dgm:pt>
    <dgm:pt modelId="{69FF281E-2A0D-4AB8-BCAF-2806C5EA14D0}" type="pres">
      <dgm:prSet presAssocID="{EF4B7A72-F260-4DAE-8318-6604150FC7D7}" presName="connSite1" presStyleCnt="0"/>
      <dgm:spPr/>
    </dgm:pt>
    <dgm:pt modelId="{6838E507-5A87-41CA-BC32-E4997CEE02AD}" type="pres">
      <dgm:prSet presAssocID="{771283FF-909C-41DB-AFDD-3C085C2A9A75}" presName="Name9" presStyleLbl="sibTrans2D1" presStyleIdx="4" presStyleCnt="5"/>
      <dgm:spPr/>
    </dgm:pt>
    <dgm:pt modelId="{0AE7CF61-EE76-436B-9D50-B84B00537CC9}" type="pres">
      <dgm:prSet presAssocID="{24440D9A-077E-4E96-9016-6E485FDD86DC}" presName="composite2" presStyleCnt="0"/>
      <dgm:spPr/>
    </dgm:pt>
    <dgm:pt modelId="{64AF053F-667A-4CE8-B8B5-9B1C7C3B04DE}" type="pres">
      <dgm:prSet presAssocID="{24440D9A-077E-4E96-9016-6E485FDD86DC}" presName="dummyNode2" presStyleLbl="node1" presStyleIdx="4" presStyleCnt="6"/>
      <dgm:spPr/>
    </dgm:pt>
    <dgm:pt modelId="{97BB07F5-99B9-4693-A9F9-8F1D1427CFE3}" type="pres">
      <dgm:prSet presAssocID="{24440D9A-077E-4E96-9016-6E485FDD86DC}" presName="childNode2" presStyleLbl="bgAcc1" presStyleIdx="5" presStyleCnt="6">
        <dgm:presLayoutVars>
          <dgm:bulletEnabled val="1"/>
        </dgm:presLayoutVars>
      </dgm:prSet>
      <dgm:spPr/>
    </dgm:pt>
    <dgm:pt modelId="{8CC0467D-C299-4FBF-9999-126254962BDD}" type="pres">
      <dgm:prSet presAssocID="{24440D9A-077E-4E96-9016-6E485FDD86DC}" presName="childNode2tx" presStyleLbl="bgAcc1" presStyleIdx="5" presStyleCnt="6">
        <dgm:presLayoutVars>
          <dgm:bulletEnabled val="1"/>
        </dgm:presLayoutVars>
      </dgm:prSet>
      <dgm:spPr/>
    </dgm:pt>
    <dgm:pt modelId="{745C92D1-3043-404E-97DE-C5B47422185E}" type="pres">
      <dgm:prSet presAssocID="{24440D9A-077E-4E96-9016-6E485FDD86DC}" presName="parentNode2" presStyleLbl="node1" presStyleIdx="5" presStyleCnt="6">
        <dgm:presLayoutVars>
          <dgm:chMax val="0"/>
          <dgm:bulletEnabled val="1"/>
        </dgm:presLayoutVars>
      </dgm:prSet>
      <dgm:spPr/>
    </dgm:pt>
    <dgm:pt modelId="{B914F35C-27D4-4767-8166-A21FC17221D6}" type="pres">
      <dgm:prSet presAssocID="{24440D9A-077E-4E96-9016-6E485FDD86DC}" presName="connSite2" presStyleCnt="0"/>
      <dgm:spPr/>
    </dgm:pt>
  </dgm:ptLst>
  <dgm:cxnLst>
    <dgm:cxn modelId="{29C70B0B-B034-4C04-8DF5-94328F490439}" srcId="{0B23FFDA-B331-4A63-8A22-489FA68C6DDD}" destId="{54F652FA-8D9A-452E-9EDF-A992FEFBCE03}" srcOrd="0" destOrd="0" parTransId="{639EA239-904E-4890-B9DD-CD1878A12481}" sibTransId="{43FA7D56-2703-470B-AFD9-F05A8FB8C3DE}"/>
    <dgm:cxn modelId="{0D8A990E-1C87-4F07-86F4-B744CB3DC199}" type="presOf" srcId="{A320D90A-D109-479B-A494-09359AA4BA67}" destId="{2E576560-0BA7-49BC-8863-37ED9158B936}" srcOrd="1" destOrd="0" presId="urn:microsoft.com/office/officeart/2005/8/layout/hProcess4"/>
    <dgm:cxn modelId="{C940A215-5938-4222-AF06-63BB60C7A5E5}" srcId="{27F62976-E7EC-48FF-B102-145F032965DC}" destId="{DECA1E08-5AD6-496F-A2C0-BB32BB179E57}" srcOrd="0" destOrd="0" parTransId="{1F0C05C3-C56E-41A0-8892-96D73B7AB1A9}" sibTransId="{C48544FD-0CD3-4518-ADE7-B1A31F82BA4D}"/>
    <dgm:cxn modelId="{9173CC18-0EA5-49AF-BB3A-DC74EC12B79E}" type="presOf" srcId="{89E50DA2-A8CE-4A9A-A34C-C7FC30C3A635}" destId="{1D342CB3-8320-47D8-B59B-DEE1D5F70CEB}" srcOrd="0" destOrd="0" presId="urn:microsoft.com/office/officeart/2005/8/layout/hProcess4"/>
    <dgm:cxn modelId="{55F1141A-8BFE-4FC4-A03D-3A482BCC7A5D}" type="presOf" srcId="{771283FF-909C-41DB-AFDD-3C085C2A9A75}" destId="{6838E507-5A87-41CA-BC32-E4997CEE02AD}" srcOrd="0" destOrd="0" presId="urn:microsoft.com/office/officeart/2005/8/layout/hProcess4"/>
    <dgm:cxn modelId="{DB08491C-7022-47F0-B3A0-4A86EE9109C7}" type="presOf" srcId="{D4CFD121-650B-4526-8E7C-482FB68C44F2}" destId="{97BB07F5-99B9-4693-A9F9-8F1D1427CFE3}" srcOrd="0" destOrd="0" presId="urn:microsoft.com/office/officeart/2005/8/layout/hProcess4"/>
    <dgm:cxn modelId="{A6DC5525-6466-422D-9F49-224284E07292}" type="presOf" srcId="{0B23FFDA-B331-4A63-8A22-489FA68C6DDD}" destId="{B449FAAD-FD5D-45E0-B64C-E7CCA701B155}" srcOrd="0" destOrd="0" presId="urn:microsoft.com/office/officeart/2005/8/layout/hProcess4"/>
    <dgm:cxn modelId="{5490A026-B608-41E1-AECA-33A2FE329F31}" type="presOf" srcId="{5793831E-35B9-4A8D-8011-C63C0A858537}" destId="{61C8CBDF-1952-4F5A-B61E-6F2AB3628BA7}" srcOrd="1" destOrd="2" presId="urn:microsoft.com/office/officeart/2005/8/layout/hProcess4"/>
    <dgm:cxn modelId="{BFA9DE2A-3637-41EA-95BD-DF577C62301C}" srcId="{27F62976-E7EC-48FF-B102-145F032965DC}" destId="{0922F418-CC19-40E7-8BE2-6FADB33BC211}" srcOrd="3" destOrd="0" parTransId="{76140F38-5C69-415E-8307-780263A5A226}" sibTransId="{9ECF3F7B-5B47-474F-B46B-265A61B88432}"/>
    <dgm:cxn modelId="{37BFE42C-788E-4D13-BFC8-EA6E12F8E2E9}" type="presOf" srcId="{27F62976-E7EC-48FF-B102-145F032965DC}" destId="{D2D43A74-9E0C-4226-8755-E70113E3A649}" srcOrd="0" destOrd="0" presId="urn:microsoft.com/office/officeart/2005/8/layout/hProcess4"/>
    <dgm:cxn modelId="{AAB4212E-BD36-4B84-9C2C-65072A9CF896}" type="presOf" srcId="{C48544FD-0CD3-4518-ADE7-B1A31F82BA4D}" destId="{2433026E-47E0-4722-8F18-90B096D9C42C}" srcOrd="0" destOrd="0" presId="urn:microsoft.com/office/officeart/2005/8/layout/hProcess4"/>
    <dgm:cxn modelId="{F1056C31-10DA-459A-84AC-1D42301B3C09}" srcId="{0922F418-CC19-40E7-8BE2-6FADB33BC211}" destId="{8A637F8D-0F28-41AC-9FAE-BB91C7B8C245}" srcOrd="1" destOrd="0" parTransId="{07AC5EAB-7F54-461F-A941-380BF3F4EB79}" sibTransId="{86BC8FBB-E6B0-41FD-9836-362040DCA18D}"/>
    <dgm:cxn modelId="{B6ADA63C-24AE-44C3-B5FC-0551956BC05C}" type="presOf" srcId="{D41C3899-134D-4F33-859D-288683875B0F}" destId="{831E5EEC-028B-4D3C-9ECB-07DF0166D9F7}" srcOrd="0" destOrd="0" presId="urn:microsoft.com/office/officeart/2005/8/layout/hProcess4"/>
    <dgm:cxn modelId="{A5B57660-7117-430E-93A4-F8D81510591C}" type="presOf" srcId="{54F652FA-8D9A-452E-9EDF-A992FEFBCE03}" destId="{688854AA-3762-4740-867F-143C64FEDF3A}" srcOrd="1" destOrd="0" presId="urn:microsoft.com/office/officeart/2005/8/layout/hProcess4"/>
    <dgm:cxn modelId="{7972D766-B403-49CD-B0B6-9373FD1BED4B}" srcId="{DECA1E08-5AD6-496F-A2C0-BB32BB179E57}" destId="{D41C3899-134D-4F33-859D-288683875B0F}" srcOrd="0" destOrd="0" parTransId="{A0B88C89-D1DC-4163-B04C-E2C86083BE8E}" sibTransId="{2F9B0DF8-6815-401B-8B5D-8D2AEC05F559}"/>
    <dgm:cxn modelId="{801E1848-9EFC-4318-943B-F5F000A4D15A}" srcId="{24440D9A-077E-4E96-9016-6E485FDD86DC}" destId="{0DAACD2F-E56E-4C65-BA42-0C5EEFFE41D7}" srcOrd="1" destOrd="0" parTransId="{D09202C2-7460-4111-BB2F-2CFEE6E2BF52}" sibTransId="{40066C92-B475-4C2F-89BB-6E95A9F522D1}"/>
    <dgm:cxn modelId="{4E623B69-7540-44A2-91E2-65FD7183FB78}" type="presOf" srcId="{EC26BAE1-B8E5-487C-BF10-B805B140370E}" destId="{1FBAA10E-90DE-43A5-A761-5A731F98EEA1}" srcOrd="1" destOrd="0" presId="urn:microsoft.com/office/officeart/2005/8/layout/hProcess4"/>
    <dgm:cxn modelId="{EE61896B-C429-47D0-BAF8-2957B033ACAC}" type="presOf" srcId="{EC26BAE1-B8E5-487C-BF10-B805B140370E}" destId="{1EBDDD6F-3AFC-485A-B15B-86899CDDCA08}" srcOrd="0" destOrd="0" presId="urn:microsoft.com/office/officeart/2005/8/layout/hProcess4"/>
    <dgm:cxn modelId="{FEBE5E72-EED7-4B82-BDAF-AA69235C43AF}" srcId="{27F62976-E7EC-48FF-B102-145F032965DC}" destId="{0B23FFDA-B331-4A63-8A22-489FA68C6DDD}" srcOrd="1" destOrd="0" parTransId="{8596A552-AE7D-413E-994A-3139E87D11DB}" sibTransId="{458A926C-117E-49AC-B2A0-98A6E2B64CEC}"/>
    <dgm:cxn modelId="{7B6BFA77-E43C-47A9-A95B-D403BA7443D4}" type="presOf" srcId="{7EC2FD0E-209F-4997-B339-062EA81801DC}" destId="{207D508A-664B-42F5-A080-7D8E97243EB2}" srcOrd="0" destOrd="0" presId="urn:microsoft.com/office/officeart/2005/8/layout/hProcess4"/>
    <dgm:cxn modelId="{2D97D479-91FE-477B-935D-E974761FE8B2}" type="presOf" srcId="{9ECF3F7B-5B47-474F-B46B-265A61B88432}" destId="{5574A0DC-D833-42AE-AE3A-1F7774A05F0C}" srcOrd="0" destOrd="0" presId="urn:microsoft.com/office/officeart/2005/8/layout/hProcess4"/>
    <dgm:cxn modelId="{ADB8217B-1F95-4B43-B8CD-9FD4BD1C7651}" type="presOf" srcId="{7EC2FD0E-209F-4997-B339-062EA81801DC}" destId="{61C8CBDF-1952-4F5A-B61E-6F2AB3628BA7}" srcOrd="1" destOrd="0" presId="urn:microsoft.com/office/officeart/2005/8/layout/hProcess4"/>
    <dgm:cxn modelId="{109B097E-BC8F-4FFA-993A-05DE5C97CD29}" type="presOf" srcId="{DECA1E08-5AD6-496F-A2C0-BB32BB179E57}" destId="{F8FD099E-40BC-42D8-9395-DDFD383F5055}" srcOrd="0" destOrd="0" presId="urn:microsoft.com/office/officeart/2005/8/layout/hProcess4"/>
    <dgm:cxn modelId="{20704794-7A71-43F1-961A-54AB745912F4}" srcId="{89E50DA2-A8CE-4A9A-A34C-C7FC30C3A635}" destId="{15E64131-D6AC-4314-A490-743CA2878DE9}" srcOrd="1" destOrd="0" parTransId="{3CCA7A15-6E3C-4184-8439-9C4073F2D384}" sibTransId="{F8F90E3E-89D0-4ED2-9DA0-02A67FFF226C}"/>
    <dgm:cxn modelId="{61E7BD94-9A14-4C28-A512-51F2FD283478}" type="presOf" srcId="{15E64131-D6AC-4314-A490-743CA2878DE9}" destId="{1EBDDD6F-3AFC-485A-B15B-86899CDDCA08}" srcOrd="0" destOrd="1" presId="urn:microsoft.com/office/officeart/2005/8/layout/hProcess4"/>
    <dgm:cxn modelId="{628B809B-95A9-48DA-88BB-87386DBD0078}" srcId="{EF4B7A72-F260-4DAE-8318-6604150FC7D7}" destId="{A320D90A-D109-479B-A494-09359AA4BA67}" srcOrd="0" destOrd="0" parTransId="{8993DDA0-7030-4D23-BE3B-80FF0F119863}" sibTransId="{B57BDD59-2E3D-484C-B9F4-A4960D6868DA}"/>
    <dgm:cxn modelId="{F5E511A8-36F0-4FE1-A55F-1099D0EDB703}" type="presOf" srcId="{0922F418-CC19-40E7-8BE2-6FADB33BC211}" destId="{51D8F62F-F2BE-4FF8-905A-5EB38638FC5C}" srcOrd="0" destOrd="0" presId="urn:microsoft.com/office/officeart/2005/8/layout/hProcess4"/>
    <dgm:cxn modelId="{E34794AA-9721-4AC7-8EB0-BFC2D97D5D54}" type="presOf" srcId="{1A4A9EB4-F75F-4034-8D75-6F40993D471D}" destId="{F529EEF8-D8C7-4AB2-8053-2E106CCCE0CA}" srcOrd="0" destOrd="1" presId="urn:microsoft.com/office/officeart/2005/8/layout/hProcess4"/>
    <dgm:cxn modelId="{B10225AF-D0D3-4CE0-86F1-E0AE4CE96856}" srcId="{0B23FFDA-B331-4A63-8A22-489FA68C6DDD}" destId="{1A4A9EB4-F75F-4034-8D75-6F40993D471D}" srcOrd="1" destOrd="0" parTransId="{142581CE-64B4-4036-B154-4212E8171EDA}" sibTransId="{E6420C47-7710-4A9D-A588-6479B4336120}"/>
    <dgm:cxn modelId="{A0EE4FB1-D2B6-4FC2-B583-04154E59EB52}" type="presOf" srcId="{24440D9A-077E-4E96-9016-6E485FDD86DC}" destId="{745C92D1-3043-404E-97DE-C5B47422185E}" srcOrd="0" destOrd="0" presId="urn:microsoft.com/office/officeart/2005/8/layout/hProcess4"/>
    <dgm:cxn modelId="{8F93C4B2-F769-4E9C-9990-AA1CF4950281}" type="presOf" srcId="{0DAACD2F-E56E-4C65-BA42-0C5EEFFE41D7}" destId="{97BB07F5-99B9-4693-A9F9-8F1D1427CFE3}" srcOrd="0" destOrd="1" presId="urn:microsoft.com/office/officeart/2005/8/layout/hProcess4"/>
    <dgm:cxn modelId="{DF1374B5-AF48-4DCB-B43F-C70A6B35AABB}" type="presOf" srcId="{54F652FA-8D9A-452E-9EDF-A992FEFBCE03}" destId="{F529EEF8-D8C7-4AB2-8053-2E106CCCE0CA}" srcOrd="0" destOrd="0" presId="urn:microsoft.com/office/officeart/2005/8/layout/hProcess4"/>
    <dgm:cxn modelId="{7ABDA5B9-72BA-482C-948E-3E7EA3652085}" type="presOf" srcId="{D4CFD121-650B-4526-8E7C-482FB68C44F2}" destId="{8CC0467D-C299-4FBF-9999-126254962BDD}" srcOrd="1" destOrd="0" presId="urn:microsoft.com/office/officeart/2005/8/layout/hProcess4"/>
    <dgm:cxn modelId="{5BAC3BBB-6AB2-4C1C-AC68-A8936A7E0F7E}" type="presOf" srcId="{A320D90A-D109-479B-A494-09359AA4BA67}" destId="{F46405DB-CFD6-44EF-B87F-7533E83D6A4F}" srcOrd="0" destOrd="0" presId="urn:microsoft.com/office/officeart/2005/8/layout/hProcess4"/>
    <dgm:cxn modelId="{4D8A8DC3-0278-49E2-A387-09B16F48C45D}" srcId="{89E50DA2-A8CE-4A9A-A34C-C7FC30C3A635}" destId="{EC26BAE1-B8E5-487C-BF10-B805B140370E}" srcOrd="0" destOrd="0" parTransId="{6B195075-6ABC-4CA8-8F9A-86936CF94F60}" sibTransId="{85AA331C-24A3-4273-BB72-5DACFC8AB7CA}"/>
    <dgm:cxn modelId="{09CB9EC3-904A-4172-818B-6133CF4F7FED}" type="presOf" srcId="{93B5AA10-9355-4796-A97E-F8734C0C3CB6}" destId="{974E421F-CB03-47DF-ABA4-48E6F296542A}" srcOrd="0" destOrd="0" presId="urn:microsoft.com/office/officeart/2005/8/layout/hProcess4"/>
    <dgm:cxn modelId="{8E8206C7-17B1-4035-8029-D6C6AC50BDF2}" srcId="{0922F418-CC19-40E7-8BE2-6FADB33BC211}" destId="{7EC2FD0E-209F-4997-B339-062EA81801DC}" srcOrd="0" destOrd="0" parTransId="{D96198C9-F978-4303-8164-1F787BA4D6C0}" sibTransId="{4837643E-CE2D-4B82-95DA-8581AC9BF245}"/>
    <dgm:cxn modelId="{CA946BC8-797F-4E39-BBBC-33925B5D4351}" type="presOf" srcId="{8A637F8D-0F28-41AC-9FAE-BB91C7B8C245}" destId="{207D508A-664B-42F5-A080-7D8E97243EB2}" srcOrd="0" destOrd="1" presId="urn:microsoft.com/office/officeart/2005/8/layout/hProcess4"/>
    <dgm:cxn modelId="{AAC075CA-485A-4CF1-9154-FEB0F6285E42}" type="presOf" srcId="{1A4A9EB4-F75F-4034-8D75-6F40993D471D}" destId="{688854AA-3762-4740-867F-143C64FEDF3A}" srcOrd="1" destOrd="1" presId="urn:microsoft.com/office/officeart/2005/8/layout/hProcess4"/>
    <dgm:cxn modelId="{9E6464CD-83CA-4436-A334-31B0E1ACFD79}" type="presOf" srcId="{15E64131-D6AC-4314-A490-743CA2878DE9}" destId="{1FBAA10E-90DE-43A5-A761-5A731F98EEA1}" srcOrd="1" destOrd="1" presId="urn:microsoft.com/office/officeart/2005/8/layout/hProcess4"/>
    <dgm:cxn modelId="{96B094CD-D7D4-4E09-940F-EE1009E10D5A}" srcId="{27F62976-E7EC-48FF-B102-145F032965DC}" destId="{89E50DA2-A8CE-4A9A-A34C-C7FC30C3A635}" srcOrd="2" destOrd="0" parTransId="{BE2324F6-2A5F-42D5-8CC2-4215449339F2}" sibTransId="{93B5AA10-9355-4796-A97E-F8734C0C3CB6}"/>
    <dgm:cxn modelId="{89C66AD5-D36D-4945-8E88-579E2E325365}" type="presOf" srcId="{5793831E-35B9-4A8D-8011-C63C0A858537}" destId="{207D508A-664B-42F5-A080-7D8E97243EB2}" srcOrd="0" destOrd="2" presId="urn:microsoft.com/office/officeart/2005/8/layout/hProcess4"/>
    <dgm:cxn modelId="{461DD8DC-381E-442F-A4F4-146137C2DDAD}" type="presOf" srcId="{458A926C-117E-49AC-B2A0-98A6E2B64CEC}" destId="{60FB7DEB-5E41-41F7-9806-9A3A203E4560}" srcOrd="0" destOrd="0" presId="urn:microsoft.com/office/officeart/2005/8/layout/hProcess4"/>
    <dgm:cxn modelId="{F95FB1DE-2A2C-4733-85C2-281B45134426}" srcId="{0922F418-CC19-40E7-8BE2-6FADB33BC211}" destId="{5793831E-35B9-4A8D-8011-C63C0A858537}" srcOrd="2" destOrd="0" parTransId="{390311FF-F434-405E-A9EC-4E741F7A011A}" sibTransId="{0454F5AB-8291-46A0-9B0E-82F7CBE3DCBA}"/>
    <dgm:cxn modelId="{C5CDEFE2-64EB-4FB8-8095-BD9D6A825E1F}" type="presOf" srcId="{0DAACD2F-E56E-4C65-BA42-0C5EEFFE41D7}" destId="{8CC0467D-C299-4FBF-9999-126254962BDD}" srcOrd="1" destOrd="1" presId="urn:microsoft.com/office/officeart/2005/8/layout/hProcess4"/>
    <dgm:cxn modelId="{354316E6-473D-4DA9-BB8C-8ADB1AB100F4}" type="presOf" srcId="{D41C3899-134D-4F33-859D-288683875B0F}" destId="{2031B0D9-C52A-46A5-AF02-1A751556C11C}" srcOrd="1" destOrd="0" presId="urn:microsoft.com/office/officeart/2005/8/layout/hProcess4"/>
    <dgm:cxn modelId="{C619ADED-FE67-434A-85A9-EB3CCA312ECC}" srcId="{27F62976-E7EC-48FF-B102-145F032965DC}" destId="{24440D9A-077E-4E96-9016-6E485FDD86DC}" srcOrd="5" destOrd="0" parTransId="{241B02BD-2B93-4019-9A7C-02742C36EDD7}" sibTransId="{BC8080C6-E212-4B55-B972-F467B5BEC01E}"/>
    <dgm:cxn modelId="{915B84F1-3958-4363-B194-9FE1302F58E3}" type="presOf" srcId="{EF4B7A72-F260-4DAE-8318-6604150FC7D7}" destId="{3E21EC28-24E1-4CA3-A414-E99BDD8D0C87}" srcOrd="0" destOrd="0" presId="urn:microsoft.com/office/officeart/2005/8/layout/hProcess4"/>
    <dgm:cxn modelId="{D42407F5-DB0E-43B6-8F8B-5342F0B7F67D}" srcId="{27F62976-E7EC-48FF-B102-145F032965DC}" destId="{EF4B7A72-F260-4DAE-8318-6604150FC7D7}" srcOrd="4" destOrd="0" parTransId="{E7D0C9F5-CE04-4952-B808-45BBFA2E61CF}" sibTransId="{771283FF-909C-41DB-AFDD-3C085C2A9A75}"/>
    <dgm:cxn modelId="{036D0FF9-FCBA-42C2-84B9-6EA6A0864CBB}" srcId="{24440D9A-077E-4E96-9016-6E485FDD86DC}" destId="{D4CFD121-650B-4526-8E7C-482FB68C44F2}" srcOrd="0" destOrd="0" parTransId="{32BA435A-9102-4BBE-8CB3-5F20FEEFFD44}" sibTransId="{B5EAB39F-3CEB-4CC4-9781-E9F16048CFC2}"/>
    <dgm:cxn modelId="{A48DAEFF-4886-40AB-AEBE-A41F96623DBC}" type="presOf" srcId="{8A637F8D-0F28-41AC-9FAE-BB91C7B8C245}" destId="{61C8CBDF-1952-4F5A-B61E-6F2AB3628BA7}" srcOrd="1" destOrd="1" presId="urn:microsoft.com/office/officeart/2005/8/layout/hProcess4"/>
    <dgm:cxn modelId="{E16366D6-8210-4530-8D81-F11C2CA82744}" type="presParOf" srcId="{D2D43A74-9E0C-4226-8755-E70113E3A649}" destId="{25A2DD27-2169-409F-B29E-1254BECE12AA}" srcOrd="0" destOrd="0" presId="urn:microsoft.com/office/officeart/2005/8/layout/hProcess4"/>
    <dgm:cxn modelId="{7FD792B2-CBE9-4403-B37F-84789F1ED694}" type="presParOf" srcId="{D2D43A74-9E0C-4226-8755-E70113E3A649}" destId="{B2133F54-FCF8-46C6-B8E5-67836E117D5E}" srcOrd="1" destOrd="0" presId="urn:microsoft.com/office/officeart/2005/8/layout/hProcess4"/>
    <dgm:cxn modelId="{E4DA117D-A968-4337-8B47-2CD263540631}" type="presParOf" srcId="{D2D43A74-9E0C-4226-8755-E70113E3A649}" destId="{4041FF3E-FD12-4D83-B90E-744CB5D64E55}" srcOrd="2" destOrd="0" presId="urn:microsoft.com/office/officeart/2005/8/layout/hProcess4"/>
    <dgm:cxn modelId="{48747428-51B0-48EE-96E2-805F0FE98228}" type="presParOf" srcId="{4041FF3E-FD12-4D83-B90E-744CB5D64E55}" destId="{8CE44D51-5BB0-4715-A297-526E11E114BC}" srcOrd="0" destOrd="0" presId="urn:microsoft.com/office/officeart/2005/8/layout/hProcess4"/>
    <dgm:cxn modelId="{7672F867-A570-467D-B05C-FE4D55CBCD2E}" type="presParOf" srcId="{8CE44D51-5BB0-4715-A297-526E11E114BC}" destId="{779B99ED-47B6-443A-B3B5-F319A80F1B04}" srcOrd="0" destOrd="0" presId="urn:microsoft.com/office/officeart/2005/8/layout/hProcess4"/>
    <dgm:cxn modelId="{12BB7106-FB2C-4D07-BE9E-850F12F0A7E4}" type="presParOf" srcId="{8CE44D51-5BB0-4715-A297-526E11E114BC}" destId="{831E5EEC-028B-4D3C-9ECB-07DF0166D9F7}" srcOrd="1" destOrd="0" presId="urn:microsoft.com/office/officeart/2005/8/layout/hProcess4"/>
    <dgm:cxn modelId="{1325FA4D-2B81-469C-8A8D-687AC30C2813}" type="presParOf" srcId="{8CE44D51-5BB0-4715-A297-526E11E114BC}" destId="{2031B0D9-C52A-46A5-AF02-1A751556C11C}" srcOrd="2" destOrd="0" presId="urn:microsoft.com/office/officeart/2005/8/layout/hProcess4"/>
    <dgm:cxn modelId="{EF293DE6-9EBE-4182-8F38-06C683B96A56}" type="presParOf" srcId="{8CE44D51-5BB0-4715-A297-526E11E114BC}" destId="{F8FD099E-40BC-42D8-9395-DDFD383F5055}" srcOrd="3" destOrd="0" presId="urn:microsoft.com/office/officeart/2005/8/layout/hProcess4"/>
    <dgm:cxn modelId="{85455330-886F-4C1F-940B-D731D110713B}" type="presParOf" srcId="{8CE44D51-5BB0-4715-A297-526E11E114BC}" destId="{0EE99945-4DDB-44DB-8954-7870E10D4B79}" srcOrd="4" destOrd="0" presId="urn:microsoft.com/office/officeart/2005/8/layout/hProcess4"/>
    <dgm:cxn modelId="{7C70AA04-27F8-4DEB-9FA6-18F376A5C424}" type="presParOf" srcId="{4041FF3E-FD12-4D83-B90E-744CB5D64E55}" destId="{2433026E-47E0-4722-8F18-90B096D9C42C}" srcOrd="1" destOrd="0" presId="urn:microsoft.com/office/officeart/2005/8/layout/hProcess4"/>
    <dgm:cxn modelId="{A49D4498-29BB-453D-BDEC-45EC91211DAD}" type="presParOf" srcId="{4041FF3E-FD12-4D83-B90E-744CB5D64E55}" destId="{DA05C466-C5FC-4628-9261-EBC8A5A56678}" srcOrd="2" destOrd="0" presId="urn:microsoft.com/office/officeart/2005/8/layout/hProcess4"/>
    <dgm:cxn modelId="{57F34AC7-0C5F-4E9E-85FE-AECD46E5D10B}" type="presParOf" srcId="{DA05C466-C5FC-4628-9261-EBC8A5A56678}" destId="{8F13E0AD-9AEB-4CEC-A60E-51CA262BC46F}" srcOrd="0" destOrd="0" presId="urn:microsoft.com/office/officeart/2005/8/layout/hProcess4"/>
    <dgm:cxn modelId="{519B63A0-CEF1-422C-8550-9554383D3AE7}" type="presParOf" srcId="{DA05C466-C5FC-4628-9261-EBC8A5A56678}" destId="{F529EEF8-D8C7-4AB2-8053-2E106CCCE0CA}" srcOrd="1" destOrd="0" presId="urn:microsoft.com/office/officeart/2005/8/layout/hProcess4"/>
    <dgm:cxn modelId="{70D7675C-88F6-48D7-BC97-D4444D5F44CA}" type="presParOf" srcId="{DA05C466-C5FC-4628-9261-EBC8A5A56678}" destId="{688854AA-3762-4740-867F-143C64FEDF3A}" srcOrd="2" destOrd="0" presId="urn:microsoft.com/office/officeart/2005/8/layout/hProcess4"/>
    <dgm:cxn modelId="{3E84CED7-45E9-4C26-960F-C866DF13B4D4}" type="presParOf" srcId="{DA05C466-C5FC-4628-9261-EBC8A5A56678}" destId="{B449FAAD-FD5D-45E0-B64C-E7CCA701B155}" srcOrd="3" destOrd="0" presId="urn:microsoft.com/office/officeart/2005/8/layout/hProcess4"/>
    <dgm:cxn modelId="{4CEC08E9-4E9F-42CE-930B-E8620D96C242}" type="presParOf" srcId="{DA05C466-C5FC-4628-9261-EBC8A5A56678}" destId="{F9C08EE8-5815-426D-BB90-ADAE9040D93A}" srcOrd="4" destOrd="0" presId="urn:microsoft.com/office/officeart/2005/8/layout/hProcess4"/>
    <dgm:cxn modelId="{F1923B5F-14AE-4BB7-94BC-CCDA48B763E8}" type="presParOf" srcId="{4041FF3E-FD12-4D83-B90E-744CB5D64E55}" destId="{60FB7DEB-5E41-41F7-9806-9A3A203E4560}" srcOrd="3" destOrd="0" presId="urn:microsoft.com/office/officeart/2005/8/layout/hProcess4"/>
    <dgm:cxn modelId="{624B6A21-7C2F-4B4A-951C-C99E161C73E9}" type="presParOf" srcId="{4041FF3E-FD12-4D83-B90E-744CB5D64E55}" destId="{A259D5B2-FB5F-4106-832D-EC8FF20BECA5}" srcOrd="4" destOrd="0" presId="urn:microsoft.com/office/officeart/2005/8/layout/hProcess4"/>
    <dgm:cxn modelId="{C60BA837-2BA4-4BB0-910B-2B3756CD0958}" type="presParOf" srcId="{A259D5B2-FB5F-4106-832D-EC8FF20BECA5}" destId="{0F2D00F7-B4D9-4FFD-9DDD-AD0FAAEF71E2}" srcOrd="0" destOrd="0" presId="urn:microsoft.com/office/officeart/2005/8/layout/hProcess4"/>
    <dgm:cxn modelId="{A0654D51-C946-4E39-8725-5FDC85B2EE6F}" type="presParOf" srcId="{A259D5B2-FB5F-4106-832D-EC8FF20BECA5}" destId="{1EBDDD6F-3AFC-485A-B15B-86899CDDCA08}" srcOrd="1" destOrd="0" presId="urn:microsoft.com/office/officeart/2005/8/layout/hProcess4"/>
    <dgm:cxn modelId="{C123B462-E67F-4213-81D9-293914A98949}" type="presParOf" srcId="{A259D5B2-FB5F-4106-832D-EC8FF20BECA5}" destId="{1FBAA10E-90DE-43A5-A761-5A731F98EEA1}" srcOrd="2" destOrd="0" presId="urn:microsoft.com/office/officeart/2005/8/layout/hProcess4"/>
    <dgm:cxn modelId="{6D8D3766-040B-4E7A-89C0-4A5F03861548}" type="presParOf" srcId="{A259D5B2-FB5F-4106-832D-EC8FF20BECA5}" destId="{1D342CB3-8320-47D8-B59B-DEE1D5F70CEB}" srcOrd="3" destOrd="0" presId="urn:microsoft.com/office/officeart/2005/8/layout/hProcess4"/>
    <dgm:cxn modelId="{7B3C2847-66B0-4EA0-B38A-E87E4F44C472}" type="presParOf" srcId="{A259D5B2-FB5F-4106-832D-EC8FF20BECA5}" destId="{1B4ACAF6-6D7B-4561-90BF-79726283A0C4}" srcOrd="4" destOrd="0" presId="urn:microsoft.com/office/officeart/2005/8/layout/hProcess4"/>
    <dgm:cxn modelId="{2DC041D2-2DC2-437A-9F20-631616C0A845}" type="presParOf" srcId="{4041FF3E-FD12-4D83-B90E-744CB5D64E55}" destId="{974E421F-CB03-47DF-ABA4-48E6F296542A}" srcOrd="5" destOrd="0" presId="urn:microsoft.com/office/officeart/2005/8/layout/hProcess4"/>
    <dgm:cxn modelId="{0677DE22-9A72-4FA0-AF47-68DE7A8C5669}" type="presParOf" srcId="{4041FF3E-FD12-4D83-B90E-744CB5D64E55}" destId="{6131C08A-4BA6-4250-8FB7-53589CFA2DAB}" srcOrd="6" destOrd="0" presId="urn:microsoft.com/office/officeart/2005/8/layout/hProcess4"/>
    <dgm:cxn modelId="{747886B4-D581-49BB-8A85-0190C687E7E9}" type="presParOf" srcId="{6131C08A-4BA6-4250-8FB7-53589CFA2DAB}" destId="{8FAD650C-1E48-4173-8150-E2C85FFC3E95}" srcOrd="0" destOrd="0" presId="urn:microsoft.com/office/officeart/2005/8/layout/hProcess4"/>
    <dgm:cxn modelId="{B052C948-13EF-47A1-8B4F-C2F40ED058D9}" type="presParOf" srcId="{6131C08A-4BA6-4250-8FB7-53589CFA2DAB}" destId="{207D508A-664B-42F5-A080-7D8E97243EB2}" srcOrd="1" destOrd="0" presId="urn:microsoft.com/office/officeart/2005/8/layout/hProcess4"/>
    <dgm:cxn modelId="{CB3D9BE6-0507-4950-98FF-123BE0AD8CCD}" type="presParOf" srcId="{6131C08A-4BA6-4250-8FB7-53589CFA2DAB}" destId="{61C8CBDF-1952-4F5A-B61E-6F2AB3628BA7}" srcOrd="2" destOrd="0" presId="urn:microsoft.com/office/officeart/2005/8/layout/hProcess4"/>
    <dgm:cxn modelId="{B4ED4058-479D-4DDA-864D-4B139B3B0EEE}" type="presParOf" srcId="{6131C08A-4BA6-4250-8FB7-53589CFA2DAB}" destId="{51D8F62F-F2BE-4FF8-905A-5EB38638FC5C}" srcOrd="3" destOrd="0" presId="urn:microsoft.com/office/officeart/2005/8/layout/hProcess4"/>
    <dgm:cxn modelId="{72173612-BF07-4888-B669-C43682D8FED5}" type="presParOf" srcId="{6131C08A-4BA6-4250-8FB7-53589CFA2DAB}" destId="{4D8ACB04-0F84-4B7D-9CBB-6AA731C20B89}" srcOrd="4" destOrd="0" presId="urn:microsoft.com/office/officeart/2005/8/layout/hProcess4"/>
    <dgm:cxn modelId="{722D4487-6522-4BE4-95BF-A7A4C97E125C}" type="presParOf" srcId="{4041FF3E-FD12-4D83-B90E-744CB5D64E55}" destId="{5574A0DC-D833-42AE-AE3A-1F7774A05F0C}" srcOrd="7" destOrd="0" presId="urn:microsoft.com/office/officeart/2005/8/layout/hProcess4"/>
    <dgm:cxn modelId="{08FD016E-F299-419F-9B41-0E95D9C37682}" type="presParOf" srcId="{4041FF3E-FD12-4D83-B90E-744CB5D64E55}" destId="{6888EF37-76A5-4FF2-87C2-E4459DC1EE2C}" srcOrd="8" destOrd="0" presId="urn:microsoft.com/office/officeart/2005/8/layout/hProcess4"/>
    <dgm:cxn modelId="{955A23F5-373B-4BBE-BEA0-670742508FA4}" type="presParOf" srcId="{6888EF37-76A5-4FF2-87C2-E4459DC1EE2C}" destId="{8805BA74-23C6-49F1-AA88-A56EF019B165}" srcOrd="0" destOrd="0" presId="urn:microsoft.com/office/officeart/2005/8/layout/hProcess4"/>
    <dgm:cxn modelId="{8E469075-DBA9-4168-A5D2-D23678AF43D4}" type="presParOf" srcId="{6888EF37-76A5-4FF2-87C2-E4459DC1EE2C}" destId="{F46405DB-CFD6-44EF-B87F-7533E83D6A4F}" srcOrd="1" destOrd="0" presId="urn:microsoft.com/office/officeart/2005/8/layout/hProcess4"/>
    <dgm:cxn modelId="{A6303C4B-7035-431C-AAD6-B323B076FF49}" type="presParOf" srcId="{6888EF37-76A5-4FF2-87C2-E4459DC1EE2C}" destId="{2E576560-0BA7-49BC-8863-37ED9158B936}" srcOrd="2" destOrd="0" presId="urn:microsoft.com/office/officeart/2005/8/layout/hProcess4"/>
    <dgm:cxn modelId="{A6B735D4-AD79-4281-893E-F830C4E3E34C}" type="presParOf" srcId="{6888EF37-76A5-4FF2-87C2-E4459DC1EE2C}" destId="{3E21EC28-24E1-4CA3-A414-E99BDD8D0C87}" srcOrd="3" destOrd="0" presId="urn:microsoft.com/office/officeart/2005/8/layout/hProcess4"/>
    <dgm:cxn modelId="{1CBA304A-B5FC-427A-A23C-0E89646AEC6C}" type="presParOf" srcId="{6888EF37-76A5-4FF2-87C2-E4459DC1EE2C}" destId="{69FF281E-2A0D-4AB8-BCAF-2806C5EA14D0}" srcOrd="4" destOrd="0" presId="urn:microsoft.com/office/officeart/2005/8/layout/hProcess4"/>
    <dgm:cxn modelId="{12B40027-1C18-49B7-9285-122E8F6DF086}" type="presParOf" srcId="{4041FF3E-FD12-4D83-B90E-744CB5D64E55}" destId="{6838E507-5A87-41CA-BC32-E4997CEE02AD}" srcOrd="9" destOrd="0" presId="urn:microsoft.com/office/officeart/2005/8/layout/hProcess4"/>
    <dgm:cxn modelId="{060A6BD0-0300-4CD2-ADD5-AF62C4446195}" type="presParOf" srcId="{4041FF3E-FD12-4D83-B90E-744CB5D64E55}" destId="{0AE7CF61-EE76-436B-9D50-B84B00537CC9}" srcOrd="10" destOrd="0" presId="urn:microsoft.com/office/officeart/2005/8/layout/hProcess4"/>
    <dgm:cxn modelId="{442DEF80-BE82-4F6D-8CF3-3C9FDF300D53}" type="presParOf" srcId="{0AE7CF61-EE76-436B-9D50-B84B00537CC9}" destId="{64AF053F-667A-4CE8-B8B5-9B1C7C3B04DE}" srcOrd="0" destOrd="0" presId="urn:microsoft.com/office/officeart/2005/8/layout/hProcess4"/>
    <dgm:cxn modelId="{FC53F037-4244-4615-A412-10D1D20CE35E}" type="presParOf" srcId="{0AE7CF61-EE76-436B-9D50-B84B00537CC9}" destId="{97BB07F5-99B9-4693-A9F9-8F1D1427CFE3}" srcOrd="1" destOrd="0" presId="urn:microsoft.com/office/officeart/2005/8/layout/hProcess4"/>
    <dgm:cxn modelId="{211C5B5C-09B8-439C-87BB-702B6E03B9EF}" type="presParOf" srcId="{0AE7CF61-EE76-436B-9D50-B84B00537CC9}" destId="{8CC0467D-C299-4FBF-9999-126254962BDD}" srcOrd="2" destOrd="0" presId="urn:microsoft.com/office/officeart/2005/8/layout/hProcess4"/>
    <dgm:cxn modelId="{1AC82F67-FF5C-489E-B4B2-A13C4BB6A43C}" type="presParOf" srcId="{0AE7CF61-EE76-436B-9D50-B84B00537CC9}" destId="{745C92D1-3043-404E-97DE-C5B47422185E}" srcOrd="3" destOrd="0" presId="urn:microsoft.com/office/officeart/2005/8/layout/hProcess4"/>
    <dgm:cxn modelId="{69E30AF2-CE48-4591-8D1E-C76372D3F866}" type="presParOf" srcId="{0AE7CF61-EE76-436B-9D50-B84B00537CC9}" destId="{B914F35C-27D4-4767-8166-A21FC17221D6}" srcOrd="4" destOrd="0" presId="urn:microsoft.com/office/officeart/2005/8/layout/hProcess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BEEAE140-F841-411D-848C-E628E1CFD746}" type="doc">
      <dgm:prSet loTypeId="urn:microsoft.com/office/officeart/2018/5/layout/IconCircleLabelList" loCatId="icon" qsTypeId="urn:microsoft.com/office/officeart/2005/8/quickstyle/simple1" qsCatId="simple" csTypeId="urn:microsoft.com/office/officeart/2018/5/colors/Iconchunking_neutralicon_colorful1" csCatId="colorful" phldr="1"/>
      <dgm:spPr/>
      <dgm:t>
        <a:bodyPr/>
        <a:lstStyle/>
        <a:p>
          <a:endParaRPr lang="en-US"/>
        </a:p>
      </dgm:t>
    </dgm:pt>
    <dgm:pt modelId="{7574A882-8100-4F10-BEFD-F21EC5B5A982}">
      <dgm:prSet/>
      <dgm:spPr/>
      <dgm:t>
        <a:bodyPr/>
        <a:lstStyle/>
        <a:p>
          <a:pPr>
            <a:defRPr cap="all"/>
          </a:pPr>
          <a:r>
            <a:rPr lang="en-US" cap="none" dirty="0">
              <a:latin typeface="Arial" panose="020B0604020202020204" pitchFamily="34" charset="0"/>
              <a:cs typeface="Arial" panose="020B0604020202020204" pitchFamily="34" charset="0"/>
            </a:rPr>
            <a:t>Performance Criteria</a:t>
          </a:r>
        </a:p>
      </dgm:t>
    </dgm:pt>
    <dgm:pt modelId="{AC7249DB-4ACD-4D3D-AAF3-CF0E42974BCA}" type="parTrans" cxnId="{8D8B86A3-6D32-45EF-B085-62E06EB231D9}">
      <dgm:prSet/>
      <dgm:spPr/>
      <dgm:t>
        <a:bodyPr/>
        <a:lstStyle/>
        <a:p>
          <a:endParaRPr lang="en-US"/>
        </a:p>
      </dgm:t>
    </dgm:pt>
    <dgm:pt modelId="{438404AC-A11E-4B78-B7D3-1935C7784334}" type="sibTrans" cxnId="{8D8B86A3-6D32-45EF-B085-62E06EB231D9}">
      <dgm:prSet/>
      <dgm:spPr/>
      <dgm:t>
        <a:bodyPr/>
        <a:lstStyle/>
        <a:p>
          <a:endParaRPr lang="en-US"/>
        </a:p>
      </dgm:t>
    </dgm:pt>
    <dgm:pt modelId="{F3D5E782-9D2A-4581-A188-64F54746F839}">
      <dgm:prSet custT="1"/>
      <dgm:spPr/>
      <dgm:t>
        <a:bodyPr/>
        <a:lstStyle/>
        <a:p>
          <a:pPr marL="0" lvl="0" indent="0" algn="ctr" defTabSz="977900">
            <a:lnSpc>
              <a:spcPct val="90000"/>
            </a:lnSpc>
            <a:spcBef>
              <a:spcPct val="0"/>
            </a:spcBef>
            <a:spcAft>
              <a:spcPct val="35000"/>
            </a:spcAft>
            <a:buNone/>
            <a:defRPr cap="all"/>
          </a:pPr>
          <a:r>
            <a:rPr lang="en-US" sz="2200" kern="1200" cap="none" dirty="0">
              <a:solidFill>
                <a:srgbClr val="000000">
                  <a:hueOff val="0"/>
                  <a:satOff val="0"/>
                  <a:lumOff val="0"/>
                  <a:alphaOff val="0"/>
                </a:srgbClr>
              </a:solidFill>
              <a:latin typeface="Arial" panose="020B0604020202020204" pitchFamily="34" charset="0"/>
              <a:ea typeface="+mn-ea"/>
              <a:cs typeface="Arial" panose="020B0604020202020204" pitchFamily="34" charset="0"/>
            </a:rPr>
            <a:t>Foundation Skills</a:t>
          </a:r>
        </a:p>
      </dgm:t>
    </dgm:pt>
    <dgm:pt modelId="{46D63949-7F7E-45DC-BEF9-143B39660D39}" type="parTrans" cxnId="{6058661A-4371-4462-A4DC-068C716C8671}">
      <dgm:prSet/>
      <dgm:spPr/>
      <dgm:t>
        <a:bodyPr/>
        <a:lstStyle/>
        <a:p>
          <a:endParaRPr lang="en-US"/>
        </a:p>
      </dgm:t>
    </dgm:pt>
    <dgm:pt modelId="{EBC1526E-AFF7-41D0-BFC5-E832D00953BE}" type="sibTrans" cxnId="{6058661A-4371-4462-A4DC-068C716C8671}">
      <dgm:prSet/>
      <dgm:spPr/>
      <dgm:t>
        <a:bodyPr/>
        <a:lstStyle/>
        <a:p>
          <a:endParaRPr lang="en-US"/>
        </a:p>
      </dgm:t>
    </dgm:pt>
    <dgm:pt modelId="{CD0B1176-EE55-49D6-BAA9-ECD2C5CAC122}">
      <dgm:prSet custT="1"/>
      <dgm:spPr/>
      <dgm:t>
        <a:bodyPr/>
        <a:lstStyle/>
        <a:p>
          <a:pPr marL="0" lvl="0" indent="0" algn="ctr" defTabSz="977900">
            <a:lnSpc>
              <a:spcPct val="90000"/>
            </a:lnSpc>
            <a:spcBef>
              <a:spcPct val="0"/>
            </a:spcBef>
            <a:spcAft>
              <a:spcPct val="35000"/>
            </a:spcAft>
            <a:buNone/>
            <a:defRPr cap="all"/>
          </a:pPr>
          <a:r>
            <a:rPr lang="en-US" sz="2200" kern="1200" cap="none" dirty="0">
              <a:solidFill>
                <a:srgbClr val="000000">
                  <a:hueOff val="0"/>
                  <a:satOff val="0"/>
                  <a:lumOff val="0"/>
                  <a:alphaOff val="0"/>
                </a:srgbClr>
              </a:solidFill>
              <a:latin typeface="Arial" panose="020B0604020202020204" pitchFamily="34" charset="0"/>
              <a:ea typeface="+mn-ea"/>
              <a:cs typeface="Arial" panose="020B0604020202020204" pitchFamily="34" charset="0"/>
            </a:rPr>
            <a:t>Performance Evidence</a:t>
          </a:r>
        </a:p>
      </dgm:t>
    </dgm:pt>
    <dgm:pt modelId="{45F5BFAC-792F-4A8D-B096-23833091EEB6}" type="parTrans" cxnId="{EF442F1B-0BC4-4ACC-AD77-E35A795194FE}">
      <dgm:prSet/>
      <dgm:spPr/>
      <dgm:t>
        <a:bodyPr/>
        <a:lstStyle/>
        <a:p>
          <a:endParaRPr lang="en-US"/>
        </a:p>
      </dgm:t>
    </dgm:pt>
    <dgm:pt modelId="{E8D81B3F-A33B-4665-A763-318EE630F9B5}" type="sibTrans" cxnId="{EF442F1B-0BC4-4ACC-AD77-E35A795194FE}">
      <dgm:prSet/>
      <dgm:spPr/>
      <dgm:t>
        <a:bodyPr/>
        <a:lstStyle/>
        <a:p>
          <a:endParaRPr lang="en-US"/>
        </a:p>
      </dgm:t>
    </dgm:pt>
    <dgm:pt modelId="{8B564E78-031A-4752-91D3-27AB61DE4BAF}">
      <dgm:prSet custT="1"/>
      <dgm:spPr/>
      <dgm:t>
        <a:bodyPr/>
        <a:lstStyle/>
        <a:p>
          <a:pPr marL="0" lvl="0" indent="0" algn="ctr" defTabSz="977900">
            <a:lnSpc>
              <a:spcPct val="90000"/>
            </a:lnSpc>
            <a:spcBef>
              <a:spcPct val="0"/>
            </a:spcBef>
            <a:spcAft>
              <a:spcPct val="35000"/>
            </a:spcAft>
            <a:buNone/>
            <a:defRPr cap="all"/>
          </a:pPr>
          <a:r>
            <a:rPr lang="en-US" sz="2200" kern="1200" cap="none" dirty="0">
              <a:solidFill>
                <a:srgbClr val="000000">
                  <a:hueOff val="0"/>
                  <a:satOff val="0"/>
                  <a:lumOff val="0"/>
                  <a:alphaOff val="0"/>
                </a:srgbClr>
              </a:solidFill>
              <a:latin typeface="Arial" panose="020B0604020202020204" pitchFamily="34" charset="0"/>
              <a:ea typeface="+mn-ea"/>
              <a:cs typeface="Arial" panose="020B0604020202020204" pitchFamily="34" charset="0"/>
            </a:rPr>
            <a:t>Knowledge Evidence</a:t>
          </a:r>
        </a:p>
      </dgm:t>
    </dgm:pt>
    <dgm:pt modelId="{83B605B6-2901-46A2-A335-9D1D26DED2A6}" type="parTrans" cxnId="{8EFF8FC8-E1DA-4C3F-8905-15728E57A291}">
      <dgm:prSet/>
      <dgm:spPr/>
      <dgm:t>
        <a:bodyPr/>
        <a:lstStyle/>
        <a:p>
          <a:endParaRPr lang="en-US"/>
        </a:p>
      </dgm:t>
    </dgm:pt>
    <dgm:pt modelId="{6C8F1041-F5B7-4644-A585-5FB4B63210C1}" type="sibTrans" cxnId="{8EFF8FC8-E1DA-4C3F-8905-15728E57A291}">
      <dgm:prSet/>
      <dgm:spPr/>
      <dgm:t>
        <a:bodyPr/>
        <a:lstStyle/>
        <a:p>
          <a:endParaRPr lang="en-US"/>
        </a:p>
      </dgm:t>
    </dgm:pt>
    <dgm:pt modelId="{7100ECAF-BADB-49DB-96E4-9191ED5A9B6F}">
      <dgm:prSet custT="1"/>
      <dgm:spPr/>
      <dgm:t>
        <a:bodyPr/>
        <a:lstStyle/>
        <a:p>
          <a:pPr marL="0" lvl="0" indent="0" algn="ctr" defTabSz="977900">
            <a:lnSpc>
              <a:spcPct val="90000"/>
            </a:lnSpc>
            <a:spcBef>
              <a:spcPct val="0"/>
            </a:spcBef>
            <a:spcAft>
              <a:spcPct val="35000"/>
            </a:spcAft>
            <a:buNone/>
            <a:defRPr cap="all"/>
          </a:pPr>
          <a:r>
            <a:rPr lang="en-US" sz="2200" kern="1200" cap="none" dirty="0">
              <a:solidFill>
                <a:srgbClr val="000000">
                  <a:hueOff val="0"/>
                  <a:satOff val="0"/>
                  <a:lumOff val="0"/>
                  <a:alphaOff val="0"/>
                </a:srgbClr>
              </a:solidFill>
              <a:latin typeface="Arial" panose="020B0604020202020204" pitchFamily="34" charset="0"/>
              <a:ea typeface="+mn-ea"/>
              <a:cs typeface="Arial" panose="020B0604020202020204" pitchFamily="34" charset="0"/>
            </a:rPr>
            <a:t>Assessment Conditions</a:t>
          </a:r>
        </a:p>
      </dgm:t>
    </dgm:pt>
    <dgm:pt modelId="{903DA4D7-FA0E-4356-A288-2BF059088545}" type="parTrans" cxnId="{63DA451F-3477-4C47-9580-469EEE70D212}">
      <dgm:prSet/>
      <dgm:spPr/>
      <dgm:t>
        <a:bodyPr/>
        <a:lstStyle/>
        <a:p>
          <a:endParaRPr lang="en-US"/>
        </a:p>
      </dgm:t>
    </dgm:pt>
    <dgm:pt modelId="{6EFB68B4-619E-4558-BCAB-CC3C12205F2E}" type="sibTrans" cxnId="{63DA451F-3477-4C47-9580-469EEE70D212}">
      <dgm:prSet/>
      <dgm:spPr/>
      <dgm:t>
        <a:bodyPr/>
        <a:lstStyle/>
        <a:p>
          <a:endParaRPr lang="en-US"/>
        </a:p>
      </dgm:t>
    </dgm:pt>
    <dgm:pt modelId="{765B0FCC-AB49-4263-A90A-93DB63060BC4}" type="pres">
      <dgm:prSet presAssocID="{BEEAE140-F841-411D-848C-E628E1CFD746}" presName="root" presStyleCnt="0">
        <dgm:presLayoutVars>
          <dgm:dir/>
          <dgm:resizeHandles val="exact"/>
        </dgm:presLayoutVars>
      </dgm:prSet>
      <dgm:spPr/>
    </dgm:pt>
    <dgm:pt modelId="{B0E2D7FD-CAF8-4CD9-B86A-4DE2F026EAE7}" type="pres">
      <dgm:prSet presAssocID="{7574A882-8100-4F10-BEFD-F21EC5B5A982}" presName="compNode" presStyleCnt="0"/>
      <dgm:spPr/>
    </dgm:pt>
    <dgm:pt modelId="{E2DE9F15-092B-4968-9F4B-174E19D1BA65}" type="pres">
      <dgm:prSet presAssocID="{7574A882-8100-4F10-BEFD-F21EC5B5A982}" presName="iconBgRect" presStyleLbl="bgShp" presStyleIdx="0" presStyleCnt="5"/>
      <dgm:spPr/>
    </dgm:pt>
    <dgm:pt modelId="{C6AFF2EC-A1E8-4A2B-8D08-FA4A43729D9F}" type="pres">
      <dgm:prSet presAssocID="{7574A882-8100-4F10-BEFD-F21EC5B5A982}" presName="iconRect" presStyleLbl="node1" presStyleIdx="0" presStyleCnt="5"/>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Checkmark"/>
        </a:ext>
      </dgm:extLst>
    </dgm:pt>
    <dgm:pt modelId="{2FE111E5-D8F7-4C27-9487-F6217001F024}" type="pres">
      <dgm:prSet presAssocID="{7574A882-8100-4F10-BEFD-F21EC5B5A982}" presName="spaceRect" presStyleCnt="0"/>
      <dgm:spPr/>
    </dgm:pt>
    <dgm:pt modelId="{62215168-195C-4592-B963-15BC859A6FE6}" type="pres">
      <dgm:prSet presAssocID="{7574A882-8100-4F10-BEFD-F21EC5B5A982}" presName="textRect" presStyleLbl="revTx" presStyleIdx="0" presStyleCnt="5">
        <dgm:presLayoutVars>
          <dgm:chMax val="1"/>
          <dgm:chPref val="1"/>
        </dgm:presLayoutVars>
      </dgm:prSet>
      <dgm:spPr/>
    </dgm:pt>
    <dgm:pt modelId="{D91E4C3C-A94C-471D-B316-648AA059E957}" type="pres">
      <dgm:prSet presAssocID="{438404AC-A11E-4B78-B7D3-1935C7784334}" presName="sibTrans" presStyleCnt="0"/>
      <dgm:spPr/>
    </dgm:pt>
    <dgm:pt modelId="{A4A76C1E-E20C-4BCE-A0EA-55BFDBFBF5D0}" type="pres">
      <dgm:prSet presAssocID="{F3D5E782-9D2A-4581-A188-64F54746F839}" presName="compNode" presStyleCnt="0"/>
      <dgm:spPr/>
    </dgm:pt>
    <dgm:pt modelId="{E3BE7A42-FAA4-4A69-9C44-8262EA1113A5}" type="pres">
      <dgm:prSet presAssocID="{F3D5E782-9D2A-4581-A188-64F54746F839}" presName="iconBgRect" presStyleLbl="bgShp" presStyleIdx="1" presStyleCnt="5"/>
      <dgm:spPr/>
    </dgm:pt>
    <dgm:pt modelId="{4A6C7424-2623-4460-B4B9-39591BDE405F}" type="pres">
      <dgm:prSet presAssocID="{F3D5E782-9D2A-4581-A188-64F54746F839}" presName="iconRect" presStyleLbl="node1" presStyleIdx="1" presStyleCnt="5"/>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Head with Gears"/>
        </a:ext>
      </dgm:extLst>
    </dgm:pt>
    <dgm:pt modelId="{840A1E3D-037C-4401-9B30-AAA4FA4F83C2}" type="pres">
      <dgm:prSet presAssocID="{F3D5E782-9D2A-4581-A188-64F54746F839}" presName="spaceRect" presStyleCnt="0"/>
      <dgm:spPr/>
    </dgm:pt>
    <dgm:pt modelId="{708799F1-47A9-48F8-8641-DF806C467A60}" type="pres">
      <dgm:prSet presAssocID="{F3D5E782-9D2A-4581-A188-64F54746F839}" presName="textRect" presStyleLbl="revTx" presStyleIdx="1" presStyleCnt="5">
        <dgm:presLayoutVars>
          <dgm:chMax val="1"/>
          <dgm:chPref val="1"/>
        </dgm:presLayoutVars>
      </dgm:prSet>
      <dgm:spPr/>
    </dgm:pt>
    <dgm:pt modelId="{ABD3CF54-E90E-4B8C-964A-74A2F7D30181}" type="pres">
      <dgm:prSet presAssocID="{EBC1526E-AFF7-41D0-BFC5-E832D00953BE}" presName="sibTrans" presStyleCnt="0"/>
      <dgm:spPr/>
    </dgm:pt>
    <dgm:pt modelId="{2B004EC3-E534-4602-A911-D9497A613106}" type="pres">
      <dgm:prSet presAssocID="{CD0B1176-EE55-49D6-BAA9-ECD2C5CAC122}" presName="compNode" presStyleCnt="0"/>
      <dgm:spPr/>
    </dgm:pt>
    <dgm:pt modelId="{3958C6D0-1CA4-42C0-8E52-6782F8231752}" type="pres">
      <dgm:prSet presAssocID="{CD0B1176-EE55-49D6-BAA9-ECD2C5CAC122}" presName="iconBgRect" presStyleLbl="bgShp" presStyleIdx="2" presStyleCnt="5"/>
      <dgm:spPr/>
    </dgm:pt>
    <dgm:pt modelId="{189505B0-2BE1-4BED-9675-09285250537D}" type="pres">
      <dgm:prSet presAssocID="{CD0B1176-EE55-49D6-BAA9-ECD2C5CAC122}" presName="iconRect" presStyleLbl="node1" presStyleIdx="2" presStyleCnt="5"/>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Bar chart"/>
        </a:ext>
      </dgm:extLst>
    </dgm:pt>
    <dgm:pt modelId="{EB08E88B-3389-4F9B-B9C5-23255D0D87E2}" type="pres">
      <dgm:prSet presAssocID="{CD0B1176-EE55-49D6-BAA9-ECD2C5CAC122}" presName="spaceRect" presStyleCnt="0"/>
      <dgm:spPr/>
    </dgm:pt>
    <dgm:pt modelId="{A9D7549D-7A61-445A-AFD9-F24AE77BA73B}" type="pres">
      <dgm:prSet presAssocID="{CD0B1176-EE55-49D6-BAA9-ECD2C5CAC122}" presName="textRect" presStyleLbl="revTx" presStyleIdx="2" presStyleCnt="5">
        <dgm:presLayoutVars>
          <dgm:chMax val="1"/>
          <dgm:chPref val="1"/>
        </dgm:presLayoutVars>
      </dgm:prSet>
      <dgm:spPr/>
    </dgm:pt>
    <dgm:pt modelId="{DCF047C9-0FA4-45DC-AFD6-2A8C3E48BC4F}" type="pres">
      <dgm:prSet presAssocID="{E8D81B3F-A33B-4665-A763-318EE630F9B5}" presName="sibTrans" presStyleCnt="0"/>
      <dgm:spPr/>
    </dgm:pt>
    <dgm:pt modelId="{D11B0697-6545-4B65-B1AF-5E4CE04A2CD8}" type="pres">
      <dgm:prSet presAssocID="{8B564E78-031A-4752-91D3-27AB61DE4BAF}" presName="compNode" presStyleCnt="0"/>
      <dgm:spPr/>
    </dgm:pt>
    <dgm:pt modelId="{80A32E84-BA53-4DB3-91B5-506CEFCAA730}" type="pres">
      <dgm:prSet presAssocID="{8B564E78-031A-4752-91D3-27AB61DE4BAF}" presName="iconBgRect" presStyleLbl="bgShp" presStyleIdx="3" presStyleCnt="5"/>
      <dgm:spPr/>
    </dgm:pt>
    <dgm:pt modelId="{AEA3EBD3-C26A-42D8-89DE-F092DDFEA0A3}" type="pres">
      <dgm:prSet presAssocID="{8B564E78-031A-4752-91D3-27AB61DE4BAF}" presName="iconRect" presStyleLbl="node1" presStyleIdx="3" presStyleCnt="5"/>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Books"/>
        </a:ext>
      </dgm:extLst>
    </dgm:pt>
    <dgm:pt modelId="{43462E07-9B47-40BB-AB4B-36DAD63F3BFA}" type="pres">
      <dgm:prSet presAssocID="{8B564E78-031A-4752-91D3-27AB61DE4BAF}" presName="spaceRect" presStyleCnt="0"/>
      <dgm:spPr/>
    </dgm:pt>
    <dgm:pt modelId="{6C296ECE-36B4-40BA-B547-E7D5A6B6C06B}" type="pres">
      <dgm:prSet presAssocID="{8B564E78-031A-4752-91D3-27AB61DE4BAF}" presName="textRect" presStyleLbl="revTx" presStyleIdx="3" presStyleCnt="5">
        <dgm:presLayoutVars>
          <dgm:chMax val="1"/>
          <dgm:chPref val="1"/>
        </dgm:presLayoutVars>
      </dgm:prSet>
      <dgm:spPr/>
    </dgm:pt>
    <dgm:pt modelId="{7C3B4F80-EE4F-49A0-9DCB-8209EC4E4E51}" type="pres">
      <dgm:prSet presAssocID="{6C8F1041-F5B7-4644-A585-5FB4B63210C1}" presName="sibTrans" presStyleCnt="0"/>
      <dgm:spPr/>
    </dgm:pt>
    <dgm:pt modelId="{5B4F3822-BF5E-4888-9AFE-DC3449EB1A41}" type="pres">
      <dgm:prSet presAssocID="{7100ECAF-BADB-49DB-96E4-9191ED5A9B6F}" presName="compNode" presStyleCnt="0"/>
      <dgm:spPr/>
    </dgm:pt>
    <dgm:pt modelId="{0BEBA22C-44A8-49FF-A47B-3B63097866F0}" type="pres">
      <dgm:prSet presAssocID="{7100ECAF-BADB-49DB-96E4-9191ED5A9B6F}" presName="iconBgRect" presStyleLbl="bgShp" presStyleIdx="4" presStyleCnt="5"/>
      <dgm:spPr/>
    </dgm:pt>
    <dgm:pt modelId="{9D2FB4BA-A512-4FB9-8F15-5D70EFE6A8C9}" type="pres">
      <dgm:prSet presAssocID="{7100ECAF-BADB-49DB-96E4-9191ED5A9B6F}" presName="iconRect" presStyleLbl="node1" presStyleIdx="4" presStyleCnt="5"/>
      <dgm:spPr>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a:noFill/>
        </a:ln>
      </dgm:spPr>
      <dgm:extLst>
        <a:ext uri="{E40237B7-FDA0-4F09-8148-C483321AD2D9}">
          <dgm14:cNvPr xmlns:dgm14="http://schemas.microsoft.com/office/drawing/2010/diagram" id="0" name="" descr="Check List"/>
        </a:ext>
      </dgm:extLst>
    </dgm:pt>
    <dgm:pt modelId="{96B83733-41AE-4F08-8B6A-EF7233694DED}" type="pres">
      <dgm:prSet presAssocID="{7100ECAF-BADB-49DB-96E4-9191ED5A9B6F}" presName="spaceRect" presStyleCnt="0"/>
      <dgm:spPr/>
    </dgm:pt>
    <dgm:pt modelId="{12B1F5C9-5868-4674-B23A-CD3D667FD793}" type="pres">
      <dgm:prSet presAssocID="{7100ECAF-BADB-49DB-96E4-9191ED5A9B6F}" presName="textRect" presStyleLbl="revTx" presStyleIdx="4" presStyleCnt="5">
        <dgm:presLayoutVars>
          <dgm:chMax val="1"/>
          <dgm:chPref val="1"/>
        </dgm:presLayoutVars>
      </dgm:prSet>
      <dgm:spPr/>
    </dgm:pt>
  </dgm:ptLst>
  <dgm:cxnLst>
    <dgm:cxn modelId="{DE248007-A3DA-4F95-AC01-2C1355F4B8CD}" type="presOf" srcId="{7100ECAF-BADB-49DB-96E4-9191ED5A9B6F}" destId="{12B1F5C9-5868-4674-B23A-CD3D667FD793}" srcOrd="0" destOrd="0" presId="urn:microsoft.com/office/officeart/2018/5/layout/IconCircleLabelList"/>
    <dgm:cxn modelId="{7D69AF0E-24D4-41EB-9FCC-72E1428ACCB8}" type="presOf" srcId="{BEEAE140-F841-411D-848C-E628E1CFD746}" destId="{765B0FCC-AB49-4263-A90A-93DB63060BC4}" srcOrd="0" destOrd="0" presId="urn:microsoft.com/office/officeart/2018/5/layout/IconCircleLabelList"/>
    <dgm:cxn modelId="{0AD73F12-420C-491D-A92A-4F0902D2CA7A}" type="presOf" srcId="{7574A882-8100-4F10-BEFD-F21EC5B5A982}" destId="{62215168-195C-4592-B963-15BC859A6FE6}" srcOrd="0" destOrd="0" presId="urn:microsoft.com/office/officeart/2018/5/layout/IconCircleLabelList"/>
    <dgm:cxn modelId="{6058661A-4371-4462-A4DC-068C716C8671}" srcId="{BEEAE140-F841-411D-848C-E628E1CFD746}" destId="{F3D5E782-9D2A-4581-A188-64F54746F839}" srcOrd="1" destOrd="0" parTransId="{46D63949-7F7E-45DC-BEF9-143B39660D39}" sibTransId="{EBC1526E-AFF7-41D0-BFC5-E832D00953BE}"/>
    <dgm:cxn modelId="{EF442F1B-0BC4-4ACC-AD77-E35A795194FE}" srcId="{BEEAE140-F841-411D-848C-E628E1CFD746}" destId="{CD0B1176-EE55-49D6-BAA9-ECD2C5CAC122}" srcOrd="2" destOrd="0" parTransId="{45F5BFAC-792F-4A8D-B096-23833091EEB6}" sibTransId="{E8D81B3F-A33B-4665-A763-318EE630F9B5}"/>
    <dgm:cxn modelId="{63DA451F-3477-4C47-9580-469EEE70D212}" srcId="{BEEAE140-F841-411D-848C-E628E1CFD746}" destId="{7100ECAF-BADB-49DB-96E4-9191ED5A9B6F}" srcOrd="4" destOrd="0" parTransId="{903DA4D7-FA0E-4356-A288-2BF059088545}" sibTransId="{6EFB68B4-619E-4558-BCAB-CC3C12205F2E}"/>
    <dgm:cxn modelId="{9B4ECB61-145B-4D23-9466-22EBFA8AC568}" type="presOf" srcId="{CD0B1176-EE55-49D6-BAA9-ECD2C5CAC122}" destId="{A9D7549D-7A61-445A-AFD9-F24AE77BA73B}" srcOrd="0" destOrd="0" presId="urn:microsoft.com/office/officeart/2018/5/layout/IconCircleLabelList"/>
    <dgm:cxn modelId="{8D8B86A3-6D32-45EF-B085-62E06EB231D9}" srcId="{BEEAE140-F841-411D-848C-E628E1CFD746}" destId="{7574A882-8100-4F10-BEFD-F21EC5B5A982}" srcOrd="0" destOrd="0" parTransId="{AC7249DB-4ACD-4D3D-AAF3-CF0E42974BCA}" sibTransId="{438404AC-A11E-4B78-B7D3-1935C7784334}"/>
    <dgm:cxn modelId="{CA3A99A4-832C-4BDF-96AA-005A8A2737F0}" type="presOf" srcId="{8B564E78-031A-4752-91D3-27AB61DE4BAF}" destId="{6C296ECE-36B4-40BA-B547-E7D5A6B6C06B}" srcOrd="0" destOrd="0" presId="urn:microsoft.com/office/officeart/2018/5/layout/IconCircleLabelList"/>
    <dgm:cxn modelId="{0B21AFBF-5C88-4143-9264-A35CE0651868}" type="presOf" srcId="{F3D5E782-9D2A-4581-A188-64F54746F839}" destId="{708799F1-47A9-48F8-8641-DF806C467A60}" srcOrd="0" destOrd="0" presId="urn:microsoft.com/office/officeart/2018/5/layout/IconCircleLabelList"/>
    <dgm:cxn modelId="{8EFF8FC8-E1DA-4C3F-8905-15728E57A291}" srcId="{BEEAE140-F841-411D-848C-E628E1CFD746}" destId="{8B564E78-031A-4752-91D3-27AB61DE4BAF}" srcOrd="3" destOrd="0" parTransId="{83B605B6-2901-46A2-A335-9D1D26DED2A6}" sibTransId="{6C8F1041-F5B7-4644-A585-5FB4B63210C1}"/>
    <dgm:cxn modelId="{C140F9AC-494B-47F1-8433-3812381CF748}" type="presParOf" srcId="{765B0FCC-AB49-4263-A90A-93DB63060BC4}" destId="{B0E2D7FD-CAF8-4CD9-B86A-4DE2F026EAE7}" srcOrd="0" destOrd="0" presId="urn:microsoft.com/office/officeart/2018/5/layout/IconCircleLabelList"/>
    <dgm:cxn modelId="{346FB273-2FB1-4872-BB30-C5CC0B7DD04A}" type="presParOf" srcId="{B0E2D7FD-CAF8-4CD9-B86A-4DE2F026EAE7}" destId="{E2DE9F15-092B-4968-9F4B-174E19D1BA65}" srcOrd="0" destOrd="0" presId="urn:microsoft.com/office/officeart/2018/5/layout/IconCircleLabelList"/>
    <dgm:cxn modelId="{03B88686-53A3-4A15-AE9D-624B7AD9FB43}" type="presParOf" srcId="{B0E2D7FD-CAF8-4CD9-B86A-4DE2F026EAE7}" destId="{C6AFF2EC-A1E8-4A2B-8D08-FA4A43729D9F}" srcOrd="1" destOrd="0" presId="urn:microsoft.com/office/officeart/2018/5/layout/IconCircleLabelList"/>
    <dgm:cxn modelId="{32C87D02-839E-4416-8839-5D66EB83517A}" type="presParOf" srcId="{B0E2D7FD-CAF8-4CD9-B86A-4DE2F026EAE7}" destId="{2FE111E5-D8F7-4C27-9487-F6217001F024}" srcOrd="2" destOrd="0" presId="urn:microsoft.com/office/officeart/2018/5/layout/IconCircleLabelList"/>
    <dgm:cxn modelId="{64FB948B-1AD6-4E53-842F-0E970D286B17}" type="presParOf" srcId="{B0E2D7FD-CAF8-4CD9-B86A-4DE2F026EAE7}" destId="{62215168-195C-4592-B963-15BC859A6FE6}" srcOrd="3" destOrd="0" presId="urn:microsoft.com/office/officeart/2018/5/layout/IconCircleLabelList"/>
    <dgm:cxn modelId="{625B7661-C661-403D-BCE3-C2AD8C78D013}" type="presParOf" srcId="{765B0FCC-AB49-4263-A90A-93DB63060BC4}" destId="{D91E4C3C-A94C-471D-B316-648AA059E957}" srcOrd="1" destOrd="0" presId="urn:microsoft.com/office/officeart/2018/5/layout/IconCircleLabelList"/>
    <dgm:cxn modelId="{0DC084BD-86C2-4DBC-B94D-E7A07891D8F5}" type="presParOf" srcId="{765B0FCC-AB49-4263-A90A-93DB63060BC4}" destId="{A4A76C1E-E20C-4BCE-A0EA-55BFDBFBF5D0}" srcOrd="2" destOrd="0" presId="urn:microsoft.com/office/officeart/2018/5/layout/IconCircleLabelList"/>
    <dgm:cxn modelId="{2D4AB165-6D6C-4B65-AE44-61DDE1D812FC}" type="presParOf" srcId="{A4A76C1E-E20C-4BCE-A0EA-55BFDBFBF5D0}" destId="{E3BE7A42-FAA4-4A69-9C44-8262EA1113A5}" srcOrd="0" destOrd="0" presId="urn:microsoft.com/office/officeart/2018/5/layout/IconCircleLabelList"/>
    <dgm:cxn modelId="{ED8E4232-5E38-4C73-B0C3-95CD27F5D7A6}" type="presParOf" srcId="{A4A76C1E-E20C-4BCE-A0EA-55BFDBFBF5D0}" destId="{4A6C7424-2623-4460-B4B9-39591BDE405F}" srcOrd="1" destOrd="0" presId="urn:microsoft.com/office/officeart/2018/5/layout/IconCircleLabelList"/>
    <dgm:cxn modelId="{3A51C472-CD50-4E94-9D22-B216A3007EBB}" type="presParOf" srcId="{A4A76C1E-E20C-4BCE-A0EA-55BFDBFBF5D0}" destId="{840A1E3D-037C-4401-9B30-AAA4FA4F83C2}" srcOrd="2" destOrd="0" presId="urn:microsoft.com/office/officeart/2018/5/layout/IconCircleLabelList"/>
    <dgm:cxn modelId="{F2E91684-076E-44EF-B30B-D8913F034D3D}" type="presParOf" srcId="{A4A76C1E-E20C-4BCE-A0EA-55BFDBFBF5D0}" destId="{708799F1-47A9-48F8-8641-DF806C467A60}" srcOrd="3" destOrd="0" presId="urn:microsoft.com/office/officeart/2018/5/layout/IconCircleLabelList"/>
    <dgm:cxn modelId="{E961B1A6-DA50-4B85-BCFE-5ACA2D31303A}" type="presParOf" srcId="{765B0FCC-AB49-4263-A90A-93DB63060BC4}" destId="{ABD3CF54-E90E-4B8C-964A-74A2F7D30181}" srcOrd="3" destOrd="0" presId="urn:microsoft.com/office/officeart/2018/5/layout/IconCircleLabelList"/>
    <dgm:cxn modelId="{1C3777D1-4837-47D9-941F-C858D18DCD39}" type="presParOf" srcId="{765B0FCC-AB49-4263-A90A-93DB63060BC4}" destId="{2B004EC3-E534-4602-A911-D9497A613106}" srcOrd="4" destOrd="0" presId="urn:microsoft.com/office/officeart/2018/5/layout/IconCircleLabelList"/>
    <dgm:cxn modelId="{7C3958BD-DCFF-4302-A71C-C73AE248CCE2}" type="presParOf" srcId="{2B004EC3-E534-4602-A911-D9497A613106}" destId="{3958C6D0-1CA4-42C0-8E52-6782F8231752}" srcOrd="0" destOrd="0" presId="urn:microsoft.com/office/officeart/2018/5/layout/IconCircleLabelList"/>
    <dgm:cxn modelId="{6A0A449B-B193-4F23-9472-4C429E11C044}" type="presParOf" srcId="{2B004EC3-E534-4602-A911-D9497A613106}" destId="{189505B0-2BE1-4BED-9675-09285250537D}" srcOrd="1" destOrd="0" presId="urn:microsoft.com/office/officeart/2018/5/layout/IconCircleLabelList"/>
    <dgm:cxn modelId="{18FA170A-B663-429F-8DBD-7E803857AD26}" type="presParOf" srcId="{2B004EC3-E534-4602-A911-D9497A613106}" destId="{EB08E88B-3389-4F9B-B9C5-23255D0D87E2}" srcOrd="2" destOrd="0" presId="urn:microsoft.com/office/officeart/2018/5/layout/IconCircleLabelList"/>
    <dgm:cxn modelId="{29D482E5-554A-4A4D-B97A-04E4A416C06A}" type="presParOf" srcId="{2B004EC3-E534-4602-A911-D9497A613106}" destId="{A9D7549D-7A61-445A-AFD9-F24AE77BA73B}" srcOrd="3" destOrd="0" presId="urn:microsoft.com/office/officeart/2018/5/layout/IconCircleLabelList"/>
    <dgm:cxn modelId="{CF1A6620-4BDF-4F8C-9A96-3CC627892CB8}" type="presParOf" srcId="{765B0FCC-AB49-4263-A90A-93DB63060BC4}" destId="{DCF047C9-0FA4-45DC-AFD6-2A8C3E48BC4F}" srcOrd="5" destOrd="0" presId="urn:microsoft.com/office/officeart/2018/5/layout/IconCircleLabelList"/>
    <dgm:cxn modelId="{0C74341E-378E-4F92-8DC1-ED78D4210621}" type="presParOf" srcId="{765B0FCC-AB49-4263-A90A-93DB63060BC4}" destId="{D11B0697-6545-4B65-B1AF-5E4CE04A2CD8}" srcOrd="6" destOrd="0" presId="urn:microsoft.com/office/officeart/2018/5/layout/IconCircleLabelList"/>
    <dgm:cxn modelId="{BED86A01-46F8-45A0-9362-4394BC701BD6}" type="presParOf" srcId="{D11B0697-6545-4B65-B1AF-5E4CE04A2CD8}" destId="{80A32E84-BA53-4DB3-91B5-506CEFCAA730}" srcOrd="0" destOrd="0" presId="urn:microsoft.com/office/officeart/2018/5/layout/IconCircleLabelList"/>
    <dgm:cxn modelId="{484B3BDD-0FB4-464E-8224-CE7017EDC264}" type="presParOf" srcId="{D11B0697-6545-4B65-B1AF-5E4CE04A2CD8}" destId="{AEA3EBD3-C26A-42D8-89DE-F092DDFEA0A3}" srcOrd="1" destOrd="0" presId="urn:microsoft.com/office/officeart/2018/5/layout/IconCircleLabelList"/>
    <dgm:cxn modelId="{76045FC7-C5A6-4814-B4AA-0D7DCD3EAFD7}" type="presParOf" srcId="{D11B0697-6545-4B65-B1AF-5E4CE04A2CD8}" destId="{43462E07-9B47-40BB-AB4B-36DAD63F3BFA}" srcOrd="2" destOrd="0" presId="urn:microsoft.com/office/officeart/2018/5/layout/IconCircleLabelList"/>
    <dgm:cxn modelId="{37F12C4C-55D3-4890-864B-784871048769}" type="presParOf" srcId="{D11B0697-6545-4B65-B1AF-5E4CE04A2CD8}" destId="{6C296ECE-36B4-40BA-B547-E7D5A6B6C06B}" srcOrd="3" destOrd="0" presId="urn:microsoft.com/office/officeart/2018/5/layout/IconCircleLabelList"/>
    <dgm:cxn modelId="{B8436D78-B8D5-450A-9A49-CB4043A0F816}" type="presParOf" srcId="{765B0FCC-AB49-4263-A90A-93DB63060BC4}" destId="{7C3B4F80-EE4F-49A0-9DCB-8209EC4E4E51}" srcOrd="7" destOrd="0" presId="urn:microsoft.com/office/officeart/2018/5/layout/IconCircleLabelList"/>
    <dgm:cxn modelId="{C01B42AC-D21B-494B-A83F-F374D587374B}" type="presParOf" srcId="{765B0FCC-AB49-4263-A90A-93DB63060BC4}" destId="{5B4F3822-BF5E-4888-9AFE-DC3449EB1A41}" srcOrd="8" destOrd="0" presId="urn:microsoft.com/office/officeart/2018/5/layout/IconCircleLabelList"/>
    <dgm:cxn modelId="{625B0A97-5B12-4ACE-92DD-DA662994B5EC}" type="presParOf" srcId="{5B4F3822-BF5E-4888-9AFE-DC3449EB1A41}" destId="{0BEBA22C-44A8-49FF-A47B-3B63097866F0}" srcOrd="0" destOrd="0" presId="urn:microsoft.com/office/officeart/2018/5/layout/IconCircleLabelList"/>
    <dgm:cxn modelId="{BE7B1B4E-C7C9-4D5B-9B97-2297380FFC55}" type="presParOf" srcId="{5B4F3822-BF5E-4888-9AFE-DC3449EB1A41}" destId="{9D2FB4BA-A512-4FB9-8F15-5D70EFE6A8C9}" srcOrd="1" destOrd="0" presId="urn:microsoft.com/office/officeart/2018/5/layout/IconCircleLabelList"/>
    <dgm:cxn modelId="{ABDB0113-BE29-40D3-BF78-68DE6E266546}" type="presParOf" srcId="{5B4F3822-BF5E-4888-9AFE-DC3449EB1A41}" destId="{96B83733-41AE-4F08-8B6A-EF7233694DED}" srcOrd="2" destOrd="0" presId="urn:microsoft.com/office/officeart/2018/5/layout/IconCircleLabelList"/>
    <dgm:cxn modelId="{A2D6EB58-22F2-4121-9813-686211D5900C}" type="presParOf" srcId="{5B4F3822-BF5E-4888-9AFE-DC3449EB1A41}" destId="{12B1F5C9-5868-4674-B23A-CD3D667FD793}" srcOrd="3" destOrd="0" presId="urn:microsoft.com/office/officeart/2018/5/layout/IconCircleLabel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BEEAE140-F841-411D-848C-E628E1CFD746}" type="doc">
      <dgm:prSet loTypeId="urn:microsoft.com/office/officeart/2018/2/layout/IconLabelList" loCatId="icon" qsTypeId="urn:microsoft.com/office/officeart/2005/8/quickstyle/simple1" qsCatId="simple" csTypeId="urn:microsoft.com/office/officeart/2018/5/colors/Iconchunking_neutralbg_colorful1" csCatId="colorful" phldr="1"/>
      <dgm:spPr/>
      <dgm:t>
        <a:bodyPr/>
        <a:lstStyle/>
        <a:p>
          <a:endParaRPr lang="en-US"/>
        </a:p>
      </dgm:t>
    </dgm:pt>
    <dgm:pt modelId="{7574A882-8100-4F10-BEFD-F21EC5B5A982}">
      <dgm:prSet/>
      <dgm:spPr/>
      <dgm:t>
        <a:bodyPr/>
        <a:lstStyle/>
        <a:p>
          <a:pPr>
            <a:lnSpc>
              <a:spcPct val="100000"/>
            </a:lnSpc>
          </a:pPr>
          <a:r>
            <a:rPr lang="en-US" cap="none">
              <a:latin typeface="Arial" panose="020B0604020202020204" pitchFamily="34" charset="0"/>
              <a:cs typeface="Arial" panose="020B0604020202020204" pitchFamily="34" charset="0"/>
            </a:rPr>
            <a:t>Unit of Competency</a:t>
          </a:r>
        </a:p>
      </dgm:t>
    </dgm:pt>
    <dgm:pt modelId="{AC7249DB-4ACD-4D3D-AAF3-CF0E42974BCA}" type="parTrans" cxnId="{8D8B86A3-6D32-45EF-B085-62E06EB231D9}">
      <dgm:prSet/>
      <dgm:spPr/>
      <dgm:t>
        <a:bodyPr/>
        <a:lstStyle/>
        <a:p>
          <a:endParaRPr lang="en-US"/>
        </a:p>
      </dgm:t>
    </dgm:pt>
    <dgm:pt modelId="{438404AC-A11E-4B78-B7D3-1935C7784334}" type="sibTrans" cxnId="{8D8B86A3-6D32-45EF-B085-62E06EB231D9}">
      <dgm:prSet/>
      <dgm:spPr/>
      <dgm:t>
        <a:bodyPr/>
        <a:lstStyle/>
        <a:p>
          <a:endParaRPr lang="en-US"/>
        </a:p>
      </dgm:t>
    </dgm:pt>
    <dgm:pt modelId="{F3D5E782-9D2A-4581-A188-64F54746F839}">
      <dgm:prSet/>
      <dgm:spPr/>
      <dgm:t>
        <a:bodyPr/>
        <a:lstStyle/>
        <a:p>
          <a:pPr>
            <a:lnSpc>
              <a:spcPct val="100000"/>
            </a:lnSpc>
          </a:pPr>
          <a:r>
            <a:rPr lang="en-US" kern="1200" cap="none">
              <a:latin typeface="Arial" panose="020B0604020202020204" pitchFamily="34" charset="0"/>
              <a:ea typeface="+mn-ea"/>
              <a:cs typeface="Arial" panose="020B0604020202020204" pitchFamily="34" charset="0"/>
            </a:rPr>
            <a:t>Assessment Requirements</a:t>
          </a:r>
        </a:p>
      </dgm:t>
    </dgm:pt>
    <dgm:pt modelId="{46D63949-7F7E-45DC-BEF9-143B39660D39}" type="parTrans" cxnId="{6058661A-4371-4462-A4DC-068C716C8671}">
      <dgm:prSet/>
      <dgm:spPr/>
      <dgm:t>
        <a:bodyPr/>
        <a:lstStyle/>
        <a:p>
          <a:endParaRPr lang="en-US"/>
        </a:p>
      </dgm:t>
    </dgm:pt>
    <dgm:pt modelId="{EBC1526E-AFF7-41D0-BFC5-E832D00953BE}" type="sibTrans" cxnId="{6058661A-4371-4462-A4DC-068C716C8671}">
      <dgm:prSet/>
      <dgm:spPr/>
      <dgm:t>
        <a:bodyPr/>
        <a:lstStyle/>
        <a:p>
          <a:endParaRPr lang="en-US"/>
        </a:p>
      </dgm:t>
    </dgm:pt>
    <dgm:pt modelId="{CD0B1176-EE55-49D6-BAA9-ECD2C5CAC122}">
      <dgm:prSet/>
      <dgm:spPr/>
      <dgm:t>
        <a:bodyPr/>
        <a:lstStyle/>
        <a:p>
          <a:pPr>
            <a:lnSpc>
              <a:spcPct val="100000"/>
            </a:lnSpc>
          </a:pPr>
          <a:r>
            <a:rPr lang="en-US" kern="1200" cap="none">
              <a:latin typeface="Arial" panose="020B0604020202020204" pitchFamily="34" charset="0"/>
              <a:ea typeface="+mn-ea"/>
              <a:cs typeface="Arial" panose="020B0604020202020204" pitchFamily="34" charset="0"/>
            </a:rPr>
            <a:t>Companion Volumes</a:t>
          </a:r>
        </a:p>
      </dgm:t>
    </dgm:pt>
    <dgm:pt modelId="{45F5BFAC-792F-4A8D-B096-23833091EEB6}" type="parTrans" cxnId="{EF442F1B-0BC4-4ACC-AD77-E35A795194FE}">
      <dgm:prSet/>
      <dgm:spPr/>
      <dgm:t>
        <a:bodyPr/>
        <a:lstStyle/>
        <a:p>
          <a:endParaRPr lang="en-US"/>
        </a:p>
      </dgm:t>
    </dgm:pt>
    <dgm:pt modelId="{E8D81B3F-A33B-4665-A763-318EE630F9B5}" type="sibTrans" cxnId="{EF442F1B-0BC4-4ACC-AD77-E35A795194FE}">
      <dgm:prSet/>
      <dgm:spPr/>
      <dgm:t>
        <a:bodyPr/>
        <a:lstStyle/>
        <a:p>
          <a:endParaRPr lang="en-US"/>
        </a:p>
      </dgm:t>
    </dgm:pt>
    <dgm:pt modelId="{8B564E78-031A-4752-91D3-27AB61DE4BAF}">
      <dgm:prSet/>
      <dgm:spPr/>
      <dgm:t>
        <a:bodyPr/>
        <a:lstStyle/>
        <a:p>
          <a:pPr>
            <a:lnSpc>
              <a:spcPct val="100000"/>
            </a:lnSpc>
          </a:pPr>
          <a:r>
            <a:rPr lang="en-US" kern="1200" cap="none">
              <a:latin typeface="Arial" panose="020B0604020202020204" pitchFamily="34" charset="0"/>
              <a:ea typeface="+mn-ea"/>
              <a:cs typeface="Arial" panose="020B0604020202020204" pitchFamily="34" charset="0"/>
            </a:rPr>
            <a:t>Assessment Tools</a:t>
          </a:r>
        </a:p>
      </dgm:t>
    </dgm:pt>
    <dgm:pt modelId="{83B605B6-2901-46A2-A335-9D1D26DED2A6}" type="parTrans" cxnId="{8EFF8FC8-E1DA-4C3F-8905-15728E57A291}">
      <dgm:prSet/>
      <dgm:spPr/>
      <dgm:t>
        <a:bodyPr/>
        <a:lstStyle/>
        <a:p>
          <a:endParaRPr lang="en-US"/>
        </a:p>
      </dgm:t>
    </dgm:pt>
    <dgm:pt modelId="{6C8F1041-F5B7-4644-A585-5FB4B63210C1}" type="sibTrans" cxnId="{8EFF8FC8-E1DA-4C3F-8905-15728E57A291}">
      <dgm:prSet/>
      <dgm:spPr/>
      <dgm:t>
        <a:bodyPr/>
        <a:lstStyle/>
        <a:p>
          <a:endParaRPr lang="en-US"/>
        </a:p>
      </dgm:t>
    </dgm:pt>
    <dgm:pt modelId="{7100ECAF-BADB-49DB-96E4-9191ED5A9B6F}">
      <dgm:prSet/>
      <dgm:spPr/>
      <dgm:t>
        <a:bodyPr/>
        <a:lstStyle/>
        <a:p>
          <a:pPr>
            <a:lnSpc>
              <a:spcPct val="100000"/>
            </a:lnSpc>
          </a:pPr>
          <a:r>
            <a:rPr lang="en-US" kern="1200" cap="none">
              <a:latin typeface="Arial" panose="020B0604020202020204" pitchFamily="34" charset="0"/>
              <a:ea typeface="+mn-ea"/>
              <a:cs typeface="Arial" panose="020B0604020202020204" pitchFamily="34" charset="0"/>
            </a:rPr>
            <a:t>Mapping Document</a:t>
          </a:r>
        </a:p>
      </dgm:t>
    </dgm:pt>
    <dgm:pt modelId="{903DA4D7-FA0E-4356-A288-2BF059088545}" type="parTrans" cxnId="{63DA451F-3477-4C47-9580-469EEE70D212}">
      <dgm:prSet/>
      <dgm:spPr/>
      <dgm:t>
        <a:bodyPr/>
        <a:lstStyle/>
        <a:p>
          <a:endParaRPr lang="en-US"/>
        </a:p>
      </dgm:t>
    </dgm:pt>
    <dgm:pt modelId="{6EFB68B4-619E-4558-BCAB-CC3C12205F2E}" type="sibTrans" cxnId="{63DA451F-3477-4C47-9580-469EEE70D212}">
      <dgm:prSet/>
      <dgm:spPr/>
      <dgm:t>
        <a:bodyPr/>
        <a:lstStyle/>
        <a:p>
          <a:endParaRPr lang="en-US"/>
        </a:p>
      </dgm:t>
    </dgm:pt>
    <dgm:pt modelId="{9F5253D3-919D-4CA2-91A3-16150E2BB419}" type="pres">
      <dgm:prSet presAssocID="{BEEAE140-F841-411D-848C-E628E1CFD746}" presName="root" presStyleCnt="0">
        <dgm:presLayoutVars>
          <dgm:dir/>
          <dgm:resizeHandles val="exact"/>
        </dgm:presLayoutVars>
      </dgm:prSet>
      <dgm:spPr/>
    </dgm:pt>
    <dgm:pt modelId="{4792C926-9F62-4C37-A378-E6489AE67481}" type="pres">
      <dgm:prSet presAssocID="{7574A882-8100-4F10-BEFD-F21EC5B5A982}" presName="compNode" presStyleCnt="0"/>
      <dgm:spPr/>
    </dgm:pt>
    <dgm:pt modelId="{5FC6B58F-F56D-4F51-A498-4129FDDA833F}" type="pres">
      <dgm:prSet presAssocID="{7574A882-8100-4F10-BEFD-F21EC5B5A982}" presName="iconRect" presStyleLbl="node1" presStyleIdx="0" presStyleCnt="5"/>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Checkmark"/>
        </a:ext>
      </dgm:extLst>
    </dgm:pt>
    <dgm:pt modelId="{9137C56D-694C-4870-BD31-87E16E45CF36}" type="pres">
      <dgm:prSet presAssocID="{7574A882-8100-4F10-BEFD-F21EC5B5A982}" presName="spaceRect" presStyleCnt="0"/>
      <dgm:spPr/>
    </dgm:pt>
    <dgm:pt modelId="{9960601F-F182-425E-BE98-C78A0AB03978}" type="pres">
      <dgm:prSet presAssocID="{7574A882-8100-4F10-BEFD-F21EC5B5A982}" presName="textRect" presStyleLbl="revTx" presStyleIdx="0" presStyleCnt="5">
        <dgm:presLayoutVars>
          <dgm:chMax val="1"/>
          <dgm:chPref val="1"/>
        </dgm:presLayoutVars>
      </dgm:prSet>
      <dgm:spPr/>
    </dgm:pt>
    <dgm:pt modelId="{2FADE5C0-9B56-4CBB-99DC-76DDE82AB2E1}" type="pres">
      <dgm:prSet presAssocID="{438404AC-A11E-4B78-B7D3-1935C7784334}" presName="sibTrans" presStyleCnt="0"/>
      <dgm:spPr/>
    </dgm:pt>
    <dgm:pt modelId="{D61957BD-0035-4D56-92FB-DB6DBA017988}" type="pres">
      <dgm:prSet presAssocID="{F3D5E782-9D2A-4581-A188-64F54746F839}" presName="compNode" presStyleCnt="0"/>
      <dgm:spPr/>
    </dgm:pt>
    <dgm:pt modelId="{5C7D8F4A-375F-4158-84B0-3C32302CFEDA}" type="pres">
      <dgm:prSet presAssocID="{F3D5E782-9D2A-4581-A188-64F54746F839}" presName="iconRect" presStyleLbl="node1" presStyleIdx="1" presStyleCnt="5"/>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Check List"/>
        </a:ext>
      </dgm:extLst>
    </dgm:pt>
    <dgm:pt modelId="{1F0E11A5-D724-47D9-90A8-0B35DA1959CD}" type="pres">
      <dgm:prSet presAssocID="{F3D5E782-9D2A-4581-A188-64F54746F839}" presName="spaceRect" presStyleCnt="0"/>
      <dgm:spPr/>
    </dgm:pt>
    <dgm:pt modelId="{D44B7C94-4E0C-44C0-991D-49C6E0B783DE}" type="pres">
      <dgm:prSet presAssocID="{F3D5E782-9D2A-4581-A188-64F54746F839}" presName="textRect" presStyleLbl="revTx" presStyleIdx="1" presStyleCnt="5">
        <dgm:presLayoutVars>
          <dgm:chMax val="1"/>
          <dgm:chPref val="1"/>
        </dgm:presLayoutVars>
      </dgm:prSet>
      <dgm:spPr/>
    </dgm:pt>
    <dgm:pt modelId="{F7C529B5-5661-44E8-86DE-7F5E4FEEB23F}" type="pres">
      <dgm:prSet presAssocID="{EBC1526E-AFF7-41D0-BFC5-E832D00953BE}" presName="sibTrans" presStyleCnt="0"/>
      <dgm:spPr/>
    </dgm:pt>
    <dgm:pt modelId="{9D0E64FA-7D97-4156-A5B7-DBFAC8A53A88}" type="pres">
      <dgm:prSet presAssocID="{CD0B1176-EE55-49D6-BAA9-ECD2C5CAC122}" presName="compNode" presStyleCnt="0"/>
      <dgm:spPr/>
    </dgm:pt>
    <dgm:pt modelId="{E0FCA2D2-A590-4014-AB1E-B49C6D4D3F8B}" type="pres">
      <dgm:prSet presAssocID="{CD0B1176-EE55-49D6-BAA9-ECD2C5CAC122}" presName="iconRect" presStyleLbl="node1" presStyleIdx="2" presStyleCnt="5"/>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Dog"/>
        </a:ext>
      </dgm:extLst>
    </dgm:pt>
    <dgm:pt modelId="{F37196A2-03C4-4E8E-B356-711D28C6B1ED}" type="pres">
      <dgm:prSet presAssocID="{CD0B1176-EE55-49D6-BAA9-ECD2C5CAC122}" presName="spaceRect" presStyleCnt="0"/>
      <dgm:spPr/>
    </dgm:pt>
    <dgm:pt modelId="{26BC3129-FA3B-4489-82A1-C6D47D80DFC2}" type="pres">
      <dgm:prSet presAssocID="{CD0B1176-EE55-49D6-BAA9-ECD2C5CAC122}" presName="textRect" presStyleLbl="revTx" presStyleIdx="2" presStyleCnt="5">
        <dgm:presLayoutVars>
          <dgm:chMax val="1"/>
          <dgm:chPref val="1"/>
        </dgm:presLayoutVars>
      </dgm:prSet>
      <dgm:spPr/>
    </dgm:pt>
    <dgm:pt modelId="{16B02052-8D1A-423A-90EE-5D7BC6486964}" type="pres">
      <dgm:prSet presAssocID="{E8D81B3F-A33B-4665-A763-318EE630F9B5}" presName="sibTrans" presStyleCnt="0"/>
      <dgm:spPr/>
    </dgm:pt>
    <dgm:pt modelId="{CC08AA49-FC71-4375-8051-6D4648FCC65A}" type="pres">
      <dgm:prSet presAssocID="{8B564E78-031A-4752-91D3-27AB61DE4BAF}" presName="compNode" presStyleCnt="0"/>
      <dgm:spPr/>
    </dgm:pt>
    <dgm:pt modelId="{55CE5ECB-1064-4D75-852C-F66F68F47BC9}" type="pres">
      <dgm:prSet presAssocID="{8B564E78-031A-4752-91D3-27AB61DE4BAF}" presName="iconRect" presStyleLbl="node1" presStyleIdx="3" presStyleCnt="5"/>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Tools"/>
        </a:ext>
      </dgm:extLst>
    </dgm:pt>
    <dgm:pt modelId="{E4C63CD9-C07F-4BB9-A988-649DFB09DAB2}" type="pres">
      <dgm:prSet presAssocID="{8B564E78-031A-4752-91D3-27AB61DE4BAF}" presName="spaceRect" presStyleCnt="0"/>
      <dgm:spPr/>
    </dgm:pt>
    <dgm:pt modelId="{4AFFF7C8-9320-4BBB-82C8-83C5A42C1318}" type="pres">
      <dgm:prSet presAssocID="{8B564E78-031A-4752-91D3-27AB61DE4BAF}" presName="textRect" presStyleLbl="revTx" presStyleIdx="3" presStyleCnt="5">
        <dgm:presLayoutVars>
          <dgm:chMax val="1"/>
          <dgm:chPref val="1"/>
        </dgm:presLayoutVars>
      </dgm:prSet>
      <dgm:spPr/>
    </dgm:pt>
    <dgm:pt modelId="{B615CBE5-5FB0-4028-B3BD-163BE73DA4EE}" type="pres">
      <dgm:prSet presAssocID="{6C8F1041-F5B7-4644-A585-5FB4B63210C1}" presName="sibTrans" presStyleCnt="0"/>
      <dgm:spPr/>
    </dgm:pt>
    <dgm:pt modelId="{D13F968D-BFD5-4E7B-A0DC-4F49137914C1}" type="pres">
      <dgm:prSet presAssocID="{7100ECAF-BADB-49DB-96E4-9191ED5A9B6F}" presName="compNode" presStyleCnt="0"/>
      <dgm:spPr/>
    </dgm:pt>
    <dgm:pt modelId="{54E9A506-1BE4-4FD5-8DC9-426A10E530C5}" type="pres">
      <dgm:prSet presAssocID="{7100ECAF-BADB-49DB-96E4-9191ED5A9B6F}" presName="iconRect" presStyleLbl="node1" presStyleIdx="4" presStyleCnt="5"/>
      <dgm:spPr>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a:noFill/>
        </a:ln>
      </dgm:spPr>
      <dgm:extLst>
        <a:ext uri="{E40237B7-FDA0-4F09-8148-C483321AD2D9}">
          <dgm14:cNvPr xmlns:dgm14="http://schemas.microsoft.com/office/drawing/2010/diagram" id="0" name="" descr="Document"/>
        </a:ext>
      </dgm:extLst>
    </dgm:pt>
    <dgm:pt modelId="{BCF200C2-1D59-49D7-9461-AF8CEECD3DBC}" type="pres">
      <dgm:prSet presAssocID="{7100ECAF-BADB-49DB-96E4-9191ED5A9B6F}" presName="spaceRect" presStyleCnt="0"/>
      <dgm:spPr/>
    </dgm:pt>
    <dgm:pt modelId="{34FFD64A-F48E-4945-A1A1-9D2F45277D63}" type="pres">
      <dgm:prSet presAssocID="{7100ECAF-BADB-49DB-96E4-9191ED5A9B6F}" presName="textRect" presStyleLbl="revTx" presStyleIdx="4" presStyleCnt="5">
        <dgm:presLayoutVars>
          <dgm:chMax val="1"/>
          <dgm:chPref val="1"/>
        </dgm:presLayoutVars>
      </dgm:prSet>
      <dgm:spPr/>
    </dgm:pt>
  </dgm:ptLst>
  <dgm:cxnLst>
    <dgm:cxn modelId="{97952213-A00C-41B4-B1AD-05D6E92D461B}" type="presOf" srcId="{BEEAE140-F841-411D-848C-E628E1CFD746}" destId="{9F5253D3-919D-4CA2-91A3-16150E2BB419}" srcOrd="0" destOrd="0" presId="urn:microsoft.com/office/officeart/2018/2/layout/IconLabelList"/>
    <dgm:cxn modelId="{8472141A-8492-472E-AB26-8D36527F5D8B}" type="presOf" srcId="{7574A882-8100-4F10-BEFD-F21EC5B5A982}" destId="{9960601F-F182-425E-BE98-C78A0AB03978}" srcOrd="0" destOrd="0" presId="urn:microsoft.com/office/officeart/2018/2/layout/IconLabelList"/>
    <dgm:cxn modelId="{6058661A-4371-4462-A4DC-068C716C8671}" srcId="{BEEAE140-F841-411D-848C-E628E1CFD746}" destId="{F3D5E782-9D2A-4581-A188-64F54746F839}" srcOrd="1" destOrd="0" parTransId="{46D63949-7F7E-45DC-BEF9-143B39660D39}" sibTransId="{EBC1526E-AFF7-41D0-BFC5-E832D00953BE}"/>
    <dgm:cxn modelId="{EF442F1B-0BC4-4ACC-AD77-E35A795194FE}" srcId="{BEEAE140-F841-411D-848C-E628E1CFD746}" destId="{CD0B1176-EE55-49D6-BAA9-ECD2C5CAC122}" srcOrd="2" destOrd="0" parTransId="{45F5BFAC-792F-4A8D-B096-23833091EEB6}" sibTransId="{E8D81B3F-A33B-4665-A763-318EE630F9B5}"/>
    <dgm:cxn modelId="{7573E01E-8F9E-45C2-9C2A-7EC776BB8DCE}" type="presOf" srcId="{7100ECAF-BADB-49DB-96E4-9191ED5A9B6F}" destId="{34FFD64A-F48E-4945-A1A1-9D2F45277D63}" srcOrd="0" destOrd="0" presId="urn:microsoft.com/office/officeart/2018/2/layout/IconLabelList"/>
    <dgm:cxn modelId="{63DA451F-3477-4C47-9580-469EEE70D212}" srcId="{BEEAE140-F841-411D-848C-E628E1CFD746}" destId="{7100ECAF-BADB-49DB-96E4-9191ED5A9B6F}" srcOrd="4" destOrd="0" parTransId="{903DA4D7-FA0E-4356-A288-2BF059088545}" sibTransId="{6EFB68B4-619E-4558-BCAB-CC3C12205F2E}"/>
    <dgm:cxn modelId="{8F67D675-BBE1-4068-86E0-888737812A59}" type="presOf" srcId="{CD0B1176-EE55-49D6-BAA9-ECD2C5CAC122}" destId="{26BC3129-FA3B-4489-82A1-C6D47D80DFC2}" srcOrd="0" destOrd="0" presId="urn:microsoft.com/office/officeart/2018/2/layout/IconLabelList"/>
    <dgm:cxn modelId="{1FD55276-73F1-47C2-BA01-A5831CA6A263}" type="presOf" srcId="{F3D5E782-9D2A-4581-A188-64F54746F839}" destId="{D44B7C94-4E0C-44C0-991D-49C6E0B783DE}" srcOrd="0" destOrd="0" presId="urn:microsoft.com/office/officeart/2018/2/layout/IconLabelList"/>
    <dgm:cxn modelId="{8D8B86A3-6D32-45EF-B085-62E06EB231D9}" srcId="{BEEAE140-F841-411D-848C-E628E1CFD746}" destId="{7574A882-8100-4F10-BEFD-F21EC5B5A982}" srcOrd="0" destOrd="0" parTransId="{AC7249DB-4ACD-4D3D-AAF3-CF0E42974BCA}" sibTransId="{438404AC-A11E-4B78-B7D3-1935C7784334}"/>
    <dgm:cxn modelId="{8F98E2C5-BF79-460F-BDDE-C46C1309DC81}" type="presOf" srcId="{8B564E78-031A-4752-91D3-27AB61DE4BAF}" destId="{4AFFF7C8-9320-4BBB-82C8-83C5A42C1318}" srcOrd="0" destOrd="0" presId="urn:microsoft.com/office/officeart/2018/2/layout/IconLabelList"/>
    <dgm:cxn modelId="{8EFF8FC8-E1DA-4C3F-8905-15728E57A291}" srcId="{BEEAE140-F841-411D-848C-E628E1CFD746}" destId="{8B564E78-031A-4752-91D3-27AB61DE4BAF}" srcOrd="3" destOrd="0" parTransId="{83B605B6-2901-46A2-A335-9D1D26DED2A6}" sibTransId="{6C8F1041-F5B7-4644-A585-5FB4B63210C1}"/>
    <dgm:cxn modelId="{5FA655F3-2505-40CB-A45D-F7E3CCEE1DB3}" type="presParOf" srcId="{9F5253D3-919D-4CA2-91A3-16150E2BB419}" destId="{4792C926-9F62-4C37-A378-E6489AE67481}" srcOrd="0" destOrd="0" presId="urn:microsoft.com/office/officeart/2018/2/layout/IconLabelList"/>
    <dgm:cxn modelId="{E766CAF3-6AFE-4B2A-987F-C32DDF536130}" type="presParOf" srcId="{4792C926-9F62-4C37-A378-E6489AE67481}" destId="{5FC6B58F-F56D-4F51-A498-4129FDDA833F}" srcOrd="0" destOrd="0" presId="urn:microsoft.com/office/officeart/2018/2/layout/IconLabelList"/>
    <dgm:cxn modelId="{AE2416C3-D263-4664-BB9E-99F49DBBFC1F}" type="presParOf" srcId="{4792C926-9F62-4C37-A378-E6489AE67481}" destId="{9137C56D-694C-4870-BD31-87E16E45CF36}" srcOrd="1" destOrd="0" presId="urn:microsoft.com/office/officeart/2018/2/layout/IconLabelList"/>
    <dgm:cxn modelId="{19D47DEE-7EC6-460D-9EC1-91C710636738}" type="presParOf" srcId="{4792C926-9F62-4C37-A378-E6489AE67481}" destId="{9960601F-F182-425E-BE98-C78A0AB03978}" srcOrd="2" destOrd="0" presId="urn:microsoft.com/office/officeart/2018/2/layout/IconLabelList"/>
    <dgm:cxn modelId="{FDF30F33-8D4F-4061-A921-0054D4A4E756}" type="presParOf" srcId="{9F5253D3-919D-4CA2-91A3-16150E2BB419}" destId="{2FADE5C0-9B56-4CBB-99DC-76DDE82AB2E1}" srcOrd="1" destOrd="0" presId="urn:microsoft.com/office/officeart/2018/2/layout/IconLabelList"/>
    <dgm:cxn modelId="{5B0B7AB2-2DF5-48C2-A7D3-FD561D9A4F2E}" type="presParOf" srcId="{9F5253D3-919D-4CA2-91A3-16150E2BB419}" destId="{D61957BD-0035-4D56-92FB-DB6DBA017988}" srcOrd="2" destOrd="0" presId="urn:microsoft.com/office/officeart/2018/2/layout/IconLabelList"/>
    <dgm:cxn modelId="{96577016-F690-4814-B856-144E63D99A3A}" type="presParOf" srcId="{D61957BD-0035-4D56-92FB-DB6DBA017988}" destId="{5C7D8F4A-375F-4158-84B0-3C32302CFEDA}" srcOrd="0" destOrd="0" presId="urn:microsoft.com/office/officeart/2018/2/layout/IconLabelList"/>
    <dgm:cxn modelId="{2C7FECE7-409B-438B-9154-8E3C016754C1}" type="presParOf" srcId="{D61957BD-0035-4D56-92FB-DB6DBA017988}" destId="{1F0E11A5-D724-47D9-90A8-0B35DA1959CD}" srcOrd="1" destOrd="0" presId="urn:microsoft.com/office/officeart/2018/2/layout/IconLabelList"/>
    <dgm:cxn modelId="{6206A77F-2A9B-41DA-9F6E-6E9449159DA7}" type="presParOf" srcId="{D61957BD-0035-4D56-92FB-DB6DBA017988}" destId="{D44B7C94-4E0C-44C0-991D-49C6E0B783DE}" srcOrd="2" destOrd="0" presId="urn:microsoft.com/office/officeart/2018/2/layout/IconLabelList"/>
    <dgm:cxn modelId="{3249D464-EB8B-4C4C-B4A4-C34D0C47ADDB}" type="presParOf" srcId="{9F5253D3-919D-4CA2-91A3-16150E2BB419}" destId="{F7C529B5-5661-44E8-86DE-7F5E4FEEB23F}" srcOrd="3" destOrd="0" presId="urn:microsoft.com/office/officeart/2018/2/layout/IconLabelList"/>
    <dgm:cxn modelId="{33297883-CF82-4282-A983-F5BFA271C83D}" type="presParOf" srcId="{9F5253D3-919D-4CA2-91A3-16150E2BB419}" destId="{9D0E64FA-7D97-4156-A5B7-DBFAC8A53A88}" srcOrd="4" destOrd="0" presId="urn:microsoft.com/office/officeart/2018/2/layout/IconLabelList"/>
    <dgm:cxn modelId="{3DE22645-D189-4D35-BEC2-8B34F6CB17CA}" type="presParOf" srcId="{9D0E64FA-7D97-4156-A5B7-DBFAC8A53A88}" destId="{E0FCA2D2-A590-4014-AB1E-B49C6D4D3F8B}" srcOrd="0" destOrd="0" presId="urn:microsoft.com/office/officeart/2018/2/layout/IconLabelList"/>
    <dgm:cxn modelId="{AF5AA28B-E7F5-4853-AE62-6A9B81A8A1E9}" type="presParOf" srcId="{9D0E64FA-7D97-4156-A5B7-DBFAC8A53A88}" destId="{F37196A2-03C4-4E8E-B356-711D28C6B1ED}" srcOrd="1" destOrd="0" presId="urn:microsoft.com/office/officeart/2018/2/layout/IconLabelList"/>
    <dgm:cxn modelId="{F60906ED-4EE7-4F92-8702-C163524CA726}" type="presParOf" srcId="{9D0E64FA-7D97-4156-A5B7-DBFAC8A53A88}" destId="{26BC3129-FA3B-4489-82A1-C6D47D80DFC2}" srcOrd="2" destOrd="0" presId="urn:microsoft.com/office/officeart/2018/2/layout/IconLabelList"/>
    <dgm:cxn modelId="{C3B0322D-BA3C-4FF0-9DF1-DE19CCBFC166}" type="presParOf" srcId="{9F5253D3-919D-4CA2-91A3-16150E2BB419}" destId="{16B02052-8D1A-423A-90EE-5D7BC6486964}" srcOrd="5" destOrd="0" presId="urn:microsoft.com/office/officeart/2018/2/layout/IconLabelList"/>
    <dgm:cxn modelId="{CB9CF5ED-633A-4CA1-98EB-B21CF7540A0A}" type="presParOf" srcId="{9F5253D3-919D-4CA2-91A3-16150E2BB419}" destId="{CC08AA49-FC71-4375-8051-6D4648FCC65A}" srcOrd="6" destOrd="0" presId="urn:microsoft.com/office/officeart/2018/2/layout/IconLabelList"/>
    <dgm:cxn modelId="{0567D498-93AB-4110-884E-3B980862DE55}" type="presParOf" srcId="{CC08AA49-FC71-4375-8051-6D4648FCC65A}" destId="{55CE5ECB-1064-4D75-852C-F66F68F47BC9}" srcOrd="0" destOrd="0" presId="urn:microsoft.com/office/officeart/2018/2/layout/IconLabelList"/>
    <dgm:cxn modelId="{0C6A4808-C242-4BA1-B917-60819B312CCF}" type="presParOf" srcId="{CC08AA49-FC71-4375-8051-6D4648FCC65A}" destId="{E4C63CD9-C07F-4BB9-A988-649DFB09DAB2}" srcOrd="1" destOrd="0" presId="urn:microsoft.com/office/officeart/2018/2/layout/IconLabelList"/>
    <dgm:cxn modelId="{A06E2A54-5D8D-44F8-81AA-1AFC0887FDC2}" type="presParOf" srcId="{CC08AA49-FC71-4375-8051-6D4648FCC65A}" destId="{4AFFF7C8-9320-4BBB-82C8-83C5A42C1318}" srcOrd="2" destOrd="0" presId="urn:microsoft.com/office/officeart/2018/2/layout/IconLabelList"/>
    <dgm:cxn modelId="{DE1E6EC3-14CB-4495-A8B6-C38991DB9FCB}" type="presParOf" srcId="{9F5253D3-919D-4CA2-91A3-16150E2BB419}" destId="{B615CBE5-5FB0-4028-B3BD-163BE73DA4EE}" srcOrd="7" destOrd="0" presId="urn:microsoft.com/office/officeart/2018/2/layout/IconLabelList"/>
    <dgm:cxn modelId="{82C35F1D-1BCA-4D15-A581-2F51B7AF8AA9}" type="presParOf" srcId="{9F5253D3-919D-4CA2-91A3-16150E2BB419}" destId="{D13F968D-BFD5-4E7B-A0DC-4F49137914C1}" srcOrd="8" destOrd="0" presId="urn:microsoft.com/office/officeart/2018/2/layout/IconLabelList"/>
    <dgm:cxn modelId="{C83AD995-82E1-47B7-9823-153C8C2A048A}" type="presParOf" srcId="{D13F968D-BFD5-4E7B-A0DC-4F49137914C1}" destId="{54E9A506-1BE4-4FD5-8DC9-426A10E530C5}" srcOrd="0" destOrd="0" presId="urn:microsoft.com/office/officeart/2018/2/layout/IconLabelList"/>
    <dgm:cxn modelId="{62961E73-C59E-4B29-9FB7-50B7C76ABE28}" type="presParOf" srcId="{D13F968D-BFD5-4E7B-A0DC-4F49137914C1}" destId="{BCF200C2-1D59-49D7-9461-AF8CEECD3DBC}" srcOrd="1" destOrd="0" presId="urn:microsoft.com/office/officeart/2018/2/layout/IconLabelList"/>
    <dgm:cxn modelId="{F0D22232-DFB1-4186-BE5A-3805FBAD618C}" type="presParOf" srcId="{D13F968D-BFD5-4E7B-A0DC-4F49137914C1}" destId="{34FFD64A-F48E-4945-A1A1-9D2F45277D63}" srcOrd="2" destOrd="0" presId="urn:microsoft.com/office/officeart/2018/2/layout/IconLabel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B6F55461-BE5E-4F23-897A-B8F3128BD864}" type="doc">
      <dgm:prSet loTypeId="urn:microsoft.com/office/officeart/2018/5/layout/IconCircleLabelList" loCatId="icon" qsTypeId="urn:microsoft.com/office/officeart/2005/8/quickstyle/simple1" qsCatId="simple" csTypeId="urn:microsoft.com/office/officeart/2018/5/colors/Iconchunking_neutralicon_colorful1" csCatId="colorful" phldr="1"/>
      <dgm:spPr/>
      <dgm:t>
        <a:bodyPr/>
        <a:lstStyle/>
        <a:p>
          <a:endParaRPr lang="en-US"/>
        </a:p>
      </dgm:t>
    </dgm:pt>
    <dgm:pt modelId="{677942BA-62A1-4031-8C2B-06D7870A8186}">
      <dgm:prSet/>
      <dgm:spPr/>
      <dgm:t>
        <a:bodyPr/>
        <a:lstStyle/>
        <a:p>
          <a:pPr>
            <a:defRPr cap="all"/>
          </a:pPr>
          <a:r>
            <a:rPr lang="en-US" cap="none" dirty="0">
              <a:latin typeface="Arial" panose="020B0604020202020204" pitchFamily="34" charset="0"/>
              <a:cs typeface="Arial" panose="020B0604020202020204" pitchFamily="34" charset="0"/>
            </a:rPr>
            <a:t>Student needs to understand the process – clear communication</a:t>
          </a:r>
        </a:p>
      </dgm:t>
    </dgm:pt>
    <dgm:pt modelId="{BBFBA17E-7BC7-4C78-9276-4CD6568B12C1}" type="parTrans" cxnId="{331A2920-8FC9-40CC-BEAD-C74EDB1D427E}">
      <dgm:prSet/>
      <dgm:spPr/>
      <dgm:t>
        <a:bodyPr/>
        <a:lstStyle/>
        <a:p>
          <a:endParaRPr lang="en-US"/>
        </a:p>
      </dgm:t>
    </dgm:pt>
    <dgm:pt modelId="{67AA065E-7BD6-4404-82ED-AEA8F555E864}" type="sibTrans" cxnId="{331A2920-8FC9-40CC-BEAD-C74EDB1D427E}">
      <dgm:prSet/>
      <dgm:spPr/>
      <dgm:t>
        <a:bodyPr/>
        <a:lstStyle/>
        <a:p>
          <a:endParaRPr lang="en-US"/>
        </a:p>
      </dgm:t>
    </dgm:pt>
    <dgm:pt modelId="{7B6D0DC7-4C6B-4F6A-9DD1-25AF8AFF94B5}">
      <dgm:prSet/>
      <dgm:spPr/>
      <dgm:t>
        <a:bodyPr/>
        <a:lstStyle/>
        <a:p>
          <a:pPr>
            <a:defRPr cap="all"/>
          </a:pPr>
          <a:r>
            <a:rPr lang="en-US" cap="none" dirty="0">
              <a:latin typeface="Arial" panose="020B0604020202020204" pitchFamily="34" charset="0"/>
              <a:cs typeface="Arial" panose="020B0604020202020204" pitchFamily="34" charset="0"/>
            </a:rPr>
            <a:t>Student needs to understand what they are being assessed on</a:t>
          </a:r>
        </a:p>
      </dgm:t>
    </dgm:pt>
    <dgm:pt modelId="{6B001F9C-CC73-4317-A856-881F4D38A512}" type="parTrans" cxnId="{66CFC8B2-2934-42A9-A533-8A82E9CDDB7F}">
      <dgm:prSet/>
      <dgm:spPr/>
      <dgm:t>
        <a:bodyPr/>
        <a:lstStyle/>
        <a:p>
          <a:endParaRPr lang="en-US"/>
        </a:p>
      </dgm:t>
    </dgm:pt>
    <dgm:pt modelId="{E11639DE-6088-43AD-B873-60A80D88E2D7}" type="sibTrans" cxnId="{66CFC8B2-2934-42A9-A533-8A82E9CDDB7F}">
      <dgm:prSet/>
      <dgm:spPr/>
      <dgm:t>
        <a:bodyPr/>
        <a:lstStyle/>
        <a:p>
          <a:endParaRPr lang="en-US"/>
        </a:p>
      </dgm:t>
    </dgm:pt>
    <dgm:pt modelId="{904A3786-5FB8-4230-9569-6725AE47C45D}">
      <dgm:prSet/>
      <dgm:spPr/>
      <dgm:t>
        <a:bodyPr/>
        <a:lstStyle/>
        <a:p>
          <a:pPr>
            <a:defRPr cap="all"/>
          </a:pPr>
          <a:r>
            <a:rPr lang="en-US" cap="none" dirty="0">
              <a:latin typeface="Arial" panose="020B0604020202020204" pitchFamily="34" charset="0"/>
              <a:cs typeface="Arial" panose="020B0604020202020204" pitchFamily="34" charset="0"/>
            </a:rPr>
            <a:t>Workplace assessment adds a layer of communication</a:t>
          </a:r>
        </a:p>
      </dgm:t>
    </dgm:pt>
    <dgm:pt modelId="{F8A1BB45-BADA-47F8-B7CE-782A32B40C12}" type="parTrans" cxnId="{1D267F80-7047-4E02-B150-159D75AE1E37}">
      <dgm:prSet/>
      <dgm:spPr/>
      <dgm:t>
        <a:bodyPr/>
        <a:lstStyle/>
        <a:p>
          <a:endParaRPr lang="en-US"/>
        </a:p>
      </dgm:t>
    </dgm:pt>
    <dgm:pt modelId="{29BA104C-F98E-4E14-AABF-97A23C90C0C8}" type="sibTrans" cxnId="{1D267F80-7047-4E02-B150-159D75AE1E37}">
      <dgm:prSet/>
      <dgm:spPr/>
      <dgm:t>
        <a:bodyPr/>
        <a:lstStyle/>
        <a:p>
          <a:endParaRPr lang="en-US"/>
        </a:p>
      </dgm:t>
    </dgm:pt>
    <dgm:pt modelId="{C760CF94-3DD5-4F3E-9F56-189ECB7C2969}" type="pres">
      <dgm:prSet presAssocID="{B6F55461-BE5E-4F23-897A-B8F3128BD864}" presName="root" presStyleCnt="0">
        <dgm:presLayoutVars>
          <dgm:dir/>
          <dgm:resizeHandles val="exact"/>
        </dgm:presLayoutVars>
      </dgm:prSet>
      <dgm:spPr/>
    </dgm:pt>
    <dgm:pt modelId="{60578DE4-81E5-4553-B2F5-E40DE8CC9360}" type="pres">
      <dgm:prSet presAssocID="{677942BA-62A1-4031-8C2B-06D7870A8186}" presName="compNode" presStyleCnt="0"/>
      <dgm:spPr/>
    </dgm:pt>
    <dgm:pt modelId="{A96BD558-5B51-48F2-9803-3C182313649E}" type="pres">
      <dgm:prSet presAssocID="{677942BA-62A1-4031-8C2B-06D7870A8186}" presName="iconBgRect" presStyleLbl="bgShp" presStyleIdx="0" presStyleCnt="3"/>
      <dgm:spPr/>
    </dgm:pt>
    <dgm:pt modelId="{39F3F63A-C1AA-4B08-A166-73DBA58D57DB}" type="pres">
      <dgm:prSet presAssocID="{677942BA-62A1-4031-8C2B-06D7870A8186}"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Head with Gears"/>
        </a:ext>
      </dgm:extLst>
    </dgm:pt>
    <dgm:pt modelId="{191FC160-2182-4C17-892C-498B045DFF81}" type="pres">
      <dgm:prSet presAssocID="{677942BA-62A1-4031-8C2B-06D7870A8186}" presName="spaceRect" presStyleCnt="0"/>
      <dgm:spPr/>
    </dgm:pt>
    <dgm:pt modelId="{38F98390-F984-40C9-9AF0-EAAE81752997}" type="pres">
      <dgm:prSet presAssocID="{677942BA-62A1-4031-8C2B-06D7870A8186}" presName="textRect" presStyleLbl="revTx" presStyleIdx="0" presStyleCnt="3">
        <dgm:presLayoutVars>
          <dgm:chMax val="1"/>
          <dgm:chPref val="1"/>
        </dgm:presLayoutVars>
      </dgm:prSet>
      <dgm:spPr/>
    </dgm:pt>
    <dgm:pt modelId="{A3334F7A-F210-43A4-857B-CA3B6617C25E}" type="pres">
      <dgm:prSet presAssocID="{67AA065E-7BD6-4404-82ED-AEA8F555E864}" presName="sibTrans" presStyleCnt="0"/>
      <dgm:spPr/>
    </dgm:pt>
    <dgm:pt modelId="{C3A236BD-F843-4EE8-805D-573ADED7ADD6}" type="pres">
      <dgm:prSet presAssocID="{7B6D0DC7-4C6B-4F6A-9DD1-25AF8AFF94B5}" presName="compNode" presStyleCnt="0"/>
      <dgm:spPr/>
    </dgm:pt>
    <dgm:pt modelId="{A189FB3E-CA56-41CF-8024-79841D005767}" type="pres">
      <dgm:prSet presAssocID="{7B6D0DC7-4C6B-4F6A-9DD1-25AF8AFF94B5}" presName="iconBgRect" presStyleLbl="bgShp" presStyleIdx="1" presStyleCnt="3"/>
      <dgm:spPr/>
    </dgm:pt>
    <dgm:pt modelId="{60A1583D-4836-4E4B-97DB-5B223547BD28}" type="pres">
      <dgm:prSet presAssocID="{7B6D0DC7-4C6B-4F6A-9DD1-25AF8AFF94B5}"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Classroom"/>
        </a:ext>
      </dgm:extLst>
    </dgm:pt>
    <dgm:pt modelId="{701D3DC2-B394-42C0-A22A-C5F748DBBFC0}" type="pres">
      <dgm:prSet presAssocID="{7B6D0DC7-4C6B-4F6A-9DD1-25AF8AFF94B5}" presName="spaceRect" presStyleCnt="0"/>
      <dgm:spPr/>
    </dgm:pt>
    <dgm:pt modelId="{8918D373-A891-4793-B0C1-D746BEDCA34F}" type="pres">
      <dgm:prSet presAssocID="{7B6D0DC7-4C6B-4F6A-9DD1-25AF8AFF94B5}" presName="textRect" presStyleLbl="revTx" presStyleIdx="1" presStyleCnt="3">
        <dgm:presLayoutVars>
          <dgm:chMax val="1"/>
          <dgm:chPref val="1"/>
        </dgm:presLayoutVars>
      </dgm:prSet>
      <dgm:spPr/>
    </dgm:pt>
    <dgm:pt modelId="{46463FAC-6C13-414C-9A2D-262D578A7665}" type="pres">
      <dgm:prSet presAssocID="{E11639DE-6088-43AD-B873-60A80D88E2D7}" presName="sibTrans" presStyleCnt="0"/>
      <dgm:spPr/>
    </dgm:pt>
    <dgm:pt modelId="{6FE2846F-B235-4F1F-AA95-A02D2E9F3D04}" type="pres">
      <dgm:prSet presAssocID="{904A3786-5FB8-4230-9569-6725AE47C45D}" presName="compNode" presStyleCnt="0"/>
      <dgm:spPr/>
    </dgm:pt>
    <dgm:pt modelId="{663F0264-A577-4EAD-B6D4-04407F41816E}" type="pres">
      <dgm:prSet presAssocID="{904A3786-5FB8-4230-9569-6725AE47C45D}" presName="iconBgRect" presStyleLbl="bgShp" presStyleIdx="2" presStyleCnt="3"/>
      <dgm:spPr/>
    </dgm:pt>
    <dgm:pt modelId="{4ADBB5D6-BCBC-4F22-9DEB-F7155A068E31}" type="pres">
      <dgm:prSet presAssocID="{904A3786-5FB8-4230-9569-6725AE47C45D}"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Subtitles"/>
        </a:ext>
      </dgm:extLst>
    </dgm:pt>
    <dgm:pt modelId="{1031CBCB-E9D4-402D-A556-F7FC2362F384}" type="pres">
      <dgm:prSet presAssocID="{904A3786-5FB8-4230-9569-6725AE47C45D}" presName="spaceRect" presStyleCnt="0"/>
      <dgm:spPr/>
    </dgm:pt>
    <dgm:pt modelId="{CE901ABB-E5CA-45C9-AA37-78D352D08C15}" type="pres">
      <dgm:prSet presAssocID="{904A3786-5FB8-4230-9569-6725AE47C45D}" presName="textRect" presStyleLbl="revTx" presStyleIdx="2" presStyleCnt="3">
        <dgm:presLayoutVars>
          <dgm:chMax val="1"/>
          <dgm:chPref val="1"/>
        </dgm:presLayoutVars>
      </dgm:prSet>
      <dgm:spPr/>
    </dgm:pt>
  </dgm:ptLst>
  <dgm:cxnLst>
    <dgm:cxn modelId="{49068309-9C33-4496-BB88-03A9948D14DD}" type="presOf" srcId="{904A3786-5FB8-4230-9569-6725AE47C45D}" destId="{CE901ABB-E5CA-45C9-AA37-78D352D08C15}" srcOrd="0" destOrd="0" presId="urn:microsoft.com/office/officeart/2018/5/layout/IconCircleLabelList"/>
    <dgm:cxn modelId="{331A2920-8FC9-40CC-BEAD-C74EDB1D427E}" srcId="{B6F55461-BE5E-4F23-897A-B8F3128BD864}" destId="{677942BA-62A1-4031-8C2B-06D7870A8186}" srcOrd="0" destOrd="0" parTransId="{BBFBA17E-7BC7-4C78-9276-4CD6568B12C1}" sibTransId="{67AA065E-7BD6-4404-82ED-AEA8F555E864}"/>
    <dgm:cxn modelId="{D9076077-AF12-4C96-8553-198C7D7B53A8}" type="presOf" srcId="{B6F55461-BE5E-4F23-897A-B8F3128BD864}" destId="{C760CF94-3DD5-4F3E-9F56-189ECB7C2969}" srcOrd="0" destOrd="0" presId="urn:microsoft.com/office/officeart/2018/5/layout/IconCircleLabelList"/>
    <dgm:cxn modelId="{1D267F80-7047-4E02-B150-159D75AE1E37}" srcId="{B6F55461-BE5E-4F23-897A-B8F3128BD864}" destId="{904A3786-5FB8-4230-9569-6725AE47C45D}" srcOrd="2" destOrd="0" parTransId="{F8A1BB45-BADA-47F8-B7CE-782A32B40C12}" sibTransId="{29BA104C-F98E-4E14-AABF-97A23C90C0C8}"/>
    <dgm:cxn modelId="{0C6B6EA4-BD5D-4C48-B090-6F8294B268A2}" type="presOf" srcId="{7B6D0DC7-4C6B-4F6A-9DD1-25AF8AFF94B5}" destId="{8918D373-A891-4793-B0C1-D746BEDCA34F}" srcOrd="0" destOrd="0" presId="urn:microsoft.com/office/officeart/2018/5/layout/IconCircleLabelList"/>
    <dgm:cxn modelId="{66CFC8B2-2934-42A9-A533-8A82E9CDDB7F}" srcId="{B6F55461-BE5E-4F23-897A-B8F3128BD864}" destId="{7B6D0DC7-4C6B-4F6A-9DD1-25AF8AFF94B5}" srcOrd="1" destOrd="0" parTransId="{6B001F9C-CC73-4317-A856-881F4D38A512}" sibTransId="{E11639DE-6088-43AD-B873-60A80D88E2D7}"/>
    <dgm:cxn modelId="{BDF98AF5-A427-44E7-BD42-DD2AA0BF5204}" type="presOf" srcId="{677942BA-62A1-4031-8C2B-06D7870A8186}" destId="{38F98390-F984-40C9-9AF0-EAAE81752997}" srcOrd="0" destOrd="0" presId="urn:microsoft.com/office/officeart/2018/5/layout/IconCircleLabelList"/>
    <dgm:cxn modelId="{07A10919-E342-421C-AACC-FBFFDD7B36F5}" type="presParOf" srcId="{C760CF94-3DD5-4F3E-9F56-189ECB7C2969}" destId="{60578DE4-81E5-4553-B2F5-E40DE8CC9360}" srcOrd="0" destOrd="0" presId="urn:microsoft.com/office/officeart/2018/5/layout/IconCircleLabelList"/>
    <dgm:cxn modelId="{F266FAC3-79F7-48E3-9654-1CA952DA967C}" type="presParOf" srcId="{60578DE4-81E5-4553-B2F5-E40DE8CC9360}" destId="{A96BD558-5B51-48F2-9803-3C182313649E}" srcOrd="0" destOrd="0" presId="urn:microsoft.com/office/officeart/2018/5/layout/IconCircleLabelList"/>
    <dgm:cxn modelId="{DFDE3635-5062-4F89-BBEF-684578CFEB5B}" type="presParOf" srcId="{60578DE4-81E5-4553-B2F5-E40DE8CC9360}" destId="{39F3F63A-C1AA-4B08-A166-73DBA58D57DB}" srcOrd="1" destOrd="0" presId="urn:microsoft.com/office/officeart/2018/5/layout/IconCircleLabelList"/>
    <dgm:cxn modelId="{BCB4C032-70E4-4452-ADC3-24DB82909B55}" type="presParOf" srcId="{60578DE4-81E5-4553-B2F5-E40DE8CC9360}" destId="{191FC160-2182-4C17-892C-498B045DFF81}" srcOrd="2" destOrd="0" presId="urn:microsoft.com/office/officeart/2018/5/layout/IconCircleLabelList"/>
    <dgm:cxn modelId="{1457C3F0-3E1B-492A-90A6-114E90018375}" type="presParOf" srcId="{60578DE4-81E5-4553-B2F5-E40DE8CC9360}" destId="{38F98390-F984-40C9-9AF0-EAAE81752997}" srcOrd="3" destOrd="0" presId="urn:microsoft.com/office/officeart/2018/5/layout/IconCircleLabelList"/>
    <dgm:cxn modelId="{D14A8DDD-C71E-4588-AAD3-385407D0BA4A}" type="presParOf" srcId="{C760CF94-3DD5-4F3E-9F56-189ECB7C2969}" destId="{A3334F7A-F210-43A4-857B-CA3B6617C25E}" srcOrd="1" destOrd="0" presId="urn:microsoft.com/office/officeart/2018/5/layout/IconCircleLabelList"/>
    <dgm:cxn modelId="{B44D93F4-6C52-420C-BF2C-E21A09F2332F}" type="presParOf" srcId="{C760CF94-3DD5-4F3E-9F56-189ECB7C2969}" destId="{C3A236BD-F843-4EE8-805D-573ADED7ADD6}" srcOrd="2" destOrd="0" presId="urn:microsoft.com/office/officeart/2018/5/layout/IconCircleLabelList"/>
    <dgm:cxn modelId="{3DE35AAB-E84F-480A-8935-FBC4D7203B69}" type="presParOf" srcId="{C3A236BD-F843-4EE8-805D-573ADED7ADD6}" destId="{A189FB3E-CA56-41CF-8024-79841D005767}" srcOrd="0" destOrd="0" presId="urn:microsoft.com/office/officeart/2018/5/layout/IconCircleLabelList"/>
    <dgm:cxn modelId="{178255B1-7E03-421F-87AC-9701FAF16B1C}" type="presParOf" srcId="{C3A236BD-F843-4EE8-805D-573ADED7ADD6}" destId="{60A1583D-4836-4E4B-97DB-5B223547BD28}" srcOrd="1" destOrd="0" presId="urn:microsoft.com/office/officeart/2018/5/layout/IconCircleLabelList"/>
    <dgm:cxn modelId="{57C7B64B-E274-450E-B9BE-047339B2D512}" type="presParOf" srcId="{C3A236BD-F843-4EE8-805D-573ADED7ADD6}" destId="{701D3DC2-B394-42C0-A22A-C5F748DBBFC0}" srcOrd="2" destOrd="0" presId="urn:microsoft.com/office/officeart/2018/5/layout/IconCircleLabelList"/>
    <dgm:cxn modelId="{CA9AF10A-DD3F-4A35-A043-F2FE7931A829}" type="presParOf" srcId="{C3A236BD-F843-4EE8-805D-573ADED7ADD6}" destId="{8918D373-A891-4793-B0C1-D746BEDCA34F}" srcOrd="3" destOrd="0" presId="urn:microsoft.com/office/officeart/2018/5/layout/IconCircleLabelList"/>
    <dgm:cxn modelId="{FB259400-9F81-4FB2-9D7A-CA51F9910ED8}" type="presParOf" srcId="{C760CF94-3DD5-4F3E-9F56-189ECB7C2969}" destId="{46463FAC-6C13-414C-9A2D-262D578A7665}" srcOrd="3" destOrd="0" presId="urn:microsoft.com/office/officeart/2018/5/layout/IconCircleLabelList"/>
    <dgm:cxn modelId="{2CD0ABA2-C725-41D3-BC01-CF4DFCDF26F8}" type="presParOf" srcId="{C760CF94-3DD5-4F3E-9F56-189ECB7C2969}" destId="{6FE2846F-B235-4F1F-AA95-A02D2E9F3D04}" srcOrd="4" destOrd="0" presId="urn:microsoft.com/office/officeart/2018/5/layout/IconCircleLabelList"/>
    <dgm:cxn modelId="{A8E4B2B2-0D62-454C-9191-A23C5851BA71}" type="presParOf" srcId="{6FE2846F-B235-4F1F-AA95-A02D2E9F3D04}" destId="{663F0264-A577-4EAD-B6D4-04407F41816E}" srcOrd="0" destOrd="0" presId="urn:microsoft.com/office/officeart/2018/5/layout/IconCircleLabelList"/>
    <dgm:cxn modelId="{7C43D3A1-2811-4B6E-8D19-B1835F1BEE18}" type="presParOf" srcId="{6FE2846F-B235-4F1F-AA95-A02D2E9F3D04}" destId="{4ADBB5D6-BCBC-4F22-9DEB-F7155A068E31}" srcOrd="1" destOrd="0" presId="urn:microsoft.com/office/officeart/2018/5/layout/IconCircleLabelList"/>
    <dgm:cxn modelId="{CDA4CAD0-97A5-48E7-BE65-CB80EC5B1AC0}" type="presParOf" srcId="{6FE2846F-B235-4F1F-AA95-A02D2E9F3D04}" destId="{1031CBCB-E9D4-402D-A556-F7FC2362F384}" srcOrd="2" destOrd="0" presId="urn:microsoft.com/office/officeart/2018/5/layout/IconCircleLabelList"/>
    <dgm:cxn modelId="{E65C1151-3162-42F2-9FAE-A9EB2DBF2C47}" type="presParOf" srcId="{6FE2846F-B235-4F1F-AA95-A02D2E9F3D04}" destId="{CE901ABB-E5CA-45C9-AA37-78D352D08C15}" srcOrd="3" destOrd="0" presId="urn:microsoft.com/office/officeart/2018/5/layout/IconCircleLabel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7FE48503-F6EA-4C5D-831E-A2233F9E9DD5}" type="doc">
      <dgm:prSet loTypeId="urn:microsoft.com/office/officeart/2008/layout/LinedList" loCatId="list" qsTypeId="urn:microsoft.com/office/officeart/2005/8/quickstyle/simple1" qsCatId="simple" csTypeId="urn:microsoft.com/office/officeart/2005/8/colors/accent1_2" csCatId="accent1" phldr="1"/>
      <dgm:spPr/>
      <dgm:t>
        <a:bodyPr/>
        <a:lstStyle/>
        <a:p>
          <a:endParaRPr lang="en-AU"/>
        </a:p>
      </dgm:t>
    </dgm:pt>
    <dgm:pt modelId="{81718277-4A41-4831-89D4-5012CDF7718C}">
      <dgm:prSet/>
      <dgm:spPr/>
      <dgm:t>
        <a:bodyPr/>
        <a:lstStyle/>
        <a:p>
          <a:r>
            <a:rPr lang="en-US"/>
            <a:t>Room bookings</a:t>
          </a:r>
          <a:endParaRPr lang="en-AU"/>
        </a:p>
      </dgm:t>
    </dgm:pt>
    <dgm:pt modelId="{0C83F340-6F5D-4819-BF87-D9E331509A99}" type="parTrans" cxnId="{B97EBDB5-E06C-4479-BE7A-9A9DB0C8AE94}">
      <dgm:prSet/>
      <dgm:spPr/>
      <dgm:t>
        <a:bodyPr/>
        <a:lstStyle/>
        <a:p>
          <a:endParaRPr lang="en-AU"/>
        </a:p>
      </dgm:t>
    </dgm:pt>
    <dgm:pt modelId="{1F8566E5-A863-4965-8045-32EF3C4CDC79}" type="sibTrans" cxnId="{B97EBDB5-E06C-4479-BE7A-9A9DB0C8AE94}">
      <dgm:prSet/>
      <dgm:spPr/>
      <dgm:t>
        <a:bodyPr/>
        <a:lstStyle/>
        <a:p>
          <a:endParaRPr lang="en-AU"/>
        </a:p>
      </dgm:t>
    </dgm:pt>
    <dgm:pt modelId="{339B6AFF-A11F-4B9E-8EFB-41666DEBC6CA}">
      <dgm:prSet/>
      <dgm:spPr/>
      <dgm:t>
        <a:bodyPr/>
        <a:lstStyle/>
        <a:p>
          <a:r>
            <a:rPr lang="en-US"/>
            <a:t>Is a specialist room required? Commercial kitchen?</a:t>
          </a:r>
          <a:endParaRPr lang="en-AU"/>
        </a:p>
      </dgm:t>
    </dgm:pt>
    <dgm:pt modelId="{A4C3AFCD-3BBE-41FF-A8EC-60C2F1DDB1FF}" type="parTrans" cxnId="{53BA8B48-6CF2-4CB6-8B8F-37F21531BF52}">
      <dgm:prSet/>
      <dgm:spPr/>
      <dgm:t>
        <a:bodyPr/>
        <a:lstStyle/>
        <a:p>
          <a:endParaRPr lang="en-AU"/>
        </a:p>
      </dgm:t>
    </dgm:pt>
    <dgm:pt modelId="{7C973595-8D93-42E9-B935-2B96C3B1BEF6}" type="sibTrans" cxnId="{53BA8B48-6CF2-4CB6-8B8F-37F21531BF52}">
      <dgm:prSet/>
      <dgm:spPr/>
      <dgm:t>
        <a:bodyPr/>
        <a:lstStyle/>
        <a:p>
          <a:endParaRPr lang="en-AU"/>
        </a:p>
      </dgm:t>
    </dgm:pt>
    <dgm:pt modelId="{204D8D7C-B3DA-4A39-B2F9-535CED6CE50B}">
      <dgm:prSet/>
      <dgm:spPr/>
      <dgm:t>
        <a:bodyPr/>
        <a:lstStyle/>
        <a:p>
          <a:r>
            <a:rPr lang="en-US"/>
            <a:t>Physical equipment</a:t>
          </a:r>
          <a:endParaRPr lang="en-AU"/>
        </a:p>
      </dgm:t>
    </dgm:pt>
    <dgm:pt modelId="{57C99BE2-4F4A-4164-97AF-82FC7911A532}" type="parTrans" cxnId="{098138E8-CD86-4379-9527-BF3553D6B36C}">
      <dgm:prSet/>
      <dgm:spPr/>
      <dgm:t>
        <a:bodyPr/>
        <a:lstStyle/>
        <a:p>
          <a:endParaRPr lang="en-AU"/>
        </a:p>
      </dgm:t>
    </dgm:pt>
    <dgm:pt modelId="{E233E23B-C593-4C9A-8521-0EC82E08916F}" type="sibTrans" cxnId="{098138E8-CD86-4379-9527-BF3553D6B36C}">
      <dgm:prSet/>
      <dgm:spPr/>
      <dgm:t>
        <a:bodyPr/>
        <a:lstStyle/>
        <a:p>
          <a:endParaRPr lang="en-AU"/>
        </a:p>
      </dgm:t>
    </dgm:pt>
    <dgm:pt modelId="{124CD80C-3BD5-48F2-97FA-50CA143F311A}">
      <dgm:prSet/>
      <dgm:spPr/>
      <dgm:t>
        <a:bodyPr/>
        <a:lstStyle/>
        <a:p>
          <a:r>
            <a:rPr lang="en-US"/>
            <a:t>Does plant and equipment need to be hired? Bobcat?</a:t>
          </a:r>
          <a:endParaRPr lang="en-AU"/>
        </a:p>
      </dgm:t>
    </dgm:pt>
    <dgm:pt modelId="{9D79712A-BCC5-4FC3-91A8-0D8136291421}" type="parTrans" cxnId="{C1E6AB89-76C7-494A-A18E-96872AEDFDE6}">
      <dgm:prSet/>
      <dgm:spPr/>
      <dgm:t>
        <a:bodyPr/>
        <a:lstStyle/>
        <a:p>
          <a:endParaRPr lang="en-AU"/>
        </a:p>
      </dgm:t>
    </dgm:pt>
    <dgm:pt modelId="{69F8345B-21A0-4327-A5CB-CA131227502A}" type="sibTrans" cxnId="{C1E6AB89-76C7-494A-A18E-96872AEDFDE6}">
      <dgm:prSet/>
      <dgm:spPr/>
      <dgm:t>
        <a:bodyPr/>
        <a:lstStyle/>
        <a:p>
          <a:endParaRPr lang="en-AU"/>
        </a:p>
      </dgm:t>
    </dgm:pt>
    <dgm:pt modelId="{9D1D5F2A-90B5-4F99-978E-4647E545D8CB}">
      <dgm:prSet/>
      <dgm:spPr/>
      <dgm:t>
        <a:bodyPr/>
        <a:lstStyle/>
        <a:p>
          <a:r>
            <a:rPr lang="en-US"/>
            <a:t>Technology</a:t>
          </a:r>
          <a:endParaRPr lang="en-AU"/>
        </a:p>
      </dgm:t>
    </dgm:pt>
    <dgm:pt modelId="{6E7E8310-2A8C-4BB4-9B23-5441C82C62C9}" type="parTrans" cxnId="{9598B040-5A21-4325-AB6F-B18C50670882}">
      <dgm:prSet/>
      <dgm:spPr/>
      <dgm:t>
        <a:bodyPr/>
        <a:lstStyle/>
        <a:p>
          <a:endParaRPr lang="en-AU"/>
        </a:p>
      </dgm:t>
    </dgm:pt>
    <dgm:pt modelId="{D5C22057-EC14-4148-B9EC-096ACCD25252}" type="sibTrans" cxnId="{9598B040-5A21-4325-AB6F-B18C50670882}">
      <dgm:prSet/>
      <dgm:spPr/>
      <dgm:t>
        <a:bodyPr/>
        <a:lstStyle/>
        <a:p>
          <a:endParaRPr lang="en-AU"/>
        </a:p>
      </dgm:t>
    </dgm:pt>
    <dgm:pt modelId="{2D548351-6A59-4C66-96CA-C9E53EB01E4F}">
      <dgm:prSet/>
      <dgm:spPr/>
      <dgm:t>
        <a:bodyPr/>
        <a:lstStyle/>
        <a:p>
          <a:r>
            <a:rPr lang="en-US"/>
            <a:t>Do students need access to computers and the internet?</a:t>
          </a:r>
          <a:endParaRPr lang="en-AU"/>
        </a:p>
      </dgm:t>
    </dgm:pt>
    <dgm:pt modelId="{4DD1CB61-C084-4111-B565-8C3E1FDC791B}" type="parTrans" cxnId="{AAD22696-F84A-4D9B-9CD7-BE1CC428FD00}">
      <dgm:prSet/>
      <dgm:spPr/>
      <dgm:t>
        <a:bodyPr/>
        <a:lstStyle/>
        <a:p>
          <a:endParaRPr lang="en-AU"/>
        </a:p>
      </dgm:t>
    </dgm:pt>
    <dgm:pt modelId="{99519E09-A80F-4F5C-97C7-7EBB6A344252}" type="sibTrans" cxnId="{AAD22696-F84A-4D9B-9CD7-BE1CC428FD00}">
      <dgm:prSet/>
      <dgm:spPr/>
      <dgm:t>
        <a:bodyPr/>
        <a:lstStyle/>
        <a:p>
          <a:endParaRPr lang="en-AU"/>
        </a:p>
      </dgm:t>
    </dgm:pt>
    <dgm:pt modelId="{90D685F9-A868-4ACF-B56E-4CCD993D5A05}">
      <dgm:prSet/>
      <dgm:spPr/>
      <dgm:t>
        <a:bodyPr/>
        <a:lstStyle/>
        <a:p>
          <a:r>
            <a:rPr lang="en-US"/>
            <a:t>Travel</a:t>
          </a:r>
          <a:endParaRPr lang="en-AU"/>
        </a:p>
      </dgm:t>
    </dgm:pt>
    <dgm:pt modelId="{0CB954C8-C3F9-452E-B873-60C8915B88E8}" type="parTrans" cxnId="{1FE3A992-55E3-4345-A732-AECE133C2F75}">
      <dgm:prSet/>
      <dgm:spPr/>
      <dgm:t>
        <a:bodyPr/>
        <a:lstStyle/>
        <a:p>
          <a:endParaRPr lang="en-AU"/>
        </a:p>
      </dgm:t>
    </dgm:pt>
    <dgm:pt modelId="{C2045059-EF85-4321-B602-03E5A9F2602F}" type="sibTrans" cxnId="{1FE3A992-55E3-4345-A732-AECE133C2F75}">
      <dgm:prSet/>
      <dgm:spPr/>
      <dgm:t>
        <a:bodyPr/>
        <a:lstStyle/>
        <a:p>
          <a:endParaRPr lang="en-AU"/>
        </a:p>
      </dgm:t>
    </dgm:pt>
    <dgm:pt modelId="{41AEC3AC-CACD-46CB-BCCB-28DF337637F8}">
      <dgm:prSet/>
      <dgm:spPr/>
      <dgm:t>
        <a:bodyPr/>
        <a:lstStyle/>
        <a:p>
          <a:r>
            <a:rPr lang="en-US"/>
            <a:t>Is the assessment taking place in a location that requires bookings for accommodation, car hire, flights, etc?</a:t>
          </a:r>
          <a:endParaRPr lang="en-AU"/>
        </a:p>
      </dgm:t>
    </dgm:pt>
    <dgm:pt modelId="{2402A313-84B8-48C9-B3F1-D948B882ED9F}" type="parTrans" cxnId="{C1DCD0B6-B6E1-4C65-9B7B-2A9AF45FD8AD}">
      <dgm:prSet/>
      <dgm:spPr/>
      <dgm:t>
        <a:bodyPr/>
        <a:lstStyle/>
        <a:p>
          <a:endParaRPr lang="en-AU"/>
        </a:p>
      </dgm:t>
    </dgm:pt>
    <dgm:pt modelId="{9E030F64-A454-44A9-A280-144542C99AEE}" type="sibTrans" cxnId="{C1DCD0B6-B6E1-4C65-9B7B-2A9AF45FD8AD}">
      <dgm:prSet/>
      <dgm:spPr/>
      <dgm:t>
        <a:bodyPr/>
        <a:lstStyle/>
        <a:p>
          <a:endParaRPr lang="en-AU"/>
        </a:p>
      </dgm:t>
    </dgm:pt>
    <dgm:pt modelId="{199485BA-6CDC-482B-803D-30627869D722}">
      <dgm:prSet/>
      <dgm:spPr/>
      <dgm:t>
        <a:bodyPr/>
        <a:lstStyle/>
        <a:p>
          <a:r>
            <a:rPr lang="en-US"/>
            <a:t>Assessment Tools</a:t>
          </a:r>
          <a:endParaRPr lang="en-AU"/>
        </a:p>
      </dgm:t>
    </dgm:pt>
    <dgm:pt modelId="{C1EA3616-79F5-46AB-A2C6-CC5B42ADB76F}" type="parTrans" cxnId="{B3DFD1CA-41D9-48A4-8A3A-FE247327C8E8}">
      <dgm:prSet/>
      <dgm:spPr/>
      <dgm:t>
        <a:bodyPr/>
        <a:lstStyle/>
        <a:p>
          <a:endParaRPr lang="en-AU"/>
        </a:p>
      </dgm:t>
    </dgm:pt>
    <dgm:pt modelId="{48BEBD0A-0B98-4378-955C-284B3ACECAC5}" type="sibTrans" cxnId="{B3DFD1CA-41D9-48A4-8A3A-FE247327C8E8}">
      <dgm:prSet/>
      <dgm:spPr/>
      <dgm:t>
        <a:bodyPr/>
        <a:lstStyle/>
        <a:p>
          <a:endParaRPr lang="en-AU"/>
        </a:p>
      </dgm:t>
    </dgm:pt>
    <dgm:pt modelId="{38E4E4B6-D8D8-4ABF-BF41-B6E03B049939}">
      <dgm:prSet/>
      <dgm:spPr/>
      <dgm:t>
        <a:bodyPr/>
        <a:lstStyle/>
        <a:p>
          <a:r>
            <a:rPr lang="en-US" dirty="0"/>
            <a:t>Is the tool able to be accessed electronically or is there photocopying required?</a:t>
          </a:r>
          <a:endParaRPr lang="en-AU" dirty="0"/>
        </a:p>
      </dgm:t>
    </dgm:pt>
    <dgm:pt modelId="{35B5930B-CB45-4D9D-8DC6-0A5FEFF704CB}" type="parTrans" cxnId="{C959EECA-C55D-4FFD-8F59-6EE4A5CD1919}">
      <dgm:prSet/>
      <dgm:spPr/>
      <dgm:t>
        <a:bodyPr/>
        <a:lstStyle/>
        <a:p>
          <a:endParaRPr lang="en-AU"/>
        </a:p>
      </dgm:t>
    </dgm:pt>
    <dgm:pt modelId="{7FD24384-1538-4EE9-8586-860FE5D309A5}" type="sibTrans" cxnId="{C959EECA-C55D-4FFD-8F59-6EE4A5CD1919}">
      <dgm:prSet/>
      <dgm:spPr/>
      <dgm:t>
        <a:bodyPr/>
        <a:lstStyle/>
        <a:p>
          <a:endParaRPr lang="en-AU"/>
        </a:p>
      </dgm:t>
    </dgm:pt>
    <dgm:pt modelId="{555AEBB5-3F40-425C-8E9D-4CBF8E5D284C}">
      <dgm:prSet/>
      <dgm:spPr/>
      <dgm:t>
        <a:bodyPr/>
        <a:lstStyle/>
        <a:p>
          <a:r>
            <a:rPr lang="en-US" dirty="0"/>
            <a:t>Legislative and Licensing</a:t>
          </a:r>
          <a:endParaRPr lang="en-AU" dirty="0"/>
        </a:p>
      </dgm:t>
    </dgm:pt>
    <dgm:pt modelId="{0AAF4DFA-6C07-4659-BB2C-3EFAE2CC6621}" type="parTrans" cxnId="{1BF3C9A2-C483-4A4E-8F66-A0397AA426D3}">
      <dgm:prSet/>
      <dgm:spPr/>
      <dgm:t>
        <a:bodyPr/>
        <a:lstStyle/>
        <a:p>
          <a:endParaRPr lang="en-AU"/>
        </a:p>
      </dgm:t>
    </dgm:pt>
    <dgm:pt modelId="{8581E29D-76F5-49A2-BA70-D8E87EF57005}" type="sibTrans" cxnId="{1BF3C9A2-C483-4A4E-8F66-A0397AA426D3}">
      <dgm:prSet/>
      <dgm:spPr/>
      <dgm:t>
        <a:bodyPr/>
        <a:lstStyle/>
        <a:p>
          <a:endParaRPr lang="en-AU"/>
        </a:p>
      </dgm:t>
    </dgm:pt>
    <dgm:pt modelId="{AA4FD99C-C3AC-4DEB-A395-B5C32B84BEBE}">
      <dgm:prSet/>
      <dgm:spPr/>
      <dgm:t>
        <a:bodyPr/>
        <a:lstStyle/>
        <a:p>
          <a:r>
            <a:rPr lang="en-US" dirty="0"/>
            <a:t>Is there any documentation required for licensed outcomes?</a:t>
          </a:r>
          <a:endParaRPr lang="en-AU" dirty="0"/>
        </a:p>
      </dgm:t>
    </dgm:pt>
    <dgm:pt modelId="{C1BBD2B5-8C54-47B1-BC31-FF3BE3181E23}" type="parTrans" cxnId="{C19B8C11-A598-4218-A2C7-D2006CABAA36}">
      <dgm:prSet/>
      <dgm:spPr/>
      <dgm:t>
        <a:bodyPr/>
        <a:lstStyle/>
        <a:p>
          <a:endParaRPr lang="en-AU"/>
        </a:p>
      </dgm:t>
    </dgm:pt>
    <dgm:pt modelId="{0A93E65E-EBC8-4DFE-8535-82824422F1F2}" type="sibTrans" cxnId="{C19B8C11-A598-4218-A2C7-D2006CABAA36}">
      <dgm:prSet/>
      <dgm:spPr/>
      <dgm:t>
        <a:bodyPr/>
        <a:lstStyle/>
        <a:p>
          <a:endParaRPr lang="en-AU"/>
        </a:p>
      </dgm:t>
    </dgm:pt>
    <dgm:pt modelId="{95B18EE7-2B15-4157-90E6-C0B7E18DF3BD}" type="pres">
      <dgm:prSet presAssocID="{7FE48503-F6EA-4C5D-831E-A2233F9E9DD5}" presName="vert0" presStyleCnt="0">
        <dgm:presLayoutVars>
          <dgm:dir/>
          <dgm:animOne val="branch"/>
          <dgm:animLvl val="lvl"/>
        </dgm:presLayoutVars>
      </dgm:prSet>
      <dgm:spPr/>
    </dgm:pt>
    <dgm:pt modelId="{BD9285CC-78D7-4EDD-8CCC-20A29C8B8B6B}" type="pres">
      <dgm:prSet presAssocID="{81718277-4A41-4831-89D4-5012CDF7718C}" presName="thickLine" presStyleLbl="alignNode1" presStyleIdx="0" presStyleCnt="6"/>
      <dgm:spPr/>
    </dgm:pt>
    <dgm:pt modelId="{AB618041-484E-47BA-AADB-9483963BA4A4}" type="pres">
      <dgm:prSet presAssocID="{81718277-4A41-4831-89D4-5012CDF7718C}" presName="horz1" presStyleCnt="0"/>
      <dgm:spPr/>
    </dgm:pt>
    <dgm:pt modelId="{62DCEA78-F1BC-46A1-8438-DCEE3D266DAE}" type="pres">
      <dgm:prSet presAssocID="{81718277-4A41-4831-89D4-5012CDF7718C}" presName="tx1" presStyleLbl="revTx" presStyleIdx="0" presStyleCnt="12"/>
      <dgm:spPr/>
    </dgm:pt>
    <dgm:pt modelId="{74F90BA0-3F89-4326-B70D-92C162983D82}" type="pres">
      <dgm:prSet presAssocID="{81718277-4A41-4831-89D4-5012CDF7718C}" presName="vert1" presStyleCnt="0"/>
      <dgm:spPr/>
    </dgm:pt>
    <dgm:pt modelId="{08437F0B-052E-47B7-8C2C-B7C8B5188F7F}" type="pres">
      <dgm:prSet presAssocID="{339B6AFF-A11F-4B9E-8EFB-41666DEBC6CA}" presName="vertSpace2a" presStyleCnt="0"/>
      <dgm:spPr/>
    </dgm:pt>
    <dgm:pt modelId="{DAC56CCB-E2A9-4285-8F01-0C7B303B7F94}" type="pres">
      <dgm:prSet presAssocID="{339B6AFF-A11F-4B9E-8EFB-41666DEBC6CA}" presName="horz2" presStyleCnt="0"/>
      <dgm:spPr/>
    </dgm:pt>
    <dgm:pt modelId="{C9049895-E9EA-45A1-95C8-16E9673FBD39}" type="pres">
      <dgm:prSet presAssocID="{339B6AFF-A11F-4B9E-8EFB-41666DEBC6CA}" presName="horzSpace2" presStyleCnt="0"/>
      <dgm:spPr/>
    </dgm:pt>
    <dgm:pt modelId="{BE69EE32-ADFD-440C-BD06-12F39FD5F920}" type="pres">
      <dgm:prSet presAssocID="{339B6AFF-A11F-4B9E-8EFB-41666DEBC6CA}" presName="tx2" presStyleLbl="revTx" presStyleIdx="1" presStyleCnt="12"/>
      <dgm:spPr/>
    </dgm:pt>
    <dgm:pt modelId="{2F167ED4-BEF7-4CD2-8660-2CBC3B473D18}" type="pres">
      <dgm:prSet presAssocID="{339B6AFF-A11F-4B9E-8EFB-41666DEBC6CA}" presName="vert2" presStyleCnt="0"/>
      <dgm:spPr/>
    </dgm:pt>
    <dgm:pt modelId="{0A0B328A-B92F-4406-A763-D3A65A21847C}" type="pres">
      <dgm:prSet presAssocID="{339B6AFF-A11F-4B9E-8EFB-41666DEBC6CA}" presName="thinLine2b" presStyleLbl="callout" presStyleIdx="0" presStyleCnt="6"/>
      <dgm:spPr/>
    </dgm:pt>
    <dgm:pt modelId="{1C254C99-3B53-4F89-A0D5-03558E8C203C}" type="pres">
      <dgm:prSet presAssocID="{339B6AFF-A11F-4B9E-8EFB-41666DEBC6CA}" presName="vertSpace2b" presStyleCnt="0"/>
      <dgm:spPr/>
    </dgm:pt>
    <dgm:pt modelId="{89DFA184-DE36-4953-868E-73D717CF4608}" type="pres">
      <dgm:prSet presAssocID="{204D8D7C-B3DA-4A39-B2F9-535CED6CE50B}" presName="thickLine" presStyleLbl="alignNode1" presStyleIdx="1" presStyleCnt="6"/>
      <dgm:spPr/>
    </dgm:pt>
    <dgm:pt modelId="{E5276919-C486-43D0-BFCA-62199C11D8CE}" type="pres">
      <dgm:prSet presAssocID="{204D8D7C-B3DA-4A39-B2F9-535CED6CE50B}" presName="horz1" presStyleCnt="0"/>
      <dgm:spPr/>
    </dgm:pt>
    <dgm:pt modelId="{1D8DB9B3-8481-467B-B935-940F063C2B85}" type="pres">
      <dgm:prSet presAssocID="{204D8D7C-B3DA-4A39-B2F9-535CED6CE50B}" presName="tx1" presStyleLbl="revTx" presStyleIdx="2" presStyleCnt="12"/>
      <dgm:spPr/>
    </dgm:pt>
    <dgm:pt modelId="{E59B4B9E-2378-44CD-8AF5-01188AADC8B4}" type="pres">
      <dgm:prSet presAssocID="{204D8D7C-B3DA-4A39-B2F9-535CED6CE50B}" presName="vert1" presStyleCnt="0"/>
      <dgm:spPr/>
    </dgm:pt>
    <dgm:pt modelId="{B7E18AD6-FB6A-41F5-87B0-AC0AB8BE3EE6}" type="pres">
      <dgm:prSet presAssocID="{124CD80C-3BD5-48F2-97FA-50CA143F311A}" presName="vertSpace2a" presStyleCnt="0"/>
      <dgm:spPr/>
    </dgm:pt>
    <dgm:pt modelId="{7334F3D0-0B70-4E1B-BD40-AA58EA94A546}" type="pres">
      <dgm:prSet presAssocID="{124CD80C-3BD5-48F2-97FA-50CA143F311A}" presName="horz2" presStyleCnt="0"/>
      <dgm:spPr/>
    </dgm:pt>
    <dgm:pt modelId="{29CCDAFC-7E39-4F08-8211-CD761C0E9D69}" type="pres">
      <dgm:prSet presAssocID="{124CD80C-3BD5-48F2-97FA-50CA143F311A}" presName="horzSpace2" presStyleCnt="0"/>
      <dgm:spPr/>
    </dgm:pt>
    <dgm:pt modelId="{4A8FF51D-3BB1-40AC-8F3A-E5BFA5493288}" type="pres">
      <dgm:prSet presAssocID="{124CD80C-3BD5-48F2-97FA-50CA143F311A}" presName="tx2" presStyleLbl="revTx" presStyleIdx="3" presStyleCnt="12"/>
      <dgm:spPr/>
    </dgm:pt>
    <dgm:pt modelId="{152303AE-B7FD-4EB4-94AF-F1749D3E4AAE}" type="pres">
      <dgm:prSet presAssocID="{124CD80C-3BD5-48F2-97FA-50CA143F311A}" presName="vert2" presStyleCnt="0"/>
      <dgm:spPr/>
    </dgm:pt>
    <dgm:pt modelId="{F4EB44E1-7B50-4B86-81AD-F2325B5E9872}" type="pres">
      <dgm:prSet presAssocID="{124CD80C-3BD5-48F2-97FA-50CA143F311A}" presName="thinLine2b" presStyleLbl="callout" presStyleIdx="1" presStyleCnt="6"/>
      <dgm:spPr/>
    </dgm:pt>
    <dgm:pt modelId="{8A301079-6251-49B1-BF37-28F585C85764}" type="pres">
      <dgm:prSet presAssocID="{124CD80C-3BD5-48F2-97FA-50CA143F311A}" presName="vertSpace2b" presStyleCnt="0"/>
      <dgm:spPr/>
    </dgm:pt>
    <dgm:pt modelId="{656BC924-7E57-4B7A-8CBD-370B747C2BB8}" type="pres">
      <dgm:prSet presAssocID="{9D1D5F2A-90B5-4F99-978E-4647E545D8CB}" presName="thickLine" presStyleLbl="alignNode1" presStyleIdx="2" presStyleCnt="6"/>
      <dgm:spPr/>
    </dgm:pt>
    <dgm:pt modelId="{40D4BC1F-CADE-4414-96DB-8602FA3019A4}" type="pres">
      <dgm:prSet presAssocID="{9D1D5F2A-90B5-4F99-978E-4647E545D8CB}" presName="horz1" presStyleCnt="0"/>
      <dgm:spPr/>
    </dgm:pt>
    <dgm:pt modelId="{41D403E3-6552-4A05-8FC7-9F393B95143C}" type="pres">
      <dgm:prSet presAssocID="{9D1D5F2A-90B5-4F99-978E-4647E545D8CB}" presName="tx1" presStyleLbl="revTx" presStyleIdx="4" presStyleCnt="12"/>
      <dgm:spPr/>
    </dgm:pt>
    <dgm:pt modelId="{BDC3DF32-AF03-417E-88DB-792AB52E4243}" type="pres">
      <dgm:prSet presAssocID="{9D1D5F2A-90B5-4F99-978E-4647E545D8CB}" presName="vert1" presStyleCnt="0"/>
      <dgm:spPr/>
    </dgm:pt>
    <dgm:pt modelId="{8E6D20A3-8AAC-421C-A4F0-72F117604C38}" type="pres">
      <dgm:prSet presAssocID="{2D548351-6A59-4C66-96CA-C9E53EB01E4F}" presName="vertSpace2a" presStyleCnt="0"/>
      <dgm:spPr/>
    </dgm:pt>
    <dgm:pt modelId="{8B1BEFD2-B681-49B3-9AFE-6CDFF8CEDBBE}" type="pres">
      <dgm:prSet presAssocID="{2D548351-6A59-4C66-96CA-C9E53EB01E4F}" presName="horz2" presStyleCnt="0"/>
      <dgm:spPr/>
    </dgm:pt>
    <dgm:pt modelId="{9FE06304-00F4-425B-ACF8-5A010325D4CD}" type="pres">
      <dgm:prSet presAssocID="{2D548351-6A59-4C66-96CA-C9E53EB01E4F}" presName="horzSpace2" presStyleCnt="0"/>
      <dgm:spPr/>
    </dgm:pt>
    <dgm:pt modelId="{BA568B5C-F0F5-4D8F-B847-1D4239171EC5}" type="pres">
      <dgm:prSet presAssocID="{2D548351-6A59-4C66-96CA-C9E53EB01E4F}" presName="tx2" presStyleLbl="revTx" presStyleIdx="5" presStyleCnt="12"/>
      <dgm:spPr/>
    </dgm:pt>
    <dgm:pt modelId="{5494367C-3B0C-490B-B56A-01C228FED394}" type="pres">
      <dgm:prSet presAssocID="{2D548351-6A59-4C66-96CA-C9E53EB01E4F}" presName="vert2" presStyleCnt="0"/>
      <dgm:spPr/>
    </dgm:pt>
    <dgm:pt modelId="{BE971382-6A9F-4E70-92A8-F19FABE88B7B}" type="pres">
      <dgm:prSet presAssocID="{2D548351-6A59-4C66-96CA-C9E53EB01E4F}" presName="thinLine2b" presStyleLbl="callout" presStyleIdx="2" presStyleCnt="6"/>
      <dgm:spPr/>
    </dgm:pt>
    <dgm:pt modelId="{B8819EE5-B117-4453-9116-CDA9AAD42172}" type="pres">
      <dgm:prSet presAssocID="{2D548351-6A59-4C66-96CA-C9E53EB01E4F}" presName="vertSpace2b" presStyleCnt="0"/>
      <dgm:spPr/>
    </dgm:pt>
    <dgm:pt modelId="{A71F126B-0935-48B1-9EA6-1174FA6DA656}" type="pres">
      <dgm:prSet presAssocID="{90D685F9-A868-4ACF-B56E-4CCD993D5A05}" presName="thickLine" presStyleLbl="alignNode1" presStyleIdx="3" presStyleCnt="6"/>
      <dgm:spPr/>
    </dgm:pt>
    <dgm:pt modelId="{AE96DB89-D591-492E-B436-8B60DD44ABA5}" type="pres">
      <dgm:prSet presAssocID="{90D685F9-A868-4ACF-B56E-4CCD993D5A05}" presName="horz1" presStyleCnt="0"/>
      <dgm:spPr/>
    </dgm:pt>
    <dgm:pt modelId="{9B462861-A83C-4FEE-B869-4DA46831BB08}" type="pres">
      <dgm:prSet presAssocID="{90D685F9-A868-4ACF-B56E-4CCD993D5A05}" presName="tx1" presStyleLbl="revTx" presStyleIdx="6" presStyleCnt="12"/>
      <dgm:spPr/>
    </dgm:pt>
    <dgm:pt modelId="{A46B75B6-4424-4A24-A02B-B3801AE8DEA1}" type="pres">
      <dgm:prSet presAssocID="{90D685F9-A868-4ACF-B56E-4CCD993D5A05}" presName="vert1" presStyleCnt="0"/>
      <dgm:spPr/>
    </dgm:pt>
    <dgm:pt modelId="{F43B1618-CD0A-4D83-991C-1C89D48C0F22}" type="pres">
      <dgm:prSet presAssocID="{41AEC3AC-CACD-46CB-BCCB-28DF337637F8}" presName="vertSpace2a" presStyleCnt="0"/>
      <dgm:spPr/>
    </dgm:pt>
    <dgm:pt modelId="{6C9DC0FE-0DB2-41B8-AEDF-5462164799A4}" type="pres">
      <dgm:prSet presAssocID="{41AEC3AC-CACD-46CB-BCCB-28DF337637F8}" presName="horz2" presStyleCnt="0"/>
      <dgm:spPr/>
    </dgm:pt>
    <dgm:pt modelId="{B7BB1F7E-EA9A-4FB8-B1BA-225FDC00039D}" type="pres">
      <dgm:prSet presAssocID="{41AEC3AC-CACD-46CB-BCCB-28DF337637F8}" presName="horzSpace2" presStyleCnt="0"/>
      <dgm:spPr/>
    </dgm:pt>
    <dgm:pt modelId="{7E695FC8-6B95-497E-9353-021632EBF827}" type="pres">
      <dgm:prSet presAssocID="{41AEC3AC-CACD-46CB-BCCB-28DF337637F8}" presName="tx2" presStyleLbl="revTx" presStyleIdx="7" presStyleCnt="12"/>
      <dgm:spPr/>
    </dgm:pt>
    <dgm:pt modelId="{451EB5C9-080D-4A6B-8C19-BCB6319DAE83}" type="pres">
      <dgm:prSet presAssocID="{41AEC3AC-CACD-46CB-BCCB-28DF337637F8}" presName="vert2" presStyleCnt="0"/>
      <dgm:spPr/>
    </dgm:pt>
    <dgm:pt modelId="{4B5FF8ED-4B39-400C-B94B-367E9835ACC9}" type="pres">
      <dgm:prSet presAssocID="{41AEC3AC-CACD-46CB-BCCB-28DF337637F8}" presName="thinLine2b" presStyleLbl="callout" presStyleIdx="3" presStyleCnt="6"/>
      <dgm:spPr/>
    </dgm:pt>
    <dgm:pt modelId="{18063761-145A-4BB4-B48A-054F17B93578}" type="pres">
      <dgm:prSet presAssocID="{41AEC3AC-CACD-46CB-BCCB-28DF337637F8}" presName="vertSpace2b" presStyleCnt="0"/>
      <dgm:spPr/>
    </dgm:pt>
    <dgm:pt modelId="{E8556E51-0814-4C9E-9FF3-AB6A4109FC10}" type="pres">
      <dgm:prSet presAssocID="{199485BA-6CDC-482B-803D-30627869D722}" presName="thickLine" presStyleLbl="alignNode1" presStyleIdx="4" presStyleCnt="6"/>
      <dgm:spPr/>
    </dgm:pt>
    <dgm:pt modelId="{C00E41B2-89C5-49E2-8929-92F3FF45F1EA}" type="pres">
      <dgm:prSet presAssocID="{199485BA-6CDC-482B-803D-30627869D722}" presName="horz1" presStyleCnt="0"/>
      <dgm:spPr/>
    </dgm:pt>
    <dgm:pt modelId="{7DCCE8FC-9CB2-4FEE-96A8-A5DCF6FE994B}" type="pres">
      <dgm:prSet presAssocID="{199485BA-6CDC-482B-803D-30627869D722}" presName="tx1" presStyleLbl="revTx" presStyleIdx="8" presStyleCnt="12"/>
      <dgm:spPr/>
    </dgm:pt>
    <dgm:pt modelId="{0B9FDF40-BF29-41AF-A6F0-2502FEE8B690}" type="pres">
      <dgm:prSet presAssocID="{199485BA-6CDC-482B-803D-30627869D722}" presName="vert1" presStyleCnt="0"/>
      <dgm:spPr/>
    </dgm:pt>
    <dgm:pt modelId="{92275F73-F3C5-4DBA-8932-73AF6D820962}" type="pres">
      <dgm:prSet presAssocID="{38E4E4B6-D8D8-4ABF-BF41-B6E03B049939}" presName="vertSpace2a" presStyleCnt="0"/>
      <dgm:spPr/>
    </dgm:pt>
    <dgm:pt modelId="{34996CB9-9A74-405E-918F-4EA6240E00B7}" type="pres">
      <dgm:prSet presAssocID="{38E4E4B6-D8D8-4ABF-BF41-B6E03B049939}" presName="horz2" presStyleCnt="0"/>
      <dgm:spPr/>
    </dgm:pt>
    <dgm:pt modelId="{DB9B98E2-2865-418B-8220-88F79973BEEA}" type="pres">
      <dgm:prSet presAssocID="{38E4E4B6-D8D8-4ABF-BF41-B6E03B049939}" presName="horzSpace2" presStyleCnt="0"/>
      <dgm:spPr/>
    </dgm:pt>
    <dgm:pt modelId="{8540B6F0-2ED3-484A-9858-436BD5806179}" type="pres">
      <dgm:prSet presAssocID="{38E4E4B6-D8D8-4ABF-BF41-B6E03B049939}" presName="tx2" presStyleLbl="revTx" presStyleIdx="9" presStyleCnt="12"/>
      <dgm:spPr/>
    </dgm:pt>
    <dgm:pt modelId="{0FC8EDD3-EA4A-4192-8FDE-64C500F41ADD}" type="pres">
      <dgm:prSet presAssocID="{38E4E4B6-D8D8-4ABF-BF41-B6E03B049939}" presName="vert2" presStyleCnt="0"/>
      <dgm:spPr/>
    </dgm:pt>
    <dgm:pt modelId="{53CD1990-B4FA-4A6A-8267-4945E877C845}" type="pres">
      <dgm:prSet presAssocID="{38E4E4B6-D8D8-4ABF-BF41-B6E03B049939}" presName="thinLine2b" presStyleLbl="callout" presStyleIdx="4" presStyleCnt="6"/>
      <dgm:spPr/>
    </dgm:pt>
    <dgm:pt modelId="{54556589-6EF4-4B23-83B1-19DF367F89D9}" type="pres">
      <dgm:prSet presAssocID="{38E4E4B6-D8D8-4ABF-BF41-B6E03B049939}" presName="vertSpace2b" presStyleCnt="0"/>
      <dgm:spPr/>
    </dgm:pt>
    <dgm:pt modelId="{0872BF78-DA22-4910-BEC5-6438522EF398}" type="pres">
      <dgm:prSet presAssocID="{555AEBB5-3F40-425C-8E9D-4CBF8E5D284C}" presName="thickLine" presStyleLbl="alignNode1" presStyleIdx="5" presStyleCnt="6"/>
      <dgm:spPr/>
    </dgm:pt>
    <dgm:pt modelId="{93543BC0-C348-41F0-9EBD-7CE5ABB458EB}" type="pres">
      <dgm:prSet presAssocID="{555AEBB5-3F40-425C-8E9D-4CBF8E5D284C}" presName="horz1" presStyleCnt="0"/>
      <dgm:spPr/>
    </dgm:pt>
    <dgm:pt modelId="{30A38E5C-DC34-45BD-B8F7-4C4848039AB6}" type="pres">
      <dgm:prSet presAssocID="{555AEBB5-3F40-425C-8E9D-4CBF8E5D284C}" presName="tx1" presStyleLbl="revTx" presStyleIdx="10" presStyleCnt="12"/>
      <dgm:spPr/>
    </dgm:pt>
    <dgm:pt modelId="{00017440-370F-48DD-B556-8B5601EB210F}" type="pres">
      <dgm:prSet presAssocID="{555AEBB5-3F40-425C-8E9D-4CBF8E5D284C}" presName="vert1" presStyleCnt="0"/>
      <dgm:spPr/>
    </dgm:pt>
    <dgm:pt modelId="{76C6C5C3-63DF-483C-880B-66CAF8D4DF56}" type="pres">
      <dgm:prSet presAssocID="{AA4FD99C-C3AC-4DEB-A395-B5C32B84BEBE}" presName="vertSpace2a" presStyleCnt="0"/>
      <dgm:spPr/>
    </dgm:pt>
    <dgm:pt modelId="{E0FE1ABA-4B4B-4973-BB61-808206D1744B}" type="pres">
      <dgm:prSet presAssocID="{AA4FD99C-C3AC-4DEB-A395-B5C32B84BEBE}" presName="horz2" presStyleCnt="0"/>
      <dgm:spPr/>
    </dgm:pt>
    <dgm:pt modelId="{536DC005-BC89-4936-BF56-BD4C2F7A6504}" type="pres">
      <dgm:prSet presAssocID="{AA4FD99C-C3AC-4DEB-A395-B5C32B84BEBE}" presName="horzSpace2" presStyleCnt="0"/>
      <dgm:spPr/>
    </dgm:pt>
    <dgm:pt modelId="{C7EB740F-C60C-48F0-8C1D-EE44D989AF25}" type="pres">
      <dgm:prSet presAssocID="{AA4FD99C-C3AC-4DEB-A395-B5C32B84BEBE}" presName="tx2" presStyleLbl="revTx" presStyleIdx="11" presStyleCnt="12"/>
      <dgm:spPr/>
    </dgm:pt>
    <dgm:pt modelId="{FA22B774-765B-4987-A1D4-A8A3FE90FCA4}" type="pres">
      <dgm:prSet presAssocID="{AA4FD99C-C3AC-4DEB-A395-B5C32B84BEBE}" presName="vert2" presStyleCnt="0"/>
      <dgm:spPr/>
    </dgm:pt>
    <dgm:pt modelId="{DC47B482-F957-4017-B074-EFFB57CD58E7}" type="pres">
      <dgm:prSet presAssocID="{AA4FD99C-C3AC-4DEB-A395-B5C32B84BEBE}" presName="thinLine2b" presStyleLbl="callout" presStyleIdx="5" presStyleCnt="6"/>
      <dgm:spPr/>
    </dgm:pt>
    <dgm:pt modelId="{08FA0ECF-8D57-492D-B75C-B0FD0CABC302}" type="pres">
      <dgm:prSet presAssocID="{AA4FD99C-C3AC-4DEB-A395-B5C32B84BEBE}" presName="vertSpace2b" presStyleCnt="0"/>
      <dgm:spPr/>
    </dgm:pt>
  </dgm:ptLst>
  <dgm:cxnLst>
    <dgm:cxn modelId="{EF28DA04-57CC-47E7-BA36-99BABCB2765E}" type="presOf" srcId="{204D8D7C-B3DA-4A39-B2F9-535CED6CE50B}" destId="{1D8DB9B3-8481-467B-B935-940F063C2B85}" srcOrd="0" destOrd="0" presId="urn:microsoft.com/office/officeart/2008/layout/LinedList"/>
    <dgm:cxn modelId="{C19B8C11-A598-4218-A2C7-D2006CABAA36}" srcId="{555AEBB5-3F40-425C-8E9D-4CBF8E5D284C}" destId="{AA4FD99C-C3AC-4DEB-A395-B5C32B84BEBE}" srcOrd="0" destOrd="0" parTransId="{C1BBD2B5-8C54-47B1-BC31-FF3BE3181E23}" sibTransId="{0A93E65E-EBC8-4DFE-8535-82824422F1F2}"/>
    <dgm:cxn modelId="{A210D220-EC0C-4741-B738-DB1AE37C7E14}" type="presOf" srcId="{90D685F9-A868-4ACF-B56E-4CCD993D5A05}" destId="{9B462861-A83C-4FEE-B869-4DA46831BB08}" srcOrd="0" destOrd="0" presId="urn:microsoft.com/office/officeart/2008/layout/LinedList"/>
    <dgm:cxn modelId="{CBA5E722-A271-465F-90A3-44580E3FF875}" type="presOf" srcId="{199485BA-6CDC-482B-803D-30627869D722}" destId="{7DCCE8FC-9CB2-4FEE-96A8-A5DCF6FE994B}" srcOrd="0" destOrd="0" presId="urn:microsoft.com/office/officeart/2008/layout/LinedList"/>
    <dgm:cxn modelId="{E3F6EA29-6527-4C56-8FF9-00083CE5B609}" type="presOf" srcId="{2D548351-6A59-4C66-96CA-C9E53EB01E4F}" destId="{BA568B5C-F0F5-4D8F-B847-1D4239171EC5}" srcOrd="0" destOrd="0" presId="urn:microsoft.com/office/officeart/2008/layout/LinedList"/>
    <dgm:cxn modelId="{14FB0939-3D10-4AB5-8CC4-CE48098A2D67}" type="presOf" srcId="{38E4E4B6-D8D8-4ABF-BF41-B6E03B049939}" destId="{8540B6F0-2ED3-484A-9858-436BD5806179}" srcOrd="0" destOrd="0" presId="urn:microsoft.com/office/officeart/2008/layout/LinedList"/>
    <dgm:cxn modelId="{9598B040-5A21-4325-AB6F-B18C50670882}" srcId="{7FE48503-F6EA-4C5D-831E-A2233F9E9DD5}" destId="{9D1D5F2A-90B5-4F99-978E-4647E545D8CB}" srcOrd="2" destOrd="0" parTransId="{6E7E8310-2A8C-4BB4-9B23-5441C82C62C9}" sibTransId="{D5C22057-EC14-4148-B9EC-096ACCD25252}"/>
    <dgm:cxn modelId="{53BA8B48-6CF2-4CB6-8B8F-37F21531BF52}" srcId="{81718277-4A41-4831-89D4-5012CDF7718C}" destId="{339B6AFF-A11F-4B9E-8EFB-41666DEBC6CA}" srcOrd="0" destOrd="0" parTransId="{A4C3AFCD-3BBE-41FF-A8EC-60C2F1DDB1FF}" sibTransId="{7C973595-8D93-42E9-B935-2B96C3B1BEF6}"/>
    <dgm:cxn modelId="{60C0237A-49EE-4299-9881-DC22C70E32EB}" type="presOf" srcId="{AA4FD99C-C3AC-4DEB-A395-B5C32B84BEBE}" destId="{C7EB740F-C60C-48F0-8C1D-EE44D989AF25}" srcOrd="0" destOrd="0" presId="urn:microsoft.com/office/officeart/2008/layout/LinedList"/>
    <dgm:cxn modelId="{C1E6AB89-76C7-494A-A18E-96872AEDFDE6}" srcId="{204D8D7C-B3DA-4A39-B2F9-535CED6CE50B}" destId="{124CD80C-3BD5-48F2-97FA-50CA143F311A}" srcOrd="0" destOrd="0" parTransId="{9D79712A-BCC5-4FC3-91A8-0D8136291421}" sibTransId="{69F8345B-21A0-4327-A5CB-CA131227502A}"/>
    <dgm:cxn modelId="{DCB0D391-5412-4BAF-92AB-868D77FF05A3}" type="presOf" srcId="{41AEC3AC-CACD-46CB-BCCB-28DF337637F8}" destId="{7E695FC8-6B95-497E-9353-021632EBF827}" srcOrd="0" destOrd="0" presId="urn:microsoft.com/office/officeart/2008/layout/LinedList"/>
    <dgm:cxn modelId="{1FE3A992-55E3-4345-A732-AECE133C2F75}" srcId="{7FE48503-F6EA-4C5D-831E-A2233F9E9DD5}" destId="{90D685F9-A868-4ACF-B56E-4CCD993D5A05}" srcOrd="3" destOrd="0" parTransId="{0CB954C8-C3F9-452E-B873-60C8915B88E8}" sibTransId="{C2045059-EF85-4321-B602-03E5A9F2602F}"/>
    <dgm:cxn modelId="{406F4893-FCD0-4B59-B3B3-4B7F6B92F241}" type="presOf" srcId="{555AEBB5-3F40-425C-8E9D-4CBF8E5D284C}" destId="{30A38E5C-DC34-45BD-B8F7-4C4848039AB6}" srcOrd="0" destOrd="0" presId="urn:microsoft.com/office/officeart/2008/layout/LinedList"/>
    <dgm:cxn modelId="{AAD22696-F84A-4D9B-9CD7-BE1CC428FD00}" srcId="{9D1D5F2A-90B5-4F99-978E-4647E545D8CB}" destId="{2D548351-6A59-4C66-96CA-C9E53EB01E4F}" srcOrd="0" destOrd="0" parTransId="{4DD1CB61-C084-4111-B565-8C3E1FDC791B}" sibTransId="{99519E09-A80F-4F5C-97C7-7EBB6A344252}"/>
    <dgm:cxn modelId="{3117B8A2-583D-460F-A1AF-E274C9461709}" type="presOf" srcId="{7FE48503-F6EA-4C5D-831E-A2233F9E9DD5}" destId="{95B18EE7-2B15-4157-90E6-C0B7E18DF3BD}" srcOrd="0" destOrd="0" presId="urn:microsoft.com/office/officeart/2008/layout/LinedList"/>
    <dgm:cxn modelId="{1BF3C9A2-C483-4A4E-8F66-A0397AA426D3}" srcId="{7FE48503-F6EA-4C5D-831E-A2233F9E9DD5}" destId="{555AEBB5-3F40-425C-8E9D-4CBF8E5D284C}" srcOrd="5" destOrd="0" parTransId="{0AAF4DFA-6C07-4659-BB2C-3EFAE2CC6621}" sibTransId="{8581E29D-76F5-49A2-BA70-D8E87EF57005}"/>
    <dgm:cxn modelId="{B97EBDB5-E06C-4479-BE7A-9A9DB0C8AE94}" srcId="{7FE48503-F6EA-4C5D-831E-A2233F9E9DD5}" destId="{81718277-4A41-4831-89D4-5012CDF7718C}" srcOrd="0" destOrd="0" parTransId="{0C83F340-6F5D-4819-BF87-D9E331509A99}" sibTransId="{1F8566E5-A863-4965-8045-32EF3C4CDC79}"/>
    <dgm:cxn modelId="{C1DCD0B6-B6E1-4C65-9B7B-2A9AF45FD8AD}" srcId="{90D685F9-A868-4ACF-B56E-4CCD993D5A05}" destId="{41AEC3AC-CACD-46CB-BCCB-28DF337637F8}" srcOrd="0" destOrd="0" parTransId="{2402A313-84B8-48C9-B3F1-D948B882ED9F}" sibTransId="{9E030F64-A454-44A9-A280-144542C99AEE}"/>
    <dgm:cxn modelId="{B3DFD1CA-41D9-48A4-8A3A-FE247327C8E8}" srcId="{7FE48503-F6EA-4C5D-831E-A2233F9E9DD5}" destId="{199485BA-6CDC-482B-803D-30627869D722}" srcOrd="4" destOrd="0" parTransId="{C1EA3616-79F5-46AB-A2C6-CC5B42ADB76F}" sibTransId="{48BEBD0A-0B98-4378-955C-284B3ACECAC5}"/>
    <dgm:cxn modelId="{C959EECA-C55D-4FFD-8F59-6EE4A5CD1919}" srcId="{199485BA-6CDC-482B-803D-30627869D722}" destId="{38E4E4B6-D8D8-4ABF-BF41-B6E03B049939}" srcOrd="0" destOrd="0" parTransId="{35B5930B-CB45-4D9D-8DC6-0A5FEFF704CB}" sibTransId="{7FD24384-1538-4EE9-8586-860FE5D309A5}"/>
    <dgm:cxn modelId="{F11027CC-57A1-4DCD-84C6-931967710C87}" type="presOf" srcId="{81718277-4A41-4831-89D4-5012CDF7718C}" destId="{62DCEA78-F1BC-46A1-8438-DCEE3D266DAE}" srcOrd="0" destOrd="0" presId="urn:microsoft.com/office/officeart/2008/layout/LinedList"/>
    <dgm:cxn modelId="{098138E8-CD86-4379-9527-BF3553D6B36C}" srcId="{7FE48503-F6EA-4C5D-831E-A2233F9E9DD5}" destId="{204D8D7C-B3DA-4A39-B2F9-535CED6CE50B}" srcOrd="1" destOrd="0" parTransId="{57C99BE2-4F4A-4164-97AF-82FC7911A532}" sibTransId="{E233E23B-C593-4C9A-8521-0EC82E08916F}"/>
    <dgm:cxn modelId="{4A4769EC-CD3B-4815-82DC-FE38E91740C3}" type="presOf" srcId="{9D1D5F2A-90B5-4F99-978E-4647E545D8CB}" destId="{41D403E3-6552-4A05-8FC7-9F393B95143C}" srcOrd="0" destOrd="0" presId="urn:microsoft.com/office/officeart/2008/layout/LinedList"/>
    <dgm:cxn modelId="{2F6F42ED-66F1-4B1F-9FBD-A5FDB193E57D}" type="presOf" srcId="{124CD80C-3BD5-48F2-97FA-50CA143F311A}" destId="{4A8FF51D-3BB1-40AC-8F3A-E5BFA5493288}" srcOrd="0" destOrd="0" presId="urn:microsoft.com/office/officeart/2008/layout/LinedList"/>
    <dgm:cxn modelId="{F34DF0FE-EF12-4D5C-9D3E-6CDFCE246332}" type="presOf" srcId="{339B6AFF-A11F-4B9E-8EFB-41666DEBC6CA}" destId="{BE69EE32-ADFD-440C-BD06-12F39FD5F920}" srcOrd="0" destOrd="0" presId="urn:microsoft.com/office/officeart/2008/layout/LinedList"/>
    <dgm:cxn modelId="{73B67B76-4494-45B7-99AA-3F28AD545FD5}" type="presParOf" srcId="{95B18EE7-2B15-4157-90E6-C0B7E18DF3BD}" destId="{BD9285CC-78D7-4EDD-8CCC-20A29C8B8B6B}" srcOrd="0" destOrd="0" presId="urn:microsoft.com/office/officeart/2008/layout/LinedList"/>
    <dgm:cxn modelId="{0F5CC4B0-BA1B-4526-B9BA-0CE7F86CB085}" type="presParOf" srcId="{95B18EE7-2B15-4157-90E6-C0B7E18DF3BD}" destId="{AB618041-484E-47BA-AADB-9483963BA4A4}" srcOrd="1" destOrd="0" presId="urn:microsoft.com/office/officeart/2008/layout/LinedList"/>
    <dgm:cxn modelId="{1AC35993-A6E1-4A62-B938-48F7277B469C}" type="presParOf" srcId="{AB618041-484E-47BA-AADB-9483963BA4A4}" destId="{62DCEA78-F1BC-46A1-8438-DCEE3D266DAE}" srcOrd="0" destOrd="0" presId="urn:microsoft.com/office/officeart/2008/layout/LinedList"/>
    <dgm:cxn modelId="{CF9E0304-CA59-40AF-AFFD-70B65C7BC571}" type="presParOf" srcId="{AB618041-484E-47BA-AADB-9483963BA4A4}" destId="{74F90BA0-3F89-4326-B70D-92C162983D82}" srcOrd="1" destOrd="0" presId="urn:microsoft.com/office/officeart/2008/layout/LinedList"/>
    <dgm:cxn modelId="{74C1410F-FA08-4AA2-AF42-B9976260E6DE}" type="presParOf" srcId="{74F90BA0-3F89-4326-B70D-92C162983D82}" destId="{08437F0B-052E-47B7-8C2C-B7C8B5188F7F}" srcOrd="0" destOrd="0" presId="urn:microsoft.com/office/officeart/2008/layout/LinedList"/>
    <dgm:cxn modelId="{C787CF6C-51B8-41BA-9FC2-AC3F94E57567}" type="presParOf" srcId="{74F90BA0-3F89-4326-B70D-92C162983D82}" destId="{DAC56CCB-E2A9-4285-8F01-0C7B303B7F94}" srcOrd="1" destOrd="0" presId="urn:microsoft.com/office/officeart/2008/layout/LinedList"/>
    <dgm:cxn modelId="{EA33F8EC-EB0C-4A99-B9CE-6221193B2864}" type="presParOf" srcId="{DAC56CCB-E2A9-4285-8F01-0C7B303B7F94}" destId="{C9049895-E9EA-45A1-95C8-16E9673FBD39}" srcOrd="0" destOrd="0" presId="urn:microsoft.com/office/officeart/2008/layout/LinedList"/>
    <dgm:cxn modelId="{947A90A5-D328-4AEF-80B2-59960E81E395}" type="presParOf" srcId="{DAC56CCB-E2A9-4285-8F01-0C7B303B7F94}" destId="{BE69EE32-ADFD-440C-BD06-12F39FD5F920}" srcOrd="1" destOrd="0" presId="urn:microsoft.com/office/officeart/2008/layout/LinedList"/>
    <dgm:cxn modelId="{A8E74CAD-6C3B-47E7-A342-0B304C9C010E}" type="presParOf" srcId="{DAC56CCB-E2A9-4285-8F01-0C7B303B7F94}" destId="{2F167ED4-BEF7-4CD2-8660-2CBC3B473D18}" srcOrd="2" destOrd="0" presId="urn:microsoft.com/office/officeart/2008/layout/LinedList"/>
    <dgm:cxn modelId="{C1EEC696-F1DF-42AF-8D46-71236A844CC6}" type="presParOf" srcId="{74F90BA0-3F89-4326-B70D-92C162983D82}" destId="{0A0B328A-B92F-4406-A763-D3A65A21847C}" srcOrd="2" destOrd="0" presId="urn:microsoft.com/office/officeart/2008/layout/LinedList"/>
    <dgm:cxn modelId="{165108E3-E985-492A-A864-F089ECEF95EA}" type="presParOf" srcId="{74F90BA0-3F89-4326-B70D-92C162983D82}" destId="{1C254C99-3B53-4F89-A0D5-03558E8C203C}" srcOrd="3" destOrd="0" presId="urn:microsoft.com/office/officeart/2008/layout/LinedList"/>
    <dgm:cxn modelId="{0BEECCB4-6E28-4E9A-B8BC-ADDCBE10169A}" type="presParOf" srcId="{95B18EE7-2B15-4157-90E6-C0B7E18DF3BD}" destId="{89DFA184-DE36-4953-868E-73D717CF4608}" srcOrd="2" destOrd="0" presId="urn:microsoft.com/office/officeart/2008/layout/LinedList"/>
    <dgm:cxn modelId="{0191ED43-B9E3-4FE4-BAD5-FE1368EC3710}" type="presParOf" srcId="{95B18EE7-2B15-4157-90E6-C0B7E18DF3BD}" destId="{E5276919-C486-43D0-BFCA-62199C11D8CE}" srcOrd="3" destOrd="0" presId="urn:microsoft.com/office/officeart/2008/layout/LinedList"/>
    <dgm:cxn modelId="{75055BF2-D297-4D97-BA47-CA8A9E66E585}" type="presParOf" srcId="{E5276919-C486-43D0-BFCA-62199C11D8CE}" destId="{1D8DB9B3-8481-467B-B935-940F063C2B85}" srcOrd="0" destOrd="0" presId="urn:microsoft.com/office/officeart/2008/layout/LinedList"/>
    <dgm:cxn modelId="{F1D0896B-B602-4719-AFA2-04CC641A67A9}" type="presParOf" srcId="{E5276919-C486-43D0-BFCA-62199C11D8CE}" destId="{E59B4B9E-2378-44CD-8AF5-01188AADC8B4}" srcOrd="1" destOrd="0" presId="urn:microsoft.com/office/officeart/2008/layout/LinedList"/>
    <dgm:cxn modelId="{5AD40CDD-28CF-4232-8C24-7563075BD0F4}" type="presParOf" srcId="{E59B4B9E-2378-44CD-8AF5-01188AADC8B4}" destId="{B7E18AD6-FB6A-41F5-87B0-AC0AB8BE3EE6}" srcOrd="0" destOrd="0" presId="urn:microsoft.com/office/officeart/2008/layout/LinedList"/>
    <dgm:cxn modelId="{4E6C62C2-9276-445F-ACD7-DC6B20131B2B}" type="presParOf" srcId="{E59B4B9E-2378-44CD-8AF5-01188AADC8B4}" destId="{7334F3D0-0B70-4E1B-BD40-AA58EA94A546}" srcOrd="1" destOrd="0" presId="urn:microsoft.com/office/officeart/2008/layout/LinedList"/>
    <dgm:cxn modelId="{F264CDB7-5AA5-4B0E-B3EF-E420AE7B52B0}" type="presParOf" srcId="{7334F3D0-0B70-4E1B-BD40-AA58EA94A546}" destId="{29CCDAFC-7E39-4F08-8211-CD761C0E9D69}" srcOrd="0" destOrd="0" presId="urn:microsoft.com/office/officeart/2008/layout/LinedList"/>
    <dgm:cxn modelId="{B38BA2AF-71EB-40CC-B9FA-A601CFFD2001}" type="presParOf" srcId="{7334F3D0-0B70-4E1B-BD40-AA58EA94A546}" destId="{4A8FF51D-3BB1-40AC-8F3A-E5BFA5493288}" srcOrd="1" destOrd="0" presId="urn:microsoft.com/office/officeart/2008/layout/LinedList"/>
    <dgm:cxn modelId="{4FFF0947-3F82-4094-BC84-53D232473617}" type="presParOf" srcId="{7334F3D0-0B70-4E1B-BD40-AA58EA94A546}" destId="{152303AE-B7FD-4EB4-94AF-F1749D3E4AAE}" srcOrd="2" destOrd="0" presId="urn:microsoft.com/office/officeart/2008/layout/LinedList"/>
    <dgm:cxn modelId="{D14205B2-9887-4B37-8BBB-DC5D9E71DE09}" type="presParOf" srcId="{E59B4B9E-2378-44CD-8AF5-01188AADC8B4}" destId="{F4EB44E1-7B50-4B86-81AD-F2325B5E9872}" srcOrd="2" destOrd="0" presId="urn:microsoft.com/office/officeart/2008/layout/LinedList"/>
    <dgm:cxn modelId="{700E5909-072B-4FC6-ABE3-815B47F598B9}" type="presParOf" srcId="{E59B4B9E-2378-44CD-8AF5-01188AADC8B4}" destId="{8A301079-6251-49B1-BF37-28F585C85764}" srcOrd="3" destOrd="0" presId="urn:microsoft.com/office/officeart/2008/layout/LinedList"/>
    <dgm:cxn modelId="{794C82ED-1956-4879-BF78-390DAB8F1850}" type="presParOf" srcId="{95B18EE7-2B15-4157-90E6-C0B7E18DF3BD}" destId="{656BC924-7E57-4B7A-8CBD-370B747C2BB8}" srcOrd="4" destOrd="0" presId="urn:microsoft.com/office/officeart/2008/layout/LinedList"/>
    <dgm:cxn modelId="{CFE8A007-F399-4A7F-A9B5-10D32BFEBA5F}" type="presParOf" srcId="{95B18EE7-2B15-4157-90E6-C0B7E18DF3BD}" destId="{40D4BC1F-CADE-4414-96DB-8602FA3019A4}" srcOrd="5" destOrd="0" presId="urn:microsoft.com/office/officeart/2008/layout/LinedList"/>
    <dgm:cxn modelId="{61E7B67B-4338-4F61-BB2C-6905F253E74F}" type="presParOf" srcId="{40D4BC1F-CADE-4414-96DB-8602FA3019A4}" destId="{41D403E3-6552-4A05-8FC7-9F393B95143C}" srcOrd="0" destOrd="0" presId="urn:microsoft.com/office/officeart/2008/layout/LinedList"/>
    <dgm:cxn modelId="{BF949B84-0A7B-4C72-9B13-20633FE3FA20}" type="presParOf" srcId="{40D4BC1F-CADE-4414-96DB-8602FA3019A4}" destId="{BDC3DF32-AF03-417E-88DB-792AB52E4243}" srcOrd="1" destOrd="0" presId="urn:microsoft.com/office/officeart/2008/layout/LinedList"/>
    <dgm:cxn modelId="{11C61E49-BB71-447A-B357-5DFEECB01B6A}" type="presParOf" srcId="{BDC3DF32-AF03-417E-88DB-792AB52E4243}" destId="{8E6D20A3-8AAC-421C-A4F0-72F117604C38}" srcOrd="0" destOrd="0" presId="urn:microsoft.com/office/officeart/2008/layout/LinedList"/>
    <dgm:cxn modelId="{1CEFEBBE-781E-4440-AD55-C741C59BE4B8}" type="presParOf" srcId="{BDC3DF32-AF03-417E-88DB-792AB52E4243}" destId="{8B1BEFD2-B681-49B3-9AFE-6CDFF8CEDBBE}" srcOrd="1" destOrd="0" presId="urn:microsoft.com/office/officeart/2008/layout/LinedList"/>
    <dgm:cxn modelId="{D51ABABD-AABF-4600-A7B0-06E9B3A86FCD}" type="presParOf" srcId="{8B1BEFD2-B681-49B3-9AFE-6CDFF8CEDBBE}" destId="{9FE06304-00F4-425B-ACF8-5A010325D4CD}" srcOrd="0" destOrd="0" presId="urn:microsoft.com/office/officeart/2008/layout/LinedList"/>
    <dgm:cxn modelId="{5BB04341-9CEB-461F-B8CA-F545DCA3FDA1}" type="presParOf" srcId="{8B1BEFD2-B681-49B3-9AFE-6CDFF8CEDBBE}" destId="{BA568B5C-F0F5-4D8F-B847-1D4239171EC5}" srcOrd="1" destOrd="0" presId="urn:microsoft.com/office/officeart/2008/layout/LinedList"/>
    <dgm:cxn modelId="{8EB1D96C-A03B-4A13-B40F-2C8AAD957C3A}" type="presParOf" srcId="{8B1BEFD2-B681-49B3-9AFE-6CDFF8CEDBBE}" destId="{5494367C-3B0C-490B-B56A-01C228FED394}" srcOrd="2" destOrd="0" presId="urn:microsoft.com/office/officeart/2008/layout/LinedList"/>
    <dgm:cxn modelId="{4C2584D0-04E3-4762-8615-2BFD81423C86}" type="presParOf" srcId="{BDC3DF32-AF03-417E-88DB-792AB52E4243}" destId="{BE971382-6A9F-4E70-92A8-F19FABE88B7B}" srcOrd="2" destOrd="0" presId="urn:microsoft.com/office/officeart/2008/layout/LinedList"/>
    <dgm:cxn modelId="{57202422-0A7C-4A4F-B2BE-2955157AB22E}" type="presParOf" srcId="{BDC3DF32-AF03-417E-88DB-792AB52E4243}" destId="{B8819EE5-B117-4453-9116-CDA9AAD42172}" srcOrd="3" destOrd="0" presId="urn:microsoft.com/office/officeart/2008/layout/LinedList"/>
    <dgm:cxn modelId="{C30B32E8-B82E-4800-AEA7-B82C40D39025}" type="presParOf" srcId="{95B18EE7-2B15-4157-90E6-C0B7E18DF3BD}" destId="{A71F126B-0935-48B1-9EA6-1174FA6DA656}" srcOrd="6" destOrd="0" presId="urn:microsoft.com/office/officeart/2008/layout/LinedList"/>
    <dgm:cxn modelId="{DE9BF8FE-E339-42CA-8D25-BCAE390617D9}" type="presParOf" srcId="{95B18EE7-2B15-4157-90E6-C0B7E18DF3BD}" destId="{AE96DB89-D591-492E-B436-8B60DD44ABA5}" srcOrd="7" destOrd="0" presId="urn:microsoft.com/office/officeart/2008/layout/LinedList"/>
    <dgm:cxn modelId="{5402FCAA-2C29-49A9-8365-627CFE3958C1}" type="presParOf" srcId="{AE96DB89-D591-492E-B436-8B60DD44ABA5}" destId="{9B462861-A83C-4FEE-B869-4DA46831BB08}" srcOrd="0" destOrd="0" presId="urn:microsoft.com/office/officeart/2008/layout/LinedList"/>
    <dgm:cxn modelId="{F7370DFC-2743-48E4-A590-6A9669BAECC8}" type="presParOf" srcId="{AE96DB89-D591-492E-B436-8B60DD44ABA5}" destId="{A46B75B6-4424-4A24-A02B-B3801AE8DEA1}" srcOrd="1" destOrd="0" presId="urn:microsoft.com/office/officeart/2008/layout/LinedList"/>
    <dgm:cxn modelId="{E22D951C-5947-43D5-B830-A8AABF65D7B6}" type="presParOf" srcId="{A46B75B6-4424-4A24-A02B-B3801AE8DEA1}" destId="{F43B1618-CD0A-4D83-991C-1C89D48C0F22}" srcOrd="0" destOrd="0" presId="urn:microsoft.com/office/officeart/2008/layout/LinedList"/>
    <dgm:cxn modelId="{393D2FA2-E023-4676-A9A9-FFE3EBDCD5A7}" type="presParOf" srcId="{A46B75B6-4424-4A24-A02B-B3801AE8DEA1}" destId="{6C9DC0FE-0DB2-41B8-AEDF-5462164799A4}" srcOrd="1" destOrd="0" presId="urn:microsoft.com/office/officeart/2008/layout/LinedList"/>
    <dgm:cxn modelId="{F9102CE1-95E6-402C-A06E-A126F0B53643}" type="presParOf" srcId="{6C9DC0FE-0DB2-41B8-AEDF-5462164799A4}" destId="{B7BB1F7E-EA9A-4FB8-B1BA-225FDC00039D}" srcOrd="0" destOrd="0" presId="urn:microsoft.com/office/officeart/2008/layout/LinedList"/>
    <dgm:cxn modelId="{C37A84EA-35D8-4F24-9D84-964A2641D0E5}" type="presParOf" srcId="{6C9DC0FE-0DB2-41B8-AEDF-5462164799A4}" destId="{7E695FC8-6B95-497E-9353-021632EBF827}" srcOrd="1" destOrd="0" presId="urn:microsoft.com/office/officeart/2008/layout/LinedList"/>
    <dgm:cxn modelId="{C481050A-D7DB-4BDE-A4FE-090932CFA248}" type="presParOf" srcId="{6C9DC0FE-0DB2-41B8-AEDF-5462164799A4}" destId="{451EB5C9-080D-4A6B-8C19-BCB6319DAE83}" srcOrd="2" destOrd="0" presId="urn:microsoft.com/office/officeart/2008/layout/LinedList"/>
    <dgm:cxn modelId="{CF70D66C-81C3-4289-B5BB-B4CA4B1A241A}" type="presParOf" srcId="{A46B75B6-4424-4A24-A02B-B3801AE8DEA1}" destId="{4B5FF8ED-4B39-400C-B94B-367E9835ACC9}" srcOrd="2" destOrd="0" presId="urn:microsoft.com/office/officeart/2008/layout/LinedList"/>
    <dgm:cxn modelId="{51F800C4-C7B7-49A6-A4AC-22B3F3471A9E}" type="presParOf" srcId="{A46B75B6-4424-4A24-A02B-B3801AE8DEA1}" destId="{18063761-145A-4BB4-B48A-054F17B93578}" srcOrd="3" destOrd="0" presId="urn:microsoft.com/office/officeart/2008/layout/LinedList"/>
    <dgm:cxn modelId="{7AEB5419-9589-4E56-A973-B6A3B01008A0}" type="presParOf" srcId="{95B18EE7-2B15-4157-90E6-C0B7E18DF3BD}" destId="{E8556E51-0814-4C9E-9FF3-AB6A4109FC10}" srcOrd="8" destOrd="0" presId="urn:microsoft.com/office/officeart/2008/layout/LinedList"/>
    <dgm:cxn modelId="{A82BFA63-FE15-4FDA-8656-00F8783969D4}" type="presParOf" srcId="{95B18EE7-2B15-4157-90E6-C0B7E18DF3BD}" destId="{C00E41B2-89C5-49E2-8929-92F3FF45F1EA}" srcOrd="9" destOrd="0" presId="urn:microsoft.com/office/officeart/2008/layout/LinedList"/>
    <dgm:cxn modelId="{5F018FD6-C7F1-4DC0-B318-2E6B7DB098AE}" type="presParOf" srcId="{C00E41B2-89C5-49E2-8929-92F3FF45F1EA}" destId="{7DCCE8FC-9CB2-4FEE-96A8-A5DCF6FE994B}" srcOrd="0" destOrd="0" presId="urn:microsoft.com/office/officeart/2008/layout/LinedList"/>
    <dgm:cxn modelId="{3C7C2B03-43B4-4C8C-AE6A-B5C0A32A7338}" type="presParOf" srcId="{C00E41B2-89C5-49E2-8929-92F3FF45F1EA}" destId="{0B9FDF40-BF29-41AF-A6F0-2502FEE8B690}" srcOrd="1" destOrd="0" presId="urn:microsoft.com/office/officeart/2008/layout/LinedList"/>
    <dgm:cxn modelId="{520B2005-46DA-485A-9356-93389DAD7CD4}" type="presParOf" srcId="{0B9FDF40-BF29-41AF-A6F0-2502FEE8B690}" destId="{92275F73-F3C5-4DBA-8932-73AF6D820962}" srcOrd="0" destOrd="0" presId="urn:microsoft.com/office/officeart/2008/layout/LinedList"/>
    <dgm:cxn modelId="{7096D4D2-FEE3-403F-9033-B0D0397F1F4E}" type="presParOf" srcId="{0B9FDF40-BF29-41AF-A6F0-2502FEE8B690}" destId="{34996CB9-9A74-405E-918F-4EA6240E00B7}" srcOrd="1" destOrd="0" presId="urn:microsoft.com/office/officeart/2008/layout/LinedList"/>
    <dgm:cxn modelId="{D5C7CC60-946C-4B86-BA20-A79042D34413}" type="presParOf" srcId="{34996CB9-9A74-405E-918F-4EA6240E00B7}" destId="{DB9B98E2-2865-418B-8220-88F79973BEEA}" srcOrd="0" destOrd="0" presId="urn:microsoft.com/office/officeart/2008/layout/LinedList"/>
    <dgm:cxn modelId="{003DB950-7BAB-4892-A4E0-8D0329B3FD8E}" type="presParOf" srcId="{34996CB9-9A74-405E-918F-4EA6240E00B7}" destId="{8540B6F0-2ED3-484A-9858-436BD5806179}" srcOrd="1" destOrd="0" presId="urn:microsoft.com/office/officeart/2008/layout/LinedList"/>
    <dgm:cxn modelId="{F76B73DF-375E-4B65-89E2-614E84A8706D}" type="presParOf" srcId="{34996CB9-9A74-405E-918F-4EA6240E00B7}" destId="{0FC8EDD3-EA4A-4192-8FDE-64C500F41ADD}" srcOrd="2" destOrd="0" presId="urn:microsoft.com/office/officeart/2008/layout/LinedList"/>
    <dgm:cxn modelId="{03D4C0F9-447C-4AD1-B6BA-E815F90F635D}" type="presParOf" srcId="{0B9FDF40-BF29-41AF-A6F0-2502FEE8B690}" destId="{53CD1990-B4FA-4A6A-8267-4945E877C845}" srcOrd="2" destOrd="0" presId="urn:microsoft.com/office/officeart/2008/layout/LinedList"/>
    <dgm:cxn modelId="{B7568742-FBA8-43A4-9622-067C5B15C739}" type="presParOf" srcId="{0B9FDF40-BF29-41AF-A6F0-2502FEE8B690}" destId="{54556589-6EF4-4B23-83B1-19DF367F89D9}" srcOrd="3" destOrd="0" presId="urn:microsoft.com/office/officeart/2008/layout/LinedList"/>
    <dgm:cxn modelId="{D961BB29-53C6-4D0D-B153-D8EF9741D3C5}" type="presParOf" srcId="{95B18EE7-2B15-4157-90E6-C0B7E18DF3BD}" destId="{0872BF78-DA22-4910-BEC5-6438522EF398}" srcOrd="10" destOrd="0" presId="urn:microsoft.com/office/officeart/2008/layout/LinedList"/>
    <dgm:cxn modelId="{1472A049-5225-4C53-9734-C05B1BDCDC14}" type="presParOf" srcId="{95B18EE7-2B15-4157-90E6-C0B7E18DF3BD}" destId="{93543BC0-C348-41F0-9EBD-7CE5ABB458EB}" srcOrd="11" destOrd="0" presId="urn:microsoft.com/office/officeart/2008/layout/LinedList"/>
    <dgm:cxn modelId="{25D90663-4A09-4FAF-8816-3C16EDE3B8D2}" type="presParOf" srcId="{93543BC0-C348-41F0-9EBD-7CE5ABB458EB}" destId="{30A38E5C-DC34-45BD-B8F7-4C4848039AB6}" srcOrd="0" destOrd="0" presId="urn:microsoft.com/office/officeart/2008/layout/LinedList"/>
    <dgm:cxn modelId="{8D005A08-B08A-4C82-BDB9-7E75E295E88C}" type="presParOf" srcId="{93543BC0-C348-41F0-9EBD-7CE5ABB458EB}" destId="{00017440-370F-48DD-B556-8B5601EB210F}" srcOrd="1" destOrd="0" presId="urn:microsoft.com/office/officeart/2008/layout/LinedList"/>
    <dgm:cxn modelId="{BCEA3994-4BCB-45DE-BD5A-019542639551}" type="presParOf" srcId="{00017440-370F-48DD-B556-8B5601EB210F}" destId="{76C6C5C3-63DF-483C-880B-66CAF8D4DF56}" srcOrd="0" destOrd="0" presId="urn:microsoft.com/office/officeart/2008/layout/LinedList"/>
    <dgm:cxn modelId="{E3B14F72-D31A-46F8-AE15-435CAB8CC8A3}" type="presParOf" srcId="{00017440-370F-48DD-B556-8B5601EB210F}" destId="{E0FE1ABA-4B4B-4973-BB61-808206D1744B}" srcOrd="1" destOrd="0" presId="urn:microsoft.com/office/officeart/2008/layout/LinedList"/>
    <dgm:cxn modelId="{6F332AFB-17A3-4DEA-9385-9237184E34E8}" type="presParOf" srcId="{E0FE1ABA-4B4B-4973-BB61-808206D1744B}" destId="{536DC005-BC89-4936-BF56-BD4C2F7A6504}" srcOrd="0" destOrd="0" presId="urn:microsoft.com/office/officeart/2008/layout/LinedList"/>
    <dgm:cxn modelId="{7E4407CE-C82D-4134-A992-A4B26630372E}" type="presParOf" srcId="{E0FE1ABA-4B4B-4973-BB61-808206D1744B}" destId="{C7EB740F-C60C-48F0-8C1D-EE44D989AF25}" srcOrd="1" destOrd="0" presId="urn:microsoft.com/office/officeart/2008/layout/LinedList"/>
    <dgm:cxn modelId="{FE2B7951-9D67-4F1E-AB1E-71DB6037EDA6}" type="presParOf" srcId="{E0FE1ABA-4B4B-4973-BB61-808206D1744B}" destId="{FA22B774-765B-4987-A1D4-A8A3FE90FCA4}" srcOrd="2" destOrd="0" presId="urn:microsoft.com/office/officeart/2008/layout/LinedList"/>
    <dgm:cxn modelId="{3F057406-E440-484B-A8F9-221F69B27C6B}" type="presParOf" srcId="{00017440-370F-48DD-B556-8B5601EB210F}" destId="{DC47B482-F957-4017-B074-EFFB57CD58E7}" srcOrd="2" destOrd="0" presId="urn:microsoft.com/office/officeart/2008/layout/LinedList"/>
    <dgm:cxn modelId="{F3BFDB03-1D75-4172-A9C9-404E0C179B53}" type="presParOf" srcId="{00017440-370F-48DD-B556-8B5601EB210F}" destId="{08FA0ECF-8D57-492D-B75C-B0FD0CABC302}" srcOrd="3"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7FBB772E-DC73-4DEE-87AF-8AD4E770D92F}" type="doc">
      <dgm:prSet loTypeId="urn:microsoft.com/office/officeart/2005/8/layout/radial5" loCatId="cycle" qsTypeId="urn:microsoft.com/office/officeart/2005/8/quickstyle/simple1" qsCatId="simple" csTypeId="urn:microsoft.com/office/officeart/2005/8/colors/colorful1" csCatId="colorful"/>
      <dgm:spPr/>
      <dgm:t>
        <a:bodyPr/>
        <a:lstStyle/>
        <a:p>
          <a:endParaRPr lang="en-AU"/>
        </a:p>
      </dgm:t>
    </dgm:pt>
    <dgm:pt modelId="{5A65A541-BA30-4E33-A85D-C18756F4DAF8}">
      <dgm:prSet/>
      <dgm:spPr/>
      <dgm:t>
        <a:bodyPr/>
        <a:lstStyle/>
        <a:p>
          <a:r>
            <a:rPr lang="en-US"/>
            <a:t>What the learner needs to:</a:t>
          </a:r>
          <a:endParaRPr lang="en-AU"/>
        </a:p>
      </dgm:t>
    </dgm:pt>
    <dgm:pt modelId="{AA02EE44-F14B-4C79-A20D-AAAB5D4D803E}" type="parTrans" cxnId="{B0F728DA-C30D-40B5-AE34-86627F1C5447}">
      <dgm:prSet/>
      <dgm:spPr/>
      <dgm:t>
        <a:bodyPr/>
        <a:lstStyle/>
        <a:p>
          <a:endParaRPr lang="en-AU"/>
        </a:p>
      </dgm:t>
    </dgm:pt>
    <dgm:pt modelId="{BF84FE73-38E2-40ED-8D51-87AEED3872D4}" type="sibTrans" cxnId="{B0F728DA-C30D-40B5-AE34-86627F1C5447}">
      <dgm:prSet/>
      <dgm:spPr/>
      <dgm:t>
        <a:bodyPr/>
        <a:lstStyle/>
        <a:p>
          <a:endParaRPr lang="en-AU"/>
        </a:p>
      </dgm:t>
    </dgm:pt>
    <dgm:pt modelId="{45A9C85D-58F3-4C72-B518-66F2FBF13805}">
      <dgm:prSet/>
      <dgm:spPr/>
      <dgm:t>
        <a:bodyPr/>
        <a:lstStyle/>
        <a:p>
          <a:r>
            <a:rPr lang="en-US"/>
            <a:t>Say</a:t>
          </a:r>
          <a:endParaRPr lang="en-AU"/>
        </a:p>
      </dgm:t>
    </dgm:pt>
    <dgm:pt modelId="{38FE546C-FDD8-473F-8D5C-EF524620CBED}" type="parTrans" cxnId="{DFB5F369-8A8F-4A3C-8AAD-6D98797E7DA6}">
      <dgm:prSet/>
      <dgm:spPr/>
      <dgm:t>
        <a:bodyPr/>
        <a:lstStyle/>
        <a:p>
          <a:endParaRPr lang="en-AU"/>
        </a:p>
      </dgm:t>
    </dgm:pt>
    <dgm:pt modelId="{06F5CAB5-9C68-4C0C-997D-1263137E78C7}" type="sibTrans" cxnId="{DFB5F369-8A8F-4A3C-8AAD-6D98797E7DA6}">
      <dgm:prSet/>
      <dgm:spPr/>
      <dgm:t>
        <a:bodyPr/>
        <a:lstStyle/>
        <a:p>
          <a:endParaRPr lang="en-AU"/>
        </a:p>
      </dgm:t>
    </dgm:pt>
    <dgm:pt modelId="{6D51E538-0D95-4F59-80BA-B017C18A0C33}">
      <dgm:prSet/>
      <dgm:spPr/>
      <dgm:t>
        <a:bodyPr/>
        <a:lstStyle/>
        <a:p>
          <a:r>
            <a:rPr lang="en-US"/>
            <a:t>Do </a:t>
          </a:r>
          <a:endParaRPr lang="en-AU"/>
        </a:p>
      </dgm:t>
    </dgm:pt>
    <dgm:pt modelId="{D2E511AF-62FA-4D42-90EF-C3A0D51675D8}" type="parTrans" cxnId="{3951CE9C-1352-4198-81B9-335C5D0A215E}">
      <dgm:prSet/>
      <dgm:spPr/>
      <dgm:t>
        <a:bodyPr/>
        <a:lstStyle/>
        <a:p>
          <a:endParaRPr lang="en-AU"/>
        </a:p>
      </dgm:t>
    </dgm:pt>
    <dgm:pt modelId="{91B7C203-0A5D-4739-AE3B-067B7CC999BE}" type="sibTrans" cxnId="{3951CE9C-1352-4198-81B9-335C5D0A215E}">
      <dgm:prSet/>
      <dgm:spPr/>
      <dgm:t>
        <a:bodyPr/>
        <a:lstStyle/>
        <a:p>
          <a:endParaRPr lang="en-AU"/>
        </a:p>
      </dgm:t>
    </dgm:pt>
    <dgm:pt modelId="{AD4DA3DF-A1DA-432D-8862-D43424A04C43}">
      <dgm:prSet/>
      <dgm:spPr/>
      <dgm:t>
        <a:bodyPr/>
        <a:lstStyle/>
        <a:p>
          <a:r>
            <a:rPr lang="en-US"/>
            <a:t>Write</a:t>
          </a:r>
          <a:endParaRPr lang="en-AU"/>
        </a:p>
      </dgm:t>
    </dgm:pt>
    <dgm:pt modelId="{A45AB5DE-0BD6-4E55-A438-60E893301C4E}" type="parTrans" cxnId="{11AC7E5A-FD56-4203-973D-AD47845D2D98}">
      <dgm:prSet/>
      <dgm:spPr/>
      <dgm:t>
        <a:bodyPr/>
        <a:lstStyle/>
        <a:p>
          <a:endParaRPr lang="en-AU"/>
        </a:p>
      </dgm:t>
    </dgm:pt>
    <dgm:pt modelId="{8DAE51FD-2962-4176-BD43-2193213BEB7B}" type="sibTrans" cxnId="{11AC7E5A-FD56-4203-973D-AD47845D2D98}">
      <dgm:prSet/>
      <dgm:spPr/>
      <dgm:t>
        <a:bodyPr/>
        <a:lstStyle/>
        <a:p>
          <a:endParaRPr lang="en-AU"/>
        </a:p>
      </dgm:t>
    </dgm:pt>
    <dgm:pt modelId="{52A036D8-333D-4F04-918C-3E8B6B740776}">
      <dgm:prSet/>
      <dgm:spPr/>
      <dgm:t>
        <a:bodyPr/>
        <a:lstStyle/>
        <a:p>
          <a:r>
            <a:rPr lang="en-US"/>
            <a:t>Create</a:t>
          </a:r>
          <a:endParaRPr lang="en-AU"/>
        </a:p>
      </dgm:t>
    </dgm:pt>
    <dgm:pt modelId="{811075E9-A5EE-47B9-BF7B-8D0D91208423}" type="parTrans" cxnId="{1FC16912-FA83-4059-A170-956E27D3473A}">
      <dgm:prSet/>
      <dgm:spPr/>
      <dgm:t>
        <a:bodyPr/>
        <a:lstStyle/>
        <a:p>
          <a:endParaRPr lang="en-AU"/>
        </a:p>
      </dgm:t>
    </dgm:pt>
    <dgm:pt modelId="{FDAB91CF-4D81-4F87-BC28-B8AA6D91779E}" type="sibTrans" cxnId="{1FC16912-FA83-4059-A170-956E27D3473A}">
      <dgm:prSet/>
      <dgm:spPr/>
      <dgm:t>
        <a:bodyPr/>
        <a:lstStyle/>
        <a:p>
          <a:endParaRPr lang="en-AU"/>
        </a:p>
      </dgm:t>
    </dgm:pt>
    <dgm:pt modelId="{1F807BCC-86DF-4DF3-91F9-3B4D99123CBD}" type="pres">
      <dgm:prSet presAssocID="{7FBB772E-DC73-4DEE-87AF-8AD4E770D92F}" presName="Name0" presStyleCnt="0">
        <dgm:presLayoutVars>
          <dgm:chMax val="1"/>
          <dgm:dir/>
          <dgm:animLvl val="ctr"/>
          <dgm:resizeHandles val="exact"/>
        </dgm:presLayoutVars>
      </dgm:prSet>
      <dgm:spPr/>
    </dgm:pt>
    <dgm:pt modelId="{05140D3A-CC0C-48D7-9969-4A15A58AC85D}" type="pres">
      <dgm:prSet presAssocID="{5A65A541-BA30-4E33-A85D-C18756F4DAF8}" presName="centerShape" presStyleLbl="node0" presStyleIdx="0" presStyleCnt="1"/>
      <dgm:spPr/>
    </dgm:pt>
    <dgm:pt modelId="{27A1E36A-BB45-4A07-A9D8-C2ADD5256E9A}" type="pres">
      <dgm:prSet presAssocID="{38FE546C-FDD8-473F-8D5C-EF524620CBED}" presName="parTrans" presStyleLbl="sibTrans2D1" presStyleIdx="0" presStyleCnt="4"/>
      <dgm:spPr/>
    </dgm:pt>
    <dgm:pt modelId="{003112E0-6A84-42B8-B4EC-BAF3689199DD}" type="pres">
      <dgm:prSet presAssocID="{38FE546C-FDD8-473F-8D5C-EF524620CBED}" presName="connectorText" presStyleLbl="sibTrans2D1" presStyleIdx="0" presStyleCnt="4"/>
      <dgm:spPr/>
    </dgm:pt>
    <dgm:pt modelId="{05A82AE2-D90F-4A29-9D98-5AFE28971452}" type="pres">
      <dgm:prSet presAssocID="{45A9C85D-58F3-4C72-B518-66F2FBF13805}" presName="node" presStyleLbl="node1" presStyleIdx="0" presStyleCnt="4">
        <dgm:presLayoutVars>
          <dgm:bulletEnabled val="1"/>
        </dgm:presLayoutVars>
      </dgm:prSet>
      <dgm:spPr/>
    </dgm:pt>
    <dgm:pt modelId="{F9175D40-08EF-4ED7-9C75-50BE661FBE0F}" type="pres">
      <dgm:prSet presAssocID="{D2E511AF-62FA-4D42-90EF-C3A0D51675D8}" presName="parTrans" presStyleLbl="sibTrans2D1" presStyleIdx="1" presStyleCnt="4"/>
      <dgm:spPr/>
    </dgm:pt>
    <dgm:pt modelId="{02BB284F-E46A-47B0-B3AC-3880E7F66B79}" type="pres">
      <dgm:prSet presAssocID="{D2E511AF-62FA-4D42-90EF-C3A0D51675D8}" presName="connectorText" presStyleLbl="sibTrans2D1" presStyleIdx="1" presStyleCnt="4"/>
      <dgm:spPr/>
    </dgm:pt>
    <dgm:pt modelId="{AF27A468-5B5E-4E94-8457-782A36694AA8}" type="pres">
      <dgm:prSet presAssocID="{6D51E538-0D95-4F59-80BA-B017C18A0C33}" presName="node" presStyleLbl="node1" presStyleIdx="1" presStyleCnt="4">
        <dgm:presLayoutVars>
          <dgm:bulletEnabled val="1"/>
        </dgm:presLayoutVars>
      </dgm:prSet>
      <dgm:spPr/>
    </dgm:pt>
    <dgm:pt modelId="{384FC502-111C-45AC-92ED-DA2E36D5C183}" type="pres">
      <dgm:prSet presAssocID="{A45AB5DE-0BD6-4E55-A438-60E893301C4E}" presName="parTrans" presStyleLbl="sibTrans2D1" presStyleIdx="2" presStyleCnt="4"/>
      <dgm:spPr/>
    </dgm:pt>
    <dgm:pt modelId="{BC86545B-9AE6-43A7-9633-1AB1F86EE09F}" type="pres">
      <dgm:prSet presAssocID="{A45AB5DE-0BD6-4E55-A438-60E893301C4E}" presName="connectorText" presStyleLbl="sibTrans2D1" presStyleIdx="2" presStyleCnt="4"/>
      <dgm:spPr/>
    </dgm:pt>
    <dgm:pt modelId="{6D9E38E4-3B66-406F-8328-74CCDDC28A65}" type="pres">
      <dgm:prSet presAssocID="{AD4DA3DF-A1DA-432D-8862-D43424A04C43}" presName="node" presStyleLbl="node1" presStyleIdx="2" presStyleCnt="4">
        <dgm:presLayoutVars>
          <dgm:bulletEnabled val="1"/>
        </dgm:presLayoutVars>
      </dgm:prSet>
      <dgm:spPr/>
    </dgm:pt>
    <dgm:pt modelId="{8F7253E8-A04F-4671-BA14-1265DE682F27}" type="pres">
      <dgm:prSet presAssocID="{811075E9-A5EE-47B9-BF7B-8D0D91208423}" presName="parTrans" presStyleLbl="sibTrans2D1" presStyleIdx="3" presStyleCnt="4"/>
      <dgm:spPr/>
    </dgm:pt>
    <dgm:pt modelId="{2D7AA07D-22BC-4C81-9B5A-7E63B73F7994}" type="pres">
      <dgm:prSet presAssocID="{811075E9-A5EE-47B9-BF7B-8D0D91208423}" presName="connectorText" presStyleLbl="sibTrans2D1" presStyleIdx="3" presStyleCnt="4"/>
      <dgm:spPr/>
    </dgm:pt>
    <dgm:pt modelId="{7A525B6D-16A5-4FAE-AB7D-542FA80F1AAC}" type="pres">
      <dgm:prSet presAssocID="{52A036D8-333D-4F04-918C-3E8B6B740776}" presName="node" presStyleLbl="node1" presStyleIdx="3" presStyleCnt="4">
        <dgm:presLayoutVars>
          <dgm:bulletEnabled val="1"/>
        </dgm:presLayoutVars>
      </dgm:prSet>
      <dgm:spPr/>
    </dgm:pt>
  </dgm:ptLst>
  <dgm:cxnLst>
    <dgm:cxn modelId="{DBC13202-A640-43EC-BBA4-FC6925E6AC50}" type="presOf" srcId="{45A9C85D-58F3-4C72-B518-66F2FBF13805}" destId="{05A82AE2-D90F-4A29-9D98-5AFE28971452}" srcOrd="0" destOrd="0" presId="urn:microsoft.com/office/officeart/2005/8/layout/radial5"/>
    <dgm:cxn modelId="{539F3311-753A-4624-B984-9727412E0820}" type="presOf" srcId="{38FE546C-FDD8-473F-8D5C-EF524620CBED}" destId="{003112E0-6A84-42B8-B4EC-BAF3689199DD}" srcOrd="1" destOrd="0" presId="urn:microsoft.com/office/officeart/2005/8/layout/radial5"/>
    <dgm:cxn modelId="{1FC16912-FA83-4059-A170-956E27D3473A}" srcId="{5A65A541-BA30-4E33-A85D-C18756F4DAF8}" destId="{52A036D8-333D-4F04-918C-3E8B6B740776}" srcOrd="3" destOrd="0" parTransId="{811075E9-A5EE-47B9-BF7B-8D0D91208423}" sibTransId="{FDAB91CF-4D81-4F87-BC28-B8AA6D91779E}"/>
    <dgm:cxn modelId="{B5C77D15-1987-44F5-87E2-ADC8C086228E}" type="presOf" srcId="{811075E9-A5EE-47B9-BF7B-8D0D91208423}" destId="{2D7AA07D-22BC-4C81-9B5A-7E63B73F7994}" srcOrd="1" destOrd="0" presId="urn:microsoft.com/office/officeart/2005/8/layout/radial5"/>
    <dgm:cxn modelId="{7FFDE95B-A93B-4E19-B341-9151BC34F78E}" type="presOf" srcId="{52A036D8-333D-4F04-918C-3E8B6B740776}" destId="{7A525B6D-16A5-4FAE-AB7D-542FA80F1AAC}" srcOrd="0" destOrd="0" presId="urn:microsoft.com/office/officeart/2005/8/layout/radial5"/>
    <dgm:cxn modelId="{DFB5F369-8A8F-4A3C-8AAD-6D98797E7DA6}" srcId="{5A65A541-BA30-4E33-A85D-C18756F4DAF8}" destId="{45A9C85D-58F3-4C72-B518-66F2FBF13805}" srcOrd="0" destOrd="0" parTransId="{38FE546C-FDD8-473F-8D5C-EF524620CBED}" sibTransId="{06F5CAB5-9C68-4C0C-997D-1263137E78C7}"/>
    <dgm:cxn modelId="{EA1E4A6B-03BC-4038-A2A5-D413E55472E0}" type="presOf" srcId="{D2E511AF-62FA-4D42-90EF-C3A0D51675D8}" destId="{02BB284F-E46A-47B0-B3AC-3880E7F66B79}" srcOrd="1" destOrd="0" presId="urn:microsoft.com/office/officeart/2005/8/layout/radial5"/>
    <dgm:cxn modelId="{9F326C78-380D-4F3F-834C-702B822F87FB}" type="presOf" srcId="{7FBB772E-DC73-4DEE-87AF-8AD4E770D92F}" destId="{1F807BCC-86DF-4DF3-91F9-3B4D99123CBD}" srcOrd="0" destOrd="0" presId="urn:microsoft.com/office/officeart/2005/8/layout/radial5"/>
    <dgm:cxn modelId="{11AC7E5A-FD56-4203-973D-AD47845D2D98}" srcId="{5A65A541-BA30-4E33-A85D-C18756F4DAF8}" destId="{AD4DA3DF-A1DA-432D-8862-D43424A04C43}" srcOrd="2" destOrd="0" parTransId="{A45AB5DE-0BD6-4E55-A438-60E893301C4E}" sibTransId="{8DAE51FD-2962-4176-BD43-2193213BEB7B}"/>
    <dgm:cxn modelId="{4AD65F7C-1CAF-4D22-AFE8-2BC287B0F1E4}" type="presOf" srcId="{D2E511AF-62FA-4D42-90EF-C3A0D51675D8}" destId="{F9175D40-08EF-4ED7-9C75-50BE661FBE0F}" srcOrd="0" destOrd="0" presId="urn:microsoft.com/office/officeart/2005/8/layout/radial5"/>
    <dgm:cxn modelId="{3951CE9C-1352-4198-81B9-335C5D0A215E}" srcId="{5A65A541-BA30-4E33-A85D-C18756F4DAF8}" destId="{6D51E538-0D95-4F59-80BA-B017C18A0C33}" srcOrd="1" destOrd="0" parTransId="{D2E511AF-62FA-4D42-90EF-C3A0D51675D8}" sibTransId="{91B7C203-0A5D-4739-AE3B-067B7CC999BE}"/>
    <dgm:cxn modelId="{9410C2B0-F8A7-43E0-B7FA-E8CF0EB563EE}" type="presOf" srcId="{A45AB5DE-0BD6-4E55-A438-60E893301C4E}" destId="{384FC502-111C-45AC-92ED-DA2E36D5C183}" srcOrd="0" destOrd="0" presId="urn:microsoft.com/office/officeart/2005/8/layout/radial5"/>
    <dgm:cxn modelId="{7C5B0EB7-11D8-41C2-801C-246CFF0B2608}" type="presOf" srcId="{5A65A541-BA30-4E33-A85D-C18756F4DAF8}" destId="{05140D3A-CC0C-48D7-9969-4A15A58AC85D}" srcOrd="0" destOrd="0" presId="urn:microsoft.com/office/officeart/2005/8/layout/radial5"/>
    <dgm:cxn modelId="{B0F728DA-C30D-40B5-AE34-86627F1C5447}" srcId="{7FBB772E-DC73-4DEE-87AF-8AD4E770D92F}" destId="{5A65A541-BA30-4E33-A85D-C18756F4DAF8}" srcOrd="0" destOrd="0" parTransId="{AA02EE44-F14B-4C79-A20D-AAAB5D4D803E}" sibTransId="{BF84FE73-38E2-40ED-8D51-87AEED3872D4}"/>
    <dgm:cxn modelId="{EB16A4DA-4004-497F-8598-055B5D5D1460}" type="presOf" srcId="{A45AB5DE-0BD6-4E55-A438-60E893301C4E}" destId="{BC86545B-9AE6-43A7-9633-1AB1F86EE09F}" srcOrd="1" destOrd="0" presId="urn:microsoft.com/office/officeart/2005/8/layout/radial5"/>
    <dgm:cxn modelId="{41A5AFDC-1342-45AF-9113-12822831893B}" type="presOf" srcId="{38FE546C-FDD8-473F-8D5C-EF524620CBED}" destId="{27A1E36A-BB45-4A07-A9D8-C2ADD5256E9A}" srcOrd="0" destOrd="0" presId="urn:microsoft.com/office/officeart/2005/8/layout/radial5"/>
    <dgm:cxn modelId="{9A60D2E3-EBCE-45F7-8AA5-5266EEC99508}" type="presOf" srcId="{AD4DA3DF-A1DA-432D-8862-D43424A04C43}" destId="{6D9E38E4-3B66-406F-8328-74CCDDC28A65}" srcOrd="0" destOrd="0" presId="urn:microsoft.com/office/officeart/2005/8/layout/radial5"/>
    <dgm:cxn modelId="{FF62A6E4-6D03-4B74-B5D4-FB9DD9642B7B}" type="presOf" srcId="{811075E9-A5EE-47B9-BF7B-8D0D91208423}" destId="{8F7253E8-A04F-4671-BA14-1265DE682F27}" srcOrd="0" destOrd="0" presId="urn:microsoft.com/office/officeart/2005/8/layout/radial5"/>
    <dgm:cxn modelId="{CD8F36F1-CA40-4AAD-A4E0-5915A7ADF16B}" type="presOf" srcId="{6D51E538-0D95-4F59-80BA-B017C18A0C33}" destId="{AF27A468-5B5E-4E94-8457-782A36694AA8}" srcOrd="0" destOrd="0" presId="urn:microsoft.com/office/officeart/2005/8/layout/radial5"/>
    <dgm:cxn modelId="{0B13E934-0A89-4446-BAEB-980697C6D271}" type="presParOf" srcId="{1F807BCC-86DF-4DF3-91F9-3B4D99123CBD}" destId="{05140D3A-CC0C-48D7-9969-4A15A58AC85D}" srcOrd="0" destOrd="0" presId="urn:microsoft.com/office/officeart/2005/8/layout/radial5"/>
    <dgm:cxn modelId="{B41D389E-2F89-4972-BFFA-F3E6CC660E20}" type="presParOf" srcId="{1F807BCC-86DF-4DF3-91F9-3B4D99123CBD}" destId="{27A1E36A-BB45-4A07-A9D8-C2ADD5256E9A}" srcOrd="1" destOrd="0" presId="urn:microsoft.com/office/officeart/2005/8/layout/radial5"/>
    <dgm:cxn modelId="{CB469E2C-F4A1-4634-8ADB-799E4C0CF7CF}" type="presParOf" srcId="{27A1E36A-BB45-4A07-A9D8-C2ADD5256E9A}" destId="{003112E0-6A84-42B8-B4EC-BAF3689199DD}" srcOrd="0" destOrd="0" presId="urn:microsoft.com/office/officeart/2005/8/layout/radial5"/>
    <dgm:cxn modelId="{886EBE2D-997E-4B3A-8FD4-C081C406B038}" type="presParOf" srcId="{1F807BCC-86DF-4DF3-91F9-3B4D99123CBD}" destId="{05A82AE2-D90F-4A29-9D98-5AFE28971452}" srcOrd="2" destOrd="0" presId="urn:microsoft.com/office/officeart/2005/8/layout/radial5"/>
    <dgm:cxn modelId="{E7DEA8DD-5B03-4E56-BBF0-7F42A7A173B2}" type="presParOf" srcId="{1F807BCC-86DF-4DF3-91F9-3B4D99123CBD}" destId="{F9175D40-08EF-4ED7-9C75-50BE661FBE0F}" srcOrd="3" destOrd="0" presId="urn:microsoft.com/office/officeart/2005/8/layout/radial5"/>
    <dgm:cxn modelId="{F24BCB4D-0C58-4B05-8CAC-8E17AFD2EE94}" type="presParOf" srcId="{F9175D40-08EF-4ED7-9C75-50BE661FBE0F}" destId="{02BB284F-E46A-47B0-B3AC-3880E7F66B79}" srcOrd="0" destOrd="0" presId="urn:microsoft.com/office/officeart/2005/8/layout/radial5"/>
    <dgm:cxn modelId="{DEED9176-2C15-4460-8124-12B8236745BA}" type="presParOf" srcId="{1F807BCC-86DF-4DF3-91F9-3B4D99123CBD}" destId="{AF27A468-5B5E-4E94-8457-782A36694AA8}" srcOrd="4" destOrd="0" presId="urn:microsoft.com/office/officeart/2005/8/layout/radial5"/>
    <dgm:cxn modelId="{1B188916-D70C-4785-B930-5CC44C1F3CE5}" type="presParOf" srcId="{1F807BCC-86DF-4DF3-91F9-3B4D99123CBD}" destId="{384FC502-111C-45AC-92ED-DA2E36D5C183}" srcOrd="5" destOrd="0" presId="urn:microsoft.com/office/officeart/2005/8/layout/radial5"/>
    <dgm:cxn modelId="{256EBE30-B225-4646-84FC-C75C9F9EFBDD}" type="presParOf" srcId="{384FC502-111C-45AC-92ED-DA2E36D5C183}" destId="{BC86545B-9AE6-43A7-9633-1AB1F86EE09F}" srcOrd="0" destOrd="0" presId="urn:microsoft.com/office/officeart/2005/8/layout/radial5"/>
    <dgm:cxn modelId="{A4047E88-D8FC-4838-B55C-C1FE27632C40}" type="presParOf" srcId="{1F807BCC-86DF-4DF3-91F9-3B4D99123CBD}" destId="{6D9E38E4-3B66-406F-8328-74CCDDC28A65}" srcOrd="6" destOrd="0" presId="urn:microsoft.com/office/officeart/2005/8/layout/radial5"/>
    <dgm:cxn modelId="{0A5FB339-0B7A-467A-99D2-DFC8E7F67011}" type="presParOf" srcId="{1F807BCC-86DF-4DF3-91F9-3B4D99123CBD}" destId="{8F7253E8-A04F-4671-BA14-1265DE682F27}" srcOrd="7" destOrd="0" presId="urn:microsoft.com/office/officeart/2005/8/layout/radial5"/>
    <dgm:cxn modelId="{E8F09B4C-0031-4247-B6E1-1CC5ED5EF83D}" type="presParOf" srcId="{8F7253E8-A04F-4671-BA14-1265DE682F27}" destId="{2D7AA07D-22BC-4C81-9B5A-7E63B73F7994}" srcOrd="0" destOrd="0" presId="urn:microsoft.com/office/officeart/2005/8/layout/radial5"/>
    <dgm:cxn modelId="{12B55A0A-D204-405B-A5DA-DAD917F773DB}" type="presParOf" srcId="{1F807BCC-86DF-4DF3-91F9-3B4D99123CBD}" destId="{7A525B6D-16A5-4FAE-AB7D-542FA80F1AAC}" srcOrd="8" destOrd="0" presId="urn:microsoft.com/office/officeart/2005/8/layout/radial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7FBB772E-DC73-4DEE-87AF-8AD4E770D92F}" type="doc">
      <dgm:prSet loTypeId="urn:microsoft.com/office/officeart/2005/8/layout/radial5" loCatId="cycle" qsTypeId="urn:microsoft.com/office/officeart/2005/8/quickstyle/simple1" qsCatId="simple" csTypeId="urn:microsoft.com/office/officeart/2005/8/colors/colorful1" csCatId="colorful" phldr="1"/>
      <dgm:spPr/>
      <dgm:t>
        <a:bodyPr/>
        <a:lstStyle/>
        <a:p>
          <a:endParaRPr lang="en-AU"/>
        </a:p>
      </dgm:t>
    </dgm:pt>
    <dgm:pt modelId="{5A65A541-BA30-4E33-A85D-C18756F4DAF8}">
      <dgm:prSet/>
      <dgm:spPr/>
      <dgm:t>
        <a:bodyPr/>
        <a:lstStyle/>
        <a:p>
          <a:r>
            <a:rPr lang="en-US" dirty="0"/>
            <a:t>Guidance on:</a:t>
          </a:r>
          <a:endParaRPr lang="en-AU" dirty="0"/>
        </a:p>
      </dgm:t>
    </dgm:pt>
    <dgm:pt modelId="{AA02EE44-F14B-4C79-A20D-AAAB5D4D803E}" type="parTrans" cxnId="{B0F728DA-C30D-40B5-AE34-86627F1C5447}">
      <dgm:prSet/>
      <dgm:spPr/>
      <dgm:t>
        <a:bodyPr/>
        <a:lstStyle/>
        <a:p>
          <a:endParaRPr lang="en-AU"/>
        </a:p>
      </dgm:t>
    </dgm:pt>
    <dgm:pt modelId="{BF84FE73-38E2-40ED-8D51-87AEED3872D4}" type="sibTrans" cxnId="{B0F728DA-C30D-40B5-AE34-86627F1C5447}">
      <dgm:prSet/>
      <dgm:spPr/>
      <dgm:t>
        <a:bodyPr/>
        <a:lstStyle/>
        <a:p>
          <a:endParaRPr lang="en-AU"/>
        </a:p>
      </dgm:t>
    </dgm:pt>
    <dgm:pt modelId="{45A9C85D-58F3-4C72-B518-66F2FBF13805}">
      <dgm:prSet/>
      <dgm:spPr/>
      <dgm:t>
        <a:bodyPr/>
        <a:lstStyle/>
        <a:p>
          <a:r>
            <a:rPr lang="en-US" dirty="0"/>
            <a:t>What to include</a:t>
          </a:r>
          <a:endParaRPr lang="en-AU" dirty="0"/>
        </a:p>
      </dgm:t>
    </dgm:pt>
    <dgm:pt modelId="{38FE546C-FDD8-473F-8D5C-EF524620CBED}" type="parTrans" cxnId="{DFB5F369-8A8F-4A3C-8AAD-6D98797E7DA6}">
      <dgm:prSet/>
      <dgm:spPr/>
      <dgm:t>
        <a:bodyPr/>
        <a:lstStyle/>
        <a:p>
          <a:endParaRPr lang="en-AU"/>
        </a:p>
      </dgm:t>
    </dgm:pt>
    <dgm:pt modelId="{06F5CAB5-9C68-4C0C-997D-1263137E78C7}" type="sibTrans" cxnId="{DFB5F369-8A8F-4A3C-8AAD-6D98797E7DA6}">
      <dgm:prSet/>
      <dgm:spPr/>
      <dgm:t>
        <a:bodyPr/>
        <a:lstStyle/>
        <a:p>
          <a:endParaRPr lang="en-AU"/>
        </a:p>
      </dgm:t>
    </dgm:pt>
    <dgm:pt modelId="{6D51E538-0D95-4F59-80BA-B017C18A0C33}">
      <dgm:prSet/>
      <dgm:spPr/>
      <dgm:t>
        <a:bodyPr/>
        <a:lstStyle/>
        <a:p>
          <a:r>
            <a:rPr lang="en-US" dirty="0"/>
            <a:t>How to submit</a:t>
          </a:r>
          <a:endParaRPr lang="en-AU" dirty="0"/>
        </a:p>
      </dgm:t>
    </dgm:pt>
    <dgm:pt modelId="{D2E511AF-62FA-4D42-90EF-C3A0D51675D8}" type="parTrans" cxnId="{3951CE9C-1352-4198-81B9-335C5D0A215E}">
      <dgm:prSet/>
      <dgm:spPr/>
      <dgm:t>
        <a:bodyPr/>
        <a:lstStyle/>
        <a:p>
          <a:endParaRPr lang="en-AU"/>
        </a:p>
      </dgm:t>
    </dgm:pt>
    <dgm:pt modelId="{91B7C203-0A5D-4739-AE3B-067B7CC999BE}" type="sibTrans" cxnId="{3951CE9C-1352-4198-81B9-335C5D0A215E}">
      <dgm:prSet/>
      <dgm:spPr/>
      <dgm:t>
        <a:bodyPr/>
        <a:lstStyle/>
        <a:p>
          <a:endParaRPr lang="en-AU"/>
        </a:p>
      </dgm:t>
    </dgm:pt>
    <dgm:pt modelId="{2D9374D1-50DA-426C-B2FC-80D17F0ABBD4}">
      <dgm:prSet/>
      <dgm:spPr/>
      <dgm:t>
        <a:bodyPr/>
        <a:lstStyle/>
        <a:p>
          <a:r>
            <a:rPr lang="en-US" dirty="0"/>
            <a:t>How to present</a:t>
          </a:r>
          <a:endParaRPr lang="en-AU" dirty="0"/>
        </a:p>
      </dgm:t>
    </dgm:pt>
    <dgm:pt modelId="{F23FAC3D-4B5F-46A0-8579-471C91E84BED}" type="parTrans" cxnId="{F60C1BC3-3C2E-4935-8CBA-F343A31F6ADE}">
      <dgm:prSet/>
      <dgm:spPr/>
      <dgm:t>
        <a:bodyPr/>
        <a:lstStyle/>
        <a:p>
          <a:endParaRPr lang="en-AU"/>
        </a:p>
      </dgm:t>
    </dgm:pt>
    <dgm:pt modelId="{A42B859C-5C98-49C2-A2EF-F02F232AA0EC}" type="sibTrans" cxnId="{F60C1BC3-3C2E-4935-8CBA-F343A31F6ADE}">
      <dgm:prSet/>
      <dgm:spPr/>
      <dgm:t>
        <a:bodyPr/>
        <a:lstStyle/>
        <a:p>
          <a:endParaRPr lang="en-AU"/>
        </a:p>
      </dgm:t>
    </dgm:pt>
    <dgm:pt modelId="{1F807BCC-86DF-4DF3-91F9-3B4D99123CBD}" type="pres">
      <dgm:prSet presAssocID="{7FBB772E-DC73-4DEE-87AF-8AD4E770D92F}" presName="Name0" presStyleCnt="0">
        <dgm:presLayoutVars>
          <dgm:chMax val="1"/>
          <dgm:dir/>
          <dgm:animLvl val="ctr"/>
          <dgm:resizeHandles val="exact"/>
        </dgm:presLayoutVars>
      </dgm:prSet>
      <dgm:spPr/>
    </dgm:pt>
    <dgm:pt modelId="{05140D3A-CC0C-48D7-9969-4A15A58AC85D}" type="pres">
      <dgm:prSet presAssocID="{5A65A541-BA30-4E33-A85D-C18756F4DAF8}" presName="centerShape" presStyleLbl="node0" presStyleIdx="0" presStyleCnt="1"/>
      <dgm:spPr/>
    </dgm:pt>
    <dgm:pt modelId="{27A1E36A-BB45-4A07-A9D8-C2ADD5256E9A}" type="pres">
      <dgm:prSet presAssocID="{38FE546C-FDD8-473F-8D5C-EF524620CBED}" presName="parTrans" presStyleLbl="sibTrans2D1" presStyleIdx="0" presStyleCnt="3"/>
      <dgm:spPr/>
    </dgm:pt>
    <dgm:pt modelId="{003112E0-6A84-42B8-B4EC-BAF3689199DD}" type="pres">
      <dgm:prSet presAssocID="{38FE546C-FDD8-473F-8D5C-EF524620CBED}" presName="connectorText" presStyleLbl="sibTrans2D1" presStyleIdx="0" presStyleCnt="3"/>
      <dgm:spPr/>
    </dgm:pt>
    <dgm:pt modelId="{05A82AE2-D90F-4A29-9D98-5AFE28971452}" type="pres">
      <dgm:prSet presAssocID="{45A9C85D-58F3-4C72-B518-66F2FBF13805}" presName="node" presStyleLbl="node1" presStyleIdx="0" presStyleCnt="3">
        <dgm:presLayoutVars>
          <dgm:bulletEnabled val="1"/>
        </dgm:presLayoutVars>
      </dgm:prSet>
      <dgm:spPr/>
    </dgm:pt>
    <dgm:pt modelId="{F9175D40-08EF-4ED7-9C75-50BE661FBE0F}" type="pres">
      <dgm:prSet presAssocID="{D2E511AF-62FA-4D42-90EF-C3A0D51675D8}" presName="parTrans" presStyleLbl="sibTrans2D1" presStyleIdx="1" presStyleCnt="3"/>
      <dgm:spPr/>
    </dgm:pt>
    <dgm:pt modelId="{02BB284F-E46A-47B0-B3AC-3880E7F66B79}" type="pres">
      <dgm:prSet presAssocID="{D2E511AF-62FA-4D42-90EF-C3A0D51675D8}" presName="connectorText" presStyleLbl="sibTrans2D1" presStyleIdx="1" presStyleCnt="3"/>
      <dgm:spPr/>
    </dgm:pt>
    <dgm:pt modelId="{AF27A468-5B5E-4E94-8457-782A36694AA8}" type="pres">
      <dgm:prSet presAssocID="{6D51E538-0D95-4F59-80BA-B017C18A0C33}" presName="node" presStyleLbl="node1" presStyleIdx="1" presStyleCnt="3">
        <dgm:presLayoutVars>
          <dgm:bulletEnabled val="1"/>
        </dgm:presLayoutVars>
      </dgm:prSet>
      <dgm:spPr/>
    </dgm:pt>
    <dgm:pt modelId="{B3C280F1-CBE8-40E5-ADF2-63FEF29F85B4}" type="pres">
      <dgm:prSet presAssocID="{F23FAC3D-4B5F-46A0-8579-471C91E84BED}" presName="parTrans" presStyleLbl="sibTrans2D1" presStyleIdx="2" presStyleCnt="3"/>
      <dgm:spPr/>
    </dgm:pt>
    <dgm:pt modelId="{D0330CE5-C67D-4741-90FE-CA91018086F8}" type="pres">
      <dgm:prSet presAssocID="{F23FAC3D-4B5F-46A0-8579-471C91E84BED}" presName="connectorText" presStyleLbl="sibTrans2D1" presStyleIdx="2" presStyleCnt="3"/>
      <dgm:spPr/>
    </dgm:pt>
    <dgm:pt modelId="{2C4B3F12-5082-4117-B4BA-59932B53BD59}" type="pres">
      <dgm:prSet presAssocID="{2D9374D1-50DA-426C-B2FC-80D17F0ABBD4}" presName="node" presStyleLbl="node1" presStyleIdx="2" presStyleCnt="3">
        <dgm:presLayoutVars>
          <dgm:bulletEnabled val="1"/>
        </dgm:presLayoutVars>
      </dgm:prSet>
      <dgm:spPr/>
    </dgm:pt>
  </dgm:ptLst>
  <dgm:cxnLst>
    <dgm:cxn modelId="{DBC13202-A640-43EC-BBA4-FC6925E6AC50}" type="presOf" srcId="{45A9C85D-58F3-4C72-B518-66F2FBF13805}" destId="{05A82AE2-D90F-4A29-9D98-5AFE28971452}" srcOrd="0" destOrd="0" presId="urn:microsoft.com/office/officeart/2005/8/layout/radial5"/>
    <dgm:cxn modelId="{539F3311-753A-4624-B984-9727412E0820}" type="presOf" srcId="{38FE546C-FDD8-473F-8D5C-EF524620CBED}" destId="{003112E0-6A84-42B8-B4EC-BAF3689199DD}" srcOrd="1" destOrd="0" presId="urn:microsoft.com/office/officeart/2005/8/layout/radial5"/>
    <dgm:cxn modelId="{BF382420-0F51-4FF3-9AB8-D18495134366}" type="presOf" srcId="{2D9374D1-50DA-426C-B2FC-80D17F0ABBD4}" destId="{2C4B3F12-5082-4117-B4BA-59932B53BD59}" srcOrd="0" destOrd="0" presId="urn:microsoft.com/office/officeart/2005/8/layout/radial5"/>
    <dgm:cxn modelId="{581C185E-0442-43F6-A565-6715B7697DC5}" type="presOf" srcId="{F23FAC3D-4B5F-46A0-8579-471C91E84BED}" destId="{B3C280F1-CBE8-40E5-ADF2-63FEF29F85B4}" srcOrd="0" destOrd="0" presId="urn:microsoft.com/office/officeart/2005/8/layout/radial5"/>
    <dgm:cxn modelId="{DFB5F369-8A8F-4A3C-8AAD-6D98797E7DA6}" srcId="{5A65A541-BA30-4E33-A85D-C18756F4DAF8}" destId="{45A9C85D-58F3-4C72-B518-66F2FBF13805}" srcOrd="0" destOrd="0" parTransId="{38FE546C-FDD8-473F-8D5C-EF524620CBED}" sibTransId="{06F5CAB5-9C68-4C0C-997D-1263137E78C7}"/>
    <dgm:cxn modelId="{EA1E4A6B-03BC-4038-A2A5-D413E55472E0}" type="presOf" srcId="{D2E511AF-62FA-4D42-90EF-C3A0D51675D8}" destId="{02BB284F-E46A-47B0-B3AC-3880E7F66B79}" srcOrd="1" destOrd="0" presId="urn:microsoft.com/office/officeart/2005/8/layout/radial5"/>
    <dgm:cxn modelId="{9F326C78-380D-4F3F-834C-702B822F87FB}" type="presOf" srcId="{7FBB772E-DC73-4DEE-87AF-8AD4E770D92F}" destId="{1F807BCC-86DF-4DF3-91F9-3B4D99123CBD}" srcOrd="0" destOrd="0" presId="urn:microsoft.com/office/officeart/2005/8/layout/radial5"/>
    <dgm:cxn modelId="{4AD65F7C-1CAF-4D22-AFE8-2BC287B0F1E4}" type="presOf" srcId="{D2E511AF-62FA-4D42-90EF-C3A0D51675D8}" destId="{F9175D40-08EF-4ED7-9C75-50BE661FBE0F}" srcOrd="0" destOrd="0" presId="urn:microsoft.com/office/officeart/2005/8/layout/radial5"/>
    <dgm:cxn modelId="{02F50290-C897-45D9-B52D-A974A814EBA4}" type="presOf" srcId="{F23FAC3D-4B5F-46A0-8579-471C91E84BED}" destId="{D0330CE5-C67D-4741-90FE-CA91018086F8}" srcOrd="1" destOrd="0" presId="urn:microsoft.com/office/officeart/2005/8/layout/radial5"/>
    <dgm:cxn modelId="{3951CE9C-1352-4198-81B9-335C5D0A215E}" srcId="{5A65A541-BA30-4E33-A85D-C18756F4DAF8}" destId="{6D51E538-0D95-4F59-80BA-B017C18A0C33}" srcOrd="1" destOrd="0" parTransId="{D2E511AF-62FA-4D42-90EF-C3A0D51675D8}" sibTransId="{91B7C203-0A5D-4739-AE3B-067B7CC999BE}"/>
    <dgm:cxn modelId="{7C5B0EB7-11D8-41C2-801C-246CFF0B2608}" type="presOf" srcId="{5A65A541-BA30-4E33-A85D-C18756F4DAF8}" destId="{05140D3A-CC0C-48D7-9969-4A15A58AC85D}" srcOrd="0" destOrd="0" presId="urn:microsoft.com/office/officeart/2005/8/layout/radial5"/>
    <dgm:cxn modelId="{F60C1BC3-3C2E-4935-8CBA-F343A31F6ADE}" srcId="{5A65A541-BA30-4E33-A85D-C18756F4DAF8}" destId="{2D9374D1-50DA-426C-B2FC-80D17F0ABBD4}" srcOrd="2" destOrd="0" parTransId="{F23FAC3D-4B5F-46A0-8579-471C91E84BED}" sibTransId="{A42B859C-5C98-49C2-A2EF-F02F232AA0EC}"/>
    <dgm:cxn modelId="{B0F728DA-C30D-40B5-AE34-86627F1C5447}" srcId="{7FBB772E-DC73-4DEE-87AF-8AD4E770D92F}" destId="{5A65A541-BA30-4E33-A85D-C18756F4DAF8}" srcOrd="0" destOrd="0" parTransId="{AA02EE44-F14B-4C79-A20D-AAAB5D4D803E}" sibTransId="{BF84FE73-38E2-40ED-8D51-87AEED3872D4}"/>
    <dgm:cxn modelId="{41A5AFDC-1342-45AF-9113-12822831893B}" type="presOf" srcId="{38FE546C-FDD8-473F-8D5C-EF524620CBED}" destId="{27A1E36A-BB45-4A07-A9D8-C2ADD5256E9A}" srcOrd="0" destOrd="0" presId="urn:microsoft.com/office/officeart/2005/8/layout/radial5"/>
    <dgm:cxn modelId="{CD8F36F1-CA40-4AAD-A4E0-5915A7ADF16B}" type="presOf" srcId="{6D51E538-0D95-4F59-80BA-B017C18A0C33}" destId="{AF27A468-5B5E-4E94-8457-782A36694AA8}" srcOrd="0" destOrd="0" presId="urn:microsoft.com/office/officeart/2005/8/layout/radial5"/>
    <dgm:cxn modelId="{0B13E934-0A89-4446-BAEB-980697C6D271}" type="presParOf" srcId="{1F807BCC-86DF-4DF3-91F9-3B4D99123CBD}" destId="{05140D3A-CC0C-48D7-9969-4A15A58AC85D}" srcOrd="0" destOrd="0" presId="urn:microsoft.com/office/officeart/2005/8/layout/radial5"/>
    <dgm:cxn modelId="{B41D389E-2F89-4972-BFFA-F3E6CC660E20}" type="presParOf" srcId="{1F807BCC-86DF-4DF3-91F9-3B4D99123CBD}" destId="{27A1E36A-BB45-4A07-A9D8-C2ADD5256E9A}" srcOrd="1" destOrd="0" presId="urn:microsoft.com/office/officeart/2005/8/layout/radial5"/>
    <dgm:cxn modelId="{CB469E2C-F4A1-4634-8ADB-799E4C0CF7CF}" type="presParOf" srcId="{27A1E36A-BB45-4A07-A9D8-C2ADD5256E9A}" destId="{003112E0-6A84-42B8-B4EC-BAF3689199DD}" srcOrd="0" destOrd="0" presId="urn:microsoft.com/office/officeart/2005/8/layout/radial5"/>
    <dgm:cxn modelId="{886EBE2D-997E-4B3A-8FD4-C081C406B038}" type="presParOf" srcId="{1F807BCC-86DF-4DF3-91F9-3B4D99123CBD}" destId="{05A82AE2-D90F-4A29-9D98-5AFE28971452}" srcOrd="2" destOrd="0" presId="urn:microsoft.com/office/officeart/2005/8/layout/radial5"/>
    <dgm:cxn modelId="{E7DEA8DD-5B03-4E56-BBF0-7F42A7A173B2}" type="presParOf" srcId="{1F807BCC-86DF-4DF3-91F9-3B4D99123CBD}" destId="{F9175D40-08EF-4ED7-9C75-50BE661FBE0F}" srcOrd="3" destOrd="0" presId="urn:microsoft.com/office/officeart/2005/8/layout/radial5"/>
    <dgm:cxn modelId="{F24BCB4D-0C58-4B05-8CAC-8E17AFD2EE94}" type="presParOf" srcId="{F9175D40-08EF-4ED7-9C75-50BE661FBE0F}" destId="{02BB284F-E46A-47B0-B3AC-3880E7F66B79}" srcOrd="0" destOrd="0" presId="urn:microsoft.com/office/officeart/2005/8/layout/radial5"/>
    <dgm:cxn modelId="{DEED9176-2C15-4460-8124-12B8236745BA}" type="presParOf" srcId="{1F807BCC-86DF-4DF3-91F9-3B4D99123CBD}" destId="{AF27A468-5B5E-4E94-8457-782A36694AA8}" srcOrd="4" destOrd="0" presId="urn:microsoft.com/office/officeart/2005/8/layout/radial5"/>
    <dgm:cxn modelId="{DB24E14A-063D-4BFC-AC38-44065759A532}" type="presParOf" srcId="{1F807BCC-86DF-4DF3-91F9-3B4D99123CBD}" destId="{B3C280F1-CBE8-40E5-ADF2-63FEF29F85B4}" srcOrd="5" destOrd="0" presId="urn:microsoft.com/office/officeart/2005/8/layout/radial5"/>
    <dgm:cxn modelId="{0FACD064-0FEF-4569-B030-BCF1D02EFC13}" type="presParOf" srcId="{B3C280F1-CBE8-40E5-ADF2-63FEF29F85B4}" destId="{D0330CE5-C67D-4741-90FE-CA91018086F8}" srcOrd="0" destOrd="0" presId="urn:microsoft.com/office/officeart/2005/8/layout/radial5"/>
    <dgm:cxn modelId="{0D800C0A-01E7-4297-B4A2-3731AF7BC809}" type="presParOf" srcId="{1F807BCC-86DF-4DF3-91F9-3B4D99123CBD}" destId="{2C4B3F12-5082-4117-B4BA-59932B53BD59}" srcOrd="6" destOrd="0" presId="urn:microsoft.com/office/officeart/2005/8/layout/radial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E18A672-CC49-433A-BFCF-986077F53C0B}" type="doc">
      <dgm:prSet loTypeId="urn:microsoft.com/office/officeart/2005/8/layout/arrow6" loCatId="relationship" qsTypeId="urn:microsoft.com/office/officeart/2005/8/quickstyle/simple1" qsCatId="simple" csTypeId="urn:microsoft.com/office/officeart/2005/8/colors/accent1_2" csCatId="accent1" phldr="1"/>
      <dgm:spPr/>
      <dgm:t>
        <a:bodyPr/>
        <a:lstStyle/>
        <a:p>
          <a:endParaRPr lang="en-AU"/>
        </a:p>
      </dgm:t>
    </dgm:pt>
    <dgm:pt modelId="{EBFD63AA-6EB9-44A2-86AE-DB3F85A165C9}">
      <dgm:prSet phldrT="[Text]"/>
      <dgm:spPr/>
      <dgm:t>
        <a:bodyPr/>
        <a:lstStyle/>
        <a:p>
          <a:r>
            <a:rPr lang="en-US" dirty="0"/>
            <a:t>Observation</a:t>
          </a:r>
          <a:endParaRPr lang="en-AU" dirty="0"/>
        </a:p>
      </dgm:t>
    </dgm:pt>
    <dgm:pt modelId="{E85F62FF-612C-410C-979E-08A6CEDA76B4}" type="parTrans" cxnId="{4F499732-EBF8-46F5-8FD0-2C43DBB20633}">
      <dgm:prSet/>
      <dgm:spPr/>
      <dgm:t>
        <a:bodyPr/>
        <a:lstStyle/>
        <a:p>
          <a:endParaRPr lang="en-AU"/>
        </a:p>
      </dgm:t>
    </dgm:pt>
    <dgm:pt modelId="{17C9A18B-5AB3-4EDF-83F3-D16BBF2ADA66}" type="sibTrans" cxnId="{4F499732-EBF8-46F5-8FD0-2C43DBB20633}">
      <dgm:prSet/>
      <dgm:spPr/>
      <dgm:t>
        <a:bodyPr/>
        <a:lstStyle/>
        <a:p>
          <a:endParaRPr lang="en-AU"/>
        </a:p>
      </dgm:t>
    </dgm:pt>
    <dgm:pt modelId="{D0BE4F04-F6AF-434D-8B0F-BF79D0844305}">
      <dgm:prSet phldrT="[Text]"/>
      <dgm:spPr/>
      <dgm:t>
        <a:bodyPr/>
        <a:lstStyle/>
        <a:p>
          <a:r>
            <a:rPr lang="en-US" dirty="0"/>
            <a:t>Observation Checklist</a:t>
          </a:r>
          <a:endParaRPr lang="en-AU" dirty="0"/>
        </a:p>
      </dgm:t>
    </dgm:pt>
    <dgm:pt modelId="{E3EF47E3-C95A-4727-919E-5EE4AD17D4A6}" type="parTrans" cxnId="{E6FC7E43-76DD-4ED0-A57D-BF2845937DFB}">
      <dgm:prSet/>
      <dgm:spPr/>
      <dgm:t>
        <a:bodyPr/>
        <a:lstStyle/>
        <a:p>
          <a:endParaRPr lang="en-AU"/>
        </a:p>
      </dgm:t>
    </dgm:pt>
    <dgm:pt modelId="{26E79F66-9F7C-423A-A7CE-DDA5CBD79577}" type="sibTrans" cxnId="{E6FC7E43-76DD-4ED0-A57D-BF2845937DFB}">
      <dgm:prSet/>
      <dgm:spPr/>
      <dgm:t>
        <a:bodyPr/>
        <a:lstStyle/>
        <a:p>
          <a:endParaRPr lang="en-AU"/>
        </a:p>
      </dgm:t>
    </dgm:pt>
    <dgm:pt modelId="{52AAB7E6-2050-49FD-AFD5-D440E7153EE6}" type="pres">
      <dgm:prSet presAssocID="{1E18A672-CC49-433A-BFCF-986077F53C0B}" presName="compositeShape" presStyleCnt="0">
        <dgm:presLayoutVars>
          <dgm:chMax val="2"/>
          <dgm:dir/>
          <dgm:resizeHandles val="exact"/>
        </dgm:presLayoutVars>
      </dgm:prSet>
      <dgm:spPr/>
    </dgm:pt>
    <dgm:pt modelId="{8418ABCA-45FA-4817-BF4E-6CEF969BB5C9}" type="pres">
      <dgm:prSet presAssocID="{1E18A672-CC49-433A-BFCF-986077F53C0B}" presName="ribbon" presStyleLbl="node1" presStyleIdx="0" presStyleCnt="1"/>
      <dgm:spPr>
        <a:solidFill>
          <a:schemeClr val="accent2"/>
        </a:solidFill>
      </dgm:spPr>
    </dgm:pt>
    <dgm:pt modelId="{74BFA052-824D-4A12-AD37-95611539D04E}" type="pres">
      <dgm:prSet presAssocID="{1E18A672-CC49-433A-BFCF-986077F53C0B}" presName="leftArrowText" presStyleLbl="node1" presStyleIdx="0" presStyleCnt="1">
        <dgm:presLayoutVars>
          <dgm:chMax val="0"/>
          <dgm:bulletEnabled val="1"/>
        </dgm:presLayoutVars>
      </dgm:prSet>
      <dgm:spPr/>
    </dgm:pt>
    <dgm:pt modelId="{DC121658-6B64-4031-8464-DBE5EDB5DC59}" type="pres">
      <dgm:prSet presAssocID="{1E18A672-CC49-433A-BFCF-986077F53C0B}" presName="rightArrowText" presStyleLbl="node1" presStyleIdx="0" presStyleCnt="1">
        <dgm:presLayoutVars>
          <dgm:chMax val="0"/>
          <dgm:bulletEnabled val="1"/>
        </dgm:presLayoutVars>
      </dgm:prSet>
      <dgm:spPr/>
    </dgm:pt>
  </dgm:ptLst>
  <dgm:cxnLst>
    <dgm:cxn modelId="{4F499732-EBF8-46F5-8FD0-2C43DBB20633}" srcId="{1E18A672-CC49-433A-BFCF-986077F53C0B}" destId="{EBFD63AA-6EB9-44A2-86AE-DB3F85A165C9}" srcOrd="0" destOrd="0" parTransId="{E85F62FF-612C-410C-979E-08A6CEDA76B4}" sibTransId="{17C9A18B-5AB3-4EDF-83F3-D16BBF2ADA66}"/>
    <dgm:cxn modelId="{34965342-4AA1-4B38-929B-4B07BB4D9E39}" type="presOf" srcId="{1E18A672-CC49-433A-BFCF-986077F53C0B}" destId="{52AAB7E6-2050-49FD-AFD5-D440E7153EE6}" srcOrd="0" destOrd="0" presId="urn:microsoft.com/office/officeart/2005/8/layout/arrow6"/>
    <dgm:cxn modelId="{7F5BED42-A780-42CD-92A2-A152E17FF200}" type="presOf" srcId="{D0BE4F04-F6AF-434D-8B0F-BF79D0844305}" destId="{DC121658-6B64-4031-8464-DBE5EDB5DC59}" srcOrd="0" destOrd="0" presId="urn:microsoft.com/office/officeart/2005/8/layout/arrow6"/>
    <dgm:cxn modelId="{E6FC7E43-76DD-4ED0-A57D-BF2845937DFB}" srcId="{1E18A672-CC49-433A-BFCF-986077F53C0B}" destId="{D0BE4F04-F6AF-434D-8B0F-BF79D0844305}" srcOrd="1" destOrd="0" parTransId="{E3EF47E3-C95A-4727-919E-5EE4AD17D4A6}" sibTransId="{26E79F66-9F7C-423A-A7CE-DDA5CBD79577}"/>
    <dgm:cxn modelId="{7B72C477-103C-4733-92FC-60C317D53179}" type="presOf" srcId="{EBFD63AA-6EB9-44A2-86AE-DB3F85A165C9}" destId="{74BFA052-824D-4A12-AD37-95611539D04E}" srcOrd="0" destOrd="0" presId="urn:microsoft.com/office/officeart/2005/8/layout/arrow6"/>
    <dgm:cxn modelId="{AA73EAA1-8C7E-4E25-AE36-C2B7DA505F03}" type="presParOf" srcId="{52AAB7E6-2050-49FD-AFD5-D440E7153EE6}" destId="{8418ABCA-45FA-4817-BF4E-6CEF969BB5C9}" srcOrd="0" destOrd="0" presId="urn:microsoft.com/office/officeart/2005/8/layout/arrow6"/>
    <dgm:cxn modelId="{BB2EAB8C-1837-4ADB-A1FE-214D8BBFD37A}" type="presParOf" srcId="{52AAB7E6-2050-49FD-AFD5-D440E7153EE6}" destId="{74BFA052-824D-4A12-AD37-95611539D04E}" srcOrd="1" destOrd="0" presId="urn:microsoft.com/office/officeart/2005/8/layout/arrow6"/>
    <dgm:cxn modelId="{5C37851D-AB83-4720-A47B-D7BCCF010367}" type="presParOf" srcId="{52AAB7E6-2050-49FD-AFD5-D440E7153EE6}" destId="{DC121658-6B64-4031-8464-DBE5EDB5DC59}" srcOrd="2" destOrd="0" presId="urn:microsoft.com/office/officeart/2005/8/layout/arrow6"/>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E18A672-CC49-433A-BFCF-986077F53C0B}" type="doc">
      <dgm:prSet loTypeId="urn:microsoft.com/office/officeart/2005/8/layout/arrow6" loCatId="relationship" qsTypeId="urn:microsoft.com/office/officeart/2005/8/quickstyle/simple1" qsCatId="simple" csTypeId="urn:microsoft.com/office/officeart/2005/8/colors/accent1_2" csCatId="accent1" phldr="1"/>
      <dgm:spPr/>
      <dgm:t>
        <a:bodyPr/>
        <a:lstStyle/>
        <a:p>
          <a:endParaRPr lang="en-AU"/>
        </a:p>
      </dgm:t>
    </dgm:pt>
    <dgm:pt modelId="{EBFD63AA-6EB9-44A2-86AE-DB3F85A165C9}">
      <dgm:prSet phldrT="[Text]"/>
      <dgm:spPr/>
      <dgm:t>
        <a:bodyPr/>
        <a:lstStyle/>
        <a:p>
          <a:r>
            <a:rPr lang="en-US" dirty="0"/>
            <a:t>Observation</a:t>
          </a:r>
          <a:endParaRPr lang="en-AU" dirty="0"/>
        </a:p>
      </dgm:t>
    </dgm:pt>
    <dgm:pt modelId="{E85F62FF-612C-410C-979E-08A6CEDA76B4}" type="parTrans" cxnId="{4F499732-EBF8-46F5-8FD0-2C43DBB20633}">
      <dgm:prSet/>
      <dgm:spPr/>
      <dgm:t>
        <a:bodyPr/>
        <a:lstStyle/>
        <a:p>
          <a:endParaRPr lang="en-AU"/>
        </a:p>
      </dgm:t>
    </dgm:pt>
    <dgm:pt modelId="{17C9A18B-5AB3-4EDF-83F3-D16BBF2ADA66}" type="sibTrans" cxnId="{4F499732-EBF8-46F5-8FD0-2C43DBB20633}">
      <dgm:prSet/>
      <dgm:spPr/>
      <dgm:t>
        <a:bodyPr/>
        <a:lstStyle/>
        <a:p>
          <a:endParaRPr lang="en-AU"/>
        </a:p>
      </dgm:t>
    </dgm:pt>
    <dgm:pt modelId="{D0BE4F04-F6AF-434D-8B0F-BF79D0844305}">
      <dgm:prSet phldrT="[Text]"/>
      <dgm:spPr/>
      <dgm:t>
        <a:bodyPr/>
        <a:lstStyle/>
        <a:p>
          <a:r>
            <a:rPr lang="en-US" dirty="0"/>
            <a:t>Live or Video</a:t>
          </a:r>
          <a:endParaRPr lang="en-AU" dirty="0"/>
        </a:p>
      </dgm:t>
    </dgm:pt>
    <dgm:pt modelId="{E3EF47E3-C95A-4727-919E-5EE4AD17D4A6}" type="parTrans" cxnId="{E6FC7E43-76DD-4ED0-A57D-BF2845937DFB}">
      <dgm:prSet/>
      <dgm:spPr/>
      <dgm:t>
        <a:bodyPr/>
        <a:lstStyle/>
        <a:p>
          <a:endParaRPr lang="en-AU"/>
        </a:p>
      </dgm:t>
    </dgm:pt>
    <dgm:pt modelId="{26E79F66-9F7C-423A-A7CE-DDA5CBD79577}" type="sibTrans" cxnId="{E6FC7E43-76DD-4ED0-A57D-BF2845937DFB}">
      <dgm:prSet/>
      <dgm:spPr/>
      <dgm:t>
        <a:bodyPr/>
        <a:lstStyle/>
        <a:p>
          <a:endParaRPr lang="en-AU"/>
        </a:p>
      </dgm:t>
    </dgm:pt>
    <dgm:pt modelId="{52AAB7E6-2050-49FD-AFD5-D440E7153EE6}" type="pres">
      <dgm:prSet presAssocID="{1E18A672-CC49-433A-BFCF-986077F53C0B}" presName="compositeShape" presStyleCnt="0">
        <dgm:presLayoutVars>
          <dgm:chMax val="2"/>
          <dgm:dir/>
          <dgm:resizeHandles val="exact"/>
        </dgm:presLayoutVars>
      </dgm:prSet>
      <dgm:spPr/>
    </dgm:pt>
    <dgm:pt modelId="{8418ABCA-45FA-4817-BF4E-6CEF969BB5C9}" type="pres">
      <dgm:prSet presAssocID="{1E18A672-CC49-433A-BFCF-986077F53C0B}" presName="ribbon" presStyleLbl="node1" presStyleIdx="0" presStyleCnt="1"/>
      <dgm:spPr>
        <a:solidFill>
          <a:schemeClr val="accent4"/>
        </a:solidFill>
      </dgm:spPr>
    </dgm:pt>
    <dgm:pt modelId="{74BFA052-824D-4A12-AD37-95611539D04E}" type="pres">
      <dgm:prSet presAssocID="{1E18A672-CC49-433A-BFCF-986077F53C0B}" presName="leftArrowText" presStyleLbl="node1" presStyleIdx="0" presStyleCnt="1">
        <dgm:presLayoutVars>
          <dgm:chMax val="0"/>
          <dgm:bulletEnabled val="1"/>
        </dgm:presLayoutVars>
      </dgm:prSet>
      <dgm:spPr/>
    </dgm:pt>
    <dgm:pt modelId="{DC121658-6B64-4031-8464-DBE5EDB5DC59}" type="pres">
      <dgm:prSet presAssocID="{1E18A672-CC49-433A-BFCF-986077F53C0B}" presName="rightArrowText" presStyleLbl="node1" presStyleIdx="0" presStyleCnt="1">
        <dgm:presLayoutVars>
          <dgm:chMax val="0"/>
          <dgm:bulletEnabled val="1"/>
        </dgm:presLayoutVars>
      </dgm:prSet>
      <dgm:spPr/>
    </dgm:pt>
  </dgm:ptLst>
  <dgm:cxnLst>
    <dgm:cxn modelId="{4F499732-EBF8-46F5-8FD0-2C43DBB20633}" srcId="{1E18A672-CC49-433A-BFCF-986077F53C0B}" destId="{EBFD63AA-6EB9-44A2-86AE-DB3F85A165C9}" srcOrd="0" destOrd="0" parTransId="{E85F62FF-612C-410C-979E-08A6CEDA76B4}" sibTransId="{17C9A18B-5AB3-4EDF-83F3-D16BBF2ADA66}"/>
    <dgm:cxn modelId="{34965342-4AA1-4B38-929B-4B07BB4D9E39}" type="presOf" srcId="{1E18A672-CC49-433A-BFCF-986077F53C0B}" destId="{52AAB7E6-2050-49FD-AFD5-D440E7153EE6}" srcOrd="0" destOrd="0" presId="urn:microsoft.com/office/officeart/2005/8/layout/arrow6"/>
    <dgm:cxn modelId="{7F5BED42-A780-42CD-92A2-A152E17FF200}" type="presOf" srcId="{D0BE4F04-F6AF-434D-8B0F-BF79D0844305}" destId="{DC121658-6B64-4031-8464-DBE5EDB5DC59}" srcOrd="0" destOrd="0" presId="urn:microsoft.com/office/officeart/2005/8/layout/arrow6"/>
    <dgm:cxn modelId="{E6FC7E43-76DD-4ED0-A57D-BF2845937DFB}" srcId="{1E18A672-CC49-433A-BFCF-986077F53C0B}" destId="{D0BE4F04-F6AF-434D-8B0F-BF79D0844305}" srcOrd="1" destOrd="0" parTransId="{E3EF47E3-C95A-4727-919E-5EE4AD17D4A6}" sibTransId="{26E79F66-9F7C-423A-A7CE-DDA5CBD79577}"/>
    <dgm:cxn modelId="{7B72C477-103C-4733-92FC-60C317D53179}" type="presOf" srcId="{EBFD63AA-6EB9-44A2-86AE-DB3F85A165C9}" destId="{74BFA052-824D-4A12-AD37-95611539D04E}" srcOrd="0" destOrd="0" presId="urn:microsoft.com/office/officeart/2005/8/layout/arrow6"/>
    <dgm:cxn modelId="{AA73EAA1-8C7E-4E25-AE36-C2B7DA505F03}" type="presParOf" srcId="{52AAB7E6-2050-49FD-AFD5-D440E7153EE6}" destId="{8418ABCA-45FA-4817-BF4E-6CEF969BB5C9}" srcOrd="0" destOrd="0" presId="urn:microsoft.com/office/officeart/2005/8/layout/arrow6"/>
    <dgm:cxn modelId="{BB2EAB8C-1837-4ADB-A1FE-214D8BBFD37A}" type="presParOf" srcId="{52AAB7E6-2050-49FD-AFD5-D440E7153EE6}" destId="{74BFA052-824D-4A12-AD37-95611539D04E}" srcOrd="1" destOrd="0" presId="urn:microsoft.com/office/officeart/2005/8/layout/arrow6"/>
    <dgm:cxn modelId="{5C37851D-AB83-4720-A47B-D7BCCF010367}" type="presParOf" srcId="{52AAB7E6-2050-49FD-AFD5-D440E7153EE6}" destId="{DC121658-6B64-4031-8464-DBE5EDB5DC59}" srcOrd="2" destOrd="0" presId="urn:microsoft.com/office/officeart/2005/8/layout/arrow6"/>
  </dgm:cxnLst>
  <dgm:bg/>
  <dgm:whole/>
  <dgm:extLst>
    <a:ext uri="http://schemas.microsoft.com/office/drawing/2008/diagram">
      <dsp:dataModelExt xmlns:dsp="http://schemas.microsoft.com/office/drawing/2008/diagram" relId="rId17"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1E18A672-CC49-433A-BFCF-986077F53C0B}" type="doc">
      <dgm:prSet loTypeId="urn:microsoft.com/office/officeart/2005/8/layout/arrow6" loCatId="relationship" qsTypeId="urn:microsoft.com/office/officeart/2005/8/quickstyle/simple1" qsCatId="simple" csTypeId="urn:microsoft.com/office/officeart/2005/8/colors/accent1_2" csCatId="accent1" phldr="1"/>
      <dgm:spPr/>
      <dgm:t>
        <a:bodyPr/>
        <a:lstStyle/>
        <a:p>
          <a:endParaRPr lang="en-AU"/>
        </a:p>
      </dgm:t>
    </dgm:pt>
    <dgm:pt modelId="{EBFD63AA-6EB9-44A2-86AE-DB3F85A165C9}">
      <dgm:prSet phldrT="[Text]"/>
      <dgm:spPr/>
      <dgm:t>
        <a:bodyPr/>
        <a:lstStyle/>
        <a:p>
          <a:r>
            <a:rPr lang="en-US" dirty="0"/>
            <a:t>Observation</a:t>
          </a:r>
          <a:endParaRPr lang="en-AU" dirty="0"/>
        </a:p>
      </dgm:t>
    </dgm:pt>
    <dgm:pt modelId="{E85F62FF-612C-410C-979E-08A6CEDA76B4}" type="parTrans" cxnId="{4F499732-EBF8-46F5-8FD0-2C43DBB20633}">
      <dgm:prSet/>
      <dgm:spPr/>
      <dgm:t>
        <a:bodyPr/>
        <a:lstStyle/>
        <a:p>
          <a:endParaRPr lang="en-AU"/>
        </a:p>
      </dgm:t>
    </dgm:pt>
    <dgm:pt modelId="{17C9A18B-5AB3-4EDF-83F3-D16BBF2ADA66}" type="sibTrans" cxnId="{4F499732-EBF8-46F5-8FD0-2C43DBB20633}">
      <dgm:prSet/>
      <dgm:spPr/>
      <dgm:t>
        <a:bodyPr/>
        <a:lstStyle/>
        <a:p>
          <a:endParaRPr lang="en-AU"/>
        </a:p>
      </dgm:t>
    </dgm:pt>
    <dgm:pt modelId="{D0BE4F04-F6AF-434D-8B0F-BF79D0844305}">
      <dgm:prSet phldrT="[Text]"/>
      <dgm:spPr/>
      <dgm:t>
        <a:bodyPr/>
        <a:lstStyle/>
        <a:p>
          <a:r>
            <a:rPr lang="en-US" dirty="0"/>
            <a:t>How to Submit Video</a:t>
          </a:r>
          <a:endParaRPr lang="en-AU" dirty="0"/>
        </a:p>
      </dgm:t>
    </dgm:pt>
    <dgm:pt modelId="{E3EF47E3-C95A-4727-919E-5EE4AD17D4A6}" type="parTrans" cxnId="{E6FC7E43-76DD-4ED0-A57D-BF2845937DFB}">
      <dgm:prSet/>
      <dgm:spPr/>
      <dgm:t>
        <a:bodyPr/>
        <a:lstStyle/>
        <a:p>
          <a:endParaRPr lang="en-AU"/>
        </a:p>
      </dgm:t>
    </dgm:pt>
    <dgm:pt modelId="{26E79F66-9F7C-423A-A7CE-DDA5CBD79577}" type="sibTrans" cxnId="{E6FC7E43-76DD-4ED0-A57D-BF2845937DFB}">
      <dgm:prSet/>
      <dgm:spPr/>
      <dgm:t>
        <a:bodyPr/>
        <a:lstStyle/>
        <a:p>
          <a:endParaRPr lang="en-AU"/>
        </a:p>
      </dgm:t>
    </dgm:pt>
    <dgm:pt modelId="{52AAB7E6-2050-49FD-AFD5-D440E7153EE6}" type="pres">
      <dgm:prSet presAssocID="{1E18A672-CC49-433A-BFCF-986077F53C0B}" presName="compositeShape" presStyleCnt="0">
        <dgm:presLayoutVars>
          <dgm:chMax val="2"/>
          <dgm:dir/>
          <dgm:resizeHandles val="exact"/>
        </dgm:presLayoutVars>
      </dgm:prSet>
      <dgm:spPr/>
    </dgm:pt>
    <dgm:pt modelId="{8418ABCA-45FA-4817-BF4E-6CEF969BB5C9}" type="pres">
      <dgm:prSet presAssocID="{1E18A672-CC49-433A-BFCF-986077F53C0B}" presName="ribbon" presStyleLbl="node1" presStyleIdx="0" presStyleCnt="1"/>
      <dgm:spPr>
        <a:solidFill>
          <a:schemeClr val="accent3"/>
        </a:solidFill>
      </dgm:spPr>
    </dgm:pt>
    <dgm:pt modelId="{74BFA052-824D-4A12-AD37-95611539D04E}" type="pres">
      <dgm:prSet presAssocID="{1E18A672-CC49-433A-BFCF-986077F53C0B}" presName="leftArrowText" presStyleLbl="node1" presStyleIdx="0" presStyleCnt="1">
        <dgm:presLayoutVars>
          <dgm:chMax val="0"/>
          <dgm:bulletEnabled val="1"/>
        </dgm:presLayoutVars>
      </dgm:prSet>
      <dgm:spPr/>
    </dgm:pt>
    <dgm:pt modelId="{DC121658-6B64-4031-8464-DBE5EDB5DC59}" type="pres">
      <dgm:prSet presAssocID="{1E18A672-CC49-433A-BFCF-986077F53C0B}" presName="rightArrowText" presStyleLbl="node1" presStyleIdx="0" presStyleCnt="1">
        <dgm:presLayoutVars>
          <dgm:chMax val="0"/>
          <dgm:bulletEnabled val="1"/>
        </dgm:presLayoutVars>
      </dgm:prSet>
      <dgm:spPr/>
    </dgm:pt>
  </dgm:ptLst>
  <dgm:cxnLst>
    <dgm:cxn modelId="{4F499732-EBF8-46F5-8FD0-2C43DBB20633}" srcId="{1E18A672-CC49-433A-BFCF-986077F53C0B}" destId="{EBFD63AA-6EB9-44A2-86AE-DB3F85A165C9}" srcOrd="0" destOrd="0" parTransId="{E85F62FF-612C-410C-979E-08A6CEDA76B4}" sibTransId="{17C9A18B-5AB3-4EDF-83F3-D16BBF2ADA66}"/>
    <dgm:cxn modelId="{34965342-4AA1-4B38-929B-4B07BB4D9E39}" type="presOf" srcId="{1E18A672-CC49-433A-BFCF-986077F53C0B}" destId="{52AAB7E6-2050-49FD-AFD5-D440E7153EE6}" srcOrd="0" destOrd="0" presId="urn:microsoft.com/office/officeart/2005/8/layout/arrow6"/>
    <dgm:cxn modelId="{7F5BED42-A780-42CD-92A2-A152E17FF200}" type="presOf" srcId="{D0BE4F04-F6AF-434D-8B0F-BF79D0844305}" destId="{DC121658-6B64-4031-8464-DBE5EDB5DC59}" srcOrd="0" destOrd="0" presId="urn:microsoft.com/office/officeart/2005/8/layout/arrow6"/>
    <dgm:cxn modelId="{E6FC7E43-76DD-4ED0-A57D-BF2845937DFB}" srcId="{1E18A672-CC49-433A-BFCF-986077F53C0B}" destId="{D0BE4F04-F6AF-434D-8B0F-BF79D0844305}" srcOrd="1" destOrd="0" parTransId="{E3EF47E3-C95A-4727-919E-5EE4AD17D4A6}" sibTransId="{26E79F66-9F7C-423A-A7CE-DDA5CBD79577}"/>
    <dgm:cxn modelId="{7B72C477-103C-4733-92FC-60C317D53179}" type="presOf" srcId="{EBFD63AA-6EB9-44A2-86AE-DB3F85A165C9}" destId="{74BFA052-824D-4A12-AD37-95611539D04E}" srcOrd="0" destOrd="0" presId="urn:microsoft.com/office/officeart/2005/8/layout/arrow6"/>
    <dgm:cxn modelId="{AA73EAA1-8C7E-4E25-AE36-C2B7DA505F03}" type="presParOf" srcId="{52AAB7E6-2050-49FD-AFD5-D440E7153EE6}" destId="{8418ABCA-45FA-4817-BF4E-6CEF969BB5C9}" srcOrd="0" destOrd="0" presId="urn:microsoft.com/office/officeart/2005/8/layout/arrow6"/>
    <dgm:cxn modelId="{BB2EAB8C-1837-4ADB-A1FE-214D8BBFD37A}" type="presParOf" srcId="{52AAB7E6-2050-49FD-AFD5-D440E7153EE6}" destId="{74BFA052-824D-4A12-AD37-95611539D04E}" srcOrd="1" destOrd="0" presId="urn:microsoft.com/office/officeart/2005/8/layout/arrow6"/>
    <dgm:cxn modelId="{5C37851D-AB83-4720-A47B-D7BCCF010367}" type="presParOf" srcId="{52AAB7E6-2050-49FD-AFD5-D440E7153EE6}" destId="{DC121658-6B64-4031-8464-DBE5EDB5DC59}" srcOrd="2" destOrd="0" presId="urn:microsoft.com/office/officeart/2005/8/layout/arrow6"/>
  </dgm:cxnLst>
  <dgm:bg/>
  <dgm:whole/>
  <dgm:extLst>
    <a:ext uri="http://schemas.microsoft.com/office/drawing/2008/diagram">
      <dsp:dataModelExt xmlns:dsp="http://schemas.microsoft.com/office/drawing/2008/diagram" relId="rId22"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4489A066-1C3D-4C6B-8129-FD67239908BD}" type="doc">
      <dgm:prSet loTypeId="urn:microsoft.com/office/officeart/2005/8/layout/lProcess3" loCatId="process" qsTypeId="urn:microsoft.com/office/officeart/2005/8/quickstyle/simple1" qsCatId="simple" csTypeId="urn:microsoft.com/office/officeart/2005/8/colors/accent2_2" csCatId="accent2"/>
      <dgm:spPr/>
      <dgm:t>
        <a:bodyPr/>
        <a:lstStyle/>
        <a:p>
          <a:endParaRPr lang="en-AU"/>
        </a:p>
      </dgm:t>
    </dgm:pt>
    <dgm:pt modelId="{D09F0E13-805D-41A2-82A9-F7D5CD9C0CC6}">
      <dgm:prSet/>
      <dgm:spPr/>
      <dgm:t>
        <a:bodyPr/>
        <a:lstStyle/>
        <a:p>
          <a:r>
            <a:rPr lang="en-US"/>
            <a:t>Assessment decision making rules</a:t>
          </a:r>
          <a:endParaRPr lang="en-AU"/>
        </a:p>
      </dgm:t>
    </dgm:pt>
    <dgm:pt modelId="{813BC436-0210-45C8-A987-ED50E86DC8AF}" type="parTrans" cxnId="{E29A7CA0-B4FB-4BA6-A915-EAC946B38068}">
      <dgm:prSet/>
      <dgm:spPr/>
      <dgm:t>
        <a:bodyPr/>
        <a:lstStyle/>
        <a:p>
          <a:endParaRPr lang="en-AU"/>
        </a:p>
      </dgm:t>
    </dgm:pt>
    <dgm:pt modelId="{8137476A-BF53-408C-A346-F12936892225}" type="sibTrans" cxnId="{E29A7CA0-B4FB-4BA6-A915-EAC946B38068}">
      <dgm:prSet/>
      <dgm:spPr/>
      <dgm:t>
        <a:bodyPr/>
        <a:lstStyle/>
        <a:p>
          <a:endParaRPr lang="en-AU"/>
        </a:p>
      </dgm:t>
    </dgm:pt>
    <dgm:pt modelId="{795746CC-51DB-4943-8804-6DBD91D5EDD9}">
      <dgm:prSet/>
      <dgm:spPr/>
      <dgm:t>
        <a:bodyPr/>
        <a:lstStyle/>
        <a:p>
          <a:r>
            <a:rPr lang="en-US"/>
            <a:t>Evaluating evidence against the </a:t>
          </a:r>
          <a:r>
            <a:rPr lang="en-US" b="1"/>
            <a:t>rules of evidence</a:t>
          </a:r>
          <a:endParaRPr lang="en-AU"/>
        </a:p>
      </dgm:t>
    </dgm:pt>
    <dgm:pt modelId="{9D7E04C7-260F-4C13-97D0-5A6AAC5A4BA1}" type="parTrans" cxnId="{35267155-52D8-461F-9ED3-6F35400FF5A6}">
      <dgm:prSet/>
      <dgm:spPr/>
      <dgm:t>
        <a:bodyPr/>
        <a:lstStyle/>
        <a:p>
          <a:endParaRPr lang="en-AU"/>
        </a:p>
      </dgm:t>
    </dgm:pt>
    <dgm:pt modelId="{A857754A-7C9F-4B4E-9C97-862029F91239}" type="sibTrans" cxnId="{35267155-52D8-461F-9ED3-6F35400FF5A6}">
      <dgm:prSet/>
      <dgm:spPr/>
      <dgm:t>
        <a:bodyPr/>
        <a:lstStyle/>
        <a:p>
          <a:endParaRPr lang="en-AU"/>
        </a:p>
      </dgm:t>
    </dgm:pt>
    <dgm:pt modelId="{F2B98F7C-FD62-4FEC-B91F-1305BA6C67C1}">
      <dgm:prSet/>
      <dgm:spPr/>
      <dgm:t>
        <a:bodyPr/>
        <a:lstStyle/>
        <a:p>
          <a:r>
            <a:rPr lang="en-US"/>
            <a:t>Did the learner perform the </a:t>
          </a:r>
          <a:r>
            <a:rPr lang="en-US" b="1"/>
            <a:t>standard</a:t>
          </a:r>
          <a:r>
            <a:rPr lang="en-US"/>
            <a:t> required in the </a:t>
          </a:r>
          <a:r>
            <a:rPr lang="en-US" b="1"/>
            <a:t>workplace</a:t>
          </a:r>
          <a:r>
            <a:rPr lang="en-US"/>
            <a:t>?</a:t>
          </a:r>
          <a:endParaRPr lang="en-AU"/>
        </a:p>
      </dgm:t>
    </dgm:pt>
    <dgm:pt modelId="{4F22F840-23E8-4C77-A62C-2F5AFE478212}" type="parTrans" cxnId="{27C2FC57-D986-4855-AE25-690D8D63C1B9}">
      <dgm:prSet/>
      <dgm:spPr/>
      <dgm:t>
        <a:bodyPr/>
        <a:lstStyle/>
        <a:p>
          <a:endParaRPr lang="en-AU"/>
        </a:p>
      </dgm:t>
    </dgm:pt>
    <dgm:pt modelId="{6848572B-4C8A-4B25-AE45-542DC96647CA}" type="sibTrans" cxnId="{27C2FC57-D986-4855-AE25-690D8D63C1B9}">
      <dgm:prSet/>
      <dgm:spPr/>
      <dgm:t>
        <a:bodyPr/>
        <a:lstStyle/>
        <a:p>
          <a:endParaRPr lang="en-AU"/>
        </a:p>
      </dgm:t>
    </dgm:pt>
    <dgm:pt modelId="{C06F0536-6052-4D8C-A713-E4DD2538E0A6}">
      <dgm:prSet/>
      <dgm:spPr/>
      <dgm:t>
        <a:bodyPr/>
        <a:lstStyle/>
        <a:p>
          <a:r>
            <a:rPr lang="en-US"/>
            <a:t>Is there </a:t>
          </a:r>
          <a:r>
            <a:rPr lang="en-US" b="1"/>
            <a:t>consistency</a:t>
          </a:r>
          <a:r>
            <a:rPr lang="en-US"/>
            <a:t> and </a:t>
          </a:r>
          <a:r>
            <a:rPr lang="en-US" b="1"/>
            <a:t>transferability</a:t>
          </a:r>
          <a:r>
            <a:rPr lang="en-US"/>
            <a:t> of performance?</a:t>
          </a:r>
          <a:endParaRPr lang="en-AU"/>
        </a:p>
      </dgm:t>
    </dgm:pt>
    <dgm:pt modelId="{74FD909B-8812-4A58-97F7-598289062F45}" type="parTrans" cxnId="{C9D32801-C56F-4F0D-B019-294EA6E6FB76}">
      <dgm:prSet/>
      <dgm:spPr/>
      <dgm:t>
        <a:bodyPr/>
        <a:lstStyle/>
        <a:p>
          <a:endParaRPr lang="en-AU"/>
        </a:p>
      </dgm:t>
    </dgm:pt>
    <dgm:pt modelId="{CFA71514-4E26-4001-A2A5-4CF644833EC2}" type="sibTrans" cxnId="{C9D32801-C56F-4F0D-B019-294EA6E6FB76}">
      <dgm:prSet/>
      <dgm:spPr/>
      <dgm:t>
        <a:bodyPr/>
        <a:lstStyle/>
        <a:p>
          <a:endParaRPr lang="en-AU"/>
        </a:p>
      </dgm:t>
    </dgm:pt>
    <dgm:pt modelId="{D01F00F9-C002-4A32-BD78-07BB3312B4B5}" type="pres">
      <dgm:prSet presAssocID="{4489A066-1C3D-4C6B-8129-FD67239908BD}" presName="Name0" presStyleCnt="0">
        <dgm:presLayoutVars>
          <dgm:chPref val="3"/>
          <dgm:dir/>
          <dgm:animLvl val="lvl"/>
          <dgm:resizeHandles/>
        </dgm:presLayoutVars>
      </dgm:prSet>
      <dgm:spPr/>
    </dgm:pt>
    <dgm:pt modelId="{6FA8CAD0-BABD-4A77-B843-76B83C590EE7}" type="pres">
      <dgm:prSet presAssocID="{D09F0E13-805D-41A2-82A9-F7D5CD9C0CC6}" presName="horFlow" presStyleCnt="0"/>
      <dgm:spPr/>
    </dgm:pt>
    <dgm:pt modelId="{5A565655-AC5A-4C40-8DB7-81F3A5A30549}" type="pres">
      <dgm:prSet presAssocID="{D09F0E13-805D-41A2-82A9-F7D5CD9C0CC6}" presName="bigChev" presStyleLbl="node1" presStyleIdx="0" presStyleCnt="1"/>
      <dgm:spPr/>
    </dgm:pt>
    <dgm:pt modelId="{F74979A1-A4D1-4CED-867F-A58DF21127EB}" type="pres">
      <dgm:prSet presAssocID="{9D7E04C7-260F-4C13-97D0-5A6AAC5A4BA1}" presName="parTrans" presStyleCnt="0"/>
      <dgm:spPr/>
    </dgm:pt>
    <dgm:pt modelId="{E6C1EB22-DB82-40BE-BBBE-54C41A8C3504}" type="pres">
      <dgm:prSet presAssocID="{795746CC-51DB-4943-8804-6DBD91D5EDD9}" presName="node" presStyleLbl="alignAccFollowNode1" presStyleIdx="0" presStyleCnt="3">
        <dgm:presLayoutVars>
          <dgm:bulletEnabled val="1"/>
        </dgm:presLayoutVars>
      </dgm:prSet>
      <dgm:spPr/>
    </dgm:pt>
    <dgm:pt modelId="{CF6A75AD-DF0B-4629-81E0-AF24F11FB4BE}" type="pres">
      <dgm:prSet presAssocID="{A857754A-7C9F-4B4E-9C97-862029F91239}" presName="sibTrans" presStyleCnt="0"/>
      <dgm:spPr/>
    </dgm:pt>
    <dgm:pt modelId="{EEBC4644-CA3B-48AE-B154-DABFE40CAC27}" type="pres">
      <dgm:prSet presAssocID="{F2B98F7C-FD62-4FEC-B91F-1305BA6C67C1}" presName="node" presStyleLbl="alignAccFollowNode1" presStyleIdx="1" presStyleCnt="3">
        <dgm:presLayoutVars>
          <dgm:bulletEnabled val="1"/>
        </dgm:presLayoutVars>
      </dgm:prSet>
      <dgm:spPr/>
    </dgm:pt>
    <dgm:pt modelId="{41554959-0DE0-4801-9A68-8E60B415317B}" type="pres">
      <dgm:prSet presAssocID="{6848572B-4C8A-4B25-AE45-542DC96647CA}" presName="sibTrans" presStyleCnt="0"/>
      <dgm:spPr/>
    </dgm:pt>
    <dgm:pt modelId="{96D820C2-B5FA-4EB7-BB22-E11E1A607998}" type="pres">
      <dgm:prSet presAssocID="{C06F0536-6052-4D8C-A713-E4DD2538E0A6}" presName="node" presStyleLbl="alignAccFollowNode1" presStyleIdx="2" presStyleCnt="3">
        <dgm:presLayoutVars>
          <dgm:bulletEnabled val="1"/>
        </dgm:presLayoutVars>
      </dgm:prSet>
      <dgm:spPr/>
    </dgm:pt>
  </dgm:ptLst>
  <dgm:cxnLst>
    <dgm:cxn modelId="{C9D32801-C56F-4F0D-B019-294EA6E6FB76}" srcId="{D09F0E13-805D-41A2-82A9-F7D5CD9C0CC6}" destId="{C06F0536-6052-4D8C-A713-E4DD2538E0A6}" srcOrd="2" destOrd="0" parTransId="{74FD909B-8812-4A58-97F7-598289062F45}" sibTransId="{CFA71514-4E26-4001-A2A5-4CF644833EC2}"/>
    <dgm:cxn modelId="{22A24661-25E6-41C2-BFC4-CB30D0E87C4A}" type="presOf" srcId="{F2B98F7C-FD62-4FEC-B91F-1305BA6C67C1}" destId="{EEBC4644-CA3B-48AE-B154-DABFE40CAC27}" srcOrd="0" destOrd="0" presId="urn:microsoft.com/office/officeart/2005/8/layout/lProcess3"/>
    <dgm:cxn modelId="{35267155-52D8-461F-9ED3-6F35400FF5A6}" srcId="{D09F0E13-805D-41A2-82A9-F7D5CD9C0CC6}" destId="{795746CC-51DB-4943-8804-6DBD91D5EDD9}" srcOrd="0" destOrd="0" parTransId="{9D7E04C7-260F-4C13-97D0-5A6AAC5A4BA1}" sibTransId="{A857754A-7C9F-4B4E-9C97-862029F91239}"/>
    <dgm:cxn modelId="{27C2FC57-D986-4855-AE25-690D8D63C1B9}" srcId="{D09F0E13-805D-41A2-82A9-F7D5CD9C0CC6}" destId="{F2B98F7C-FD62-4FEC-B91F-1305BA6C67C1}" srcOrd="1" destOrd="0" parTransId="{4F22F840-23E8-4C77-A62C-2F5AFE478212}" sibTransId="{6848572B-4C8A-4B25-AE45-542DC96647CA}"/>
    <dgm:cxn modelId="{E29A7CA0-B4FB-4BA6-A915-EAC946B38068}" srcId="{4489A066-1C3D-4C6B-8129-FD67239908BD}" destId="{D09F0E13-805D-41A2-82A9-F7D5CD9C0CC6}" srcOrd="0" destOrd="0" parTransId="{813BC436-0210-45C8-A987-ED50E86DC8AF}" sibTransId="{8137476A-BF53-408C-A346-F12936892225}"/>
    <dgm:cxn modelId="{FCB4CDB0-CCD6-46AF-BD16-4AE01EF9CC68}" type="presOf" srcId="{4489A066-1C3D-4C6B-8129-FD67239908BD}" destId="{D01F00F9-C002-4A32-BD78-07BB3312B4B5}" srcOrd="0" destOrd="0" presId="urn:microsoft.com/office/officeart/2005/8/layout/lProcess3"/>
    <dgm:cxn modelId="{24EE54CF-0AD2-4A06-892D-392BB8163208}" type="presOf" srcId="{D09F0E13-805D-41A2-82A9-F7D5CD9C0CC6}" destId="{5A565655-AC5A-4C40-8DB7-81F3A5A30549}" srcOrd="0" destOrd="0" presId="urn:microsoft.com/office/officeart/2005/8/layout/lProcess3"/>
    <dgm:cxn modelId="{81EA73D0-A7D7-4632-BFB6-9CDD082BC7AA}" type="presOf" srcId="{795746CC-51DB-4943-8804-6DBD91D5EDD9}" destId="{E6C1EB22-DB82-40BE-BBBE-54C41A8C3504}" srcOrd="0" destOrd="0" presId="urn:microsoft.com/office/officeart/2005/8/layout/lProcess3"/>
    <dgm:cxn modelId="{F9F176F0-F1DA-47EB-94B1-AFD960C907E1}" type="presOf" srcId="{C06F0536-6052-4D8C-A713-E4DD2538E0A6}" destId="{96D820C2-B5FA-4EB7-BB22-E11E1A607998}" srcOrd="0" destOrd="0" presId="urn:microsoft.com/office/officeart/2005/8/layout/lProcess3"/>
    <dgm:cxn modelId="{4DC03E60-2E70-43C5-B735-1A9332E781D2}" type="presParOf" srcId="{D01F00F9-C002-4A32-BD78-07BB3312B4B5}" destId="{6FA8CAD0-BABD-4A77-B843-76B83C590EE7}" srcOrd="0" destOrd="0" presId="urn:microsoft.com/office/officeart/2005/8/layout/lProcess3"/>
    <dgm:cxn modelId="{161335C6-FAC5-4230-83DE-636D94E6F902}" type="presParOf" srcId="{6FA8CAD0-BABD-4A77-B843-76B83C590EE7}" destId="{5A565655-AC5A-4C40-8DB7-81F3A5A30549}" srcOrd="0" destOrd="0" presId="urn:microsoft.com/office/officeart/2005/8/layout/lProcess3"/>
    <dgm:cxn modelId="{C0D02DA9-6FB2-4542-A287-9FA5DCDD07DF}" type="presParOf" srcId="{6FA8CAD0-BABD-4A77-B843-76B83C590EE7}" destId="{F74979A1-A4D1-4CED-867F-A58DF21127EB}" srcOrd="1" destOrd="0" presId="urn:microsoft.com/office/officeart/2005/8/layout/lProcess3"/>
    <dgm:cxn modelId="{6828283C-0A52-46B1-AEE1-4DAD464369F4}" type="presParOf" srcId="{6FA8CAD0-BABD-4A77-B843-76B83C590EE7}" destId="{E6C1EB22-DB82-40BE-BBBE-54C41A8C3504}" srcOrd="2" destOrd="0" presId="urn:microsoft.com/office/officeart/2005/8/layout/lProcess3"/>
    <dgm:cxn modelId="{359ADA8D-22D6-47FF-B817-46A2D363A232}" type="presParOf" srcId="{6FA8CAD0-BABD-4A77-B843-76B83C590EE7}" destId="{CF6A75AD-DF0B-4629-81E0-AF24F11FB4BE}" srcOrd="3" destOrd="0" presId="urn:microsoft.com/office/officeart/2005/8/layout/lProcess3"/>
    <dgm:cxn modelId="{F4EE1AB4-1250-40F6-A140-6A1BEC077611}" type="presParOf" srcId="{6FA8CAD0-BABD-4A77-B843-76B83C590EE7}" destId="{EEBC4644-CA3B-48AE-B154-DABFE40CAC27}" srcOrd="4" destOrd="0" presId="urn:microsoft.com/office/officeart/2005/8/layout/lProcess3"/>
    <dgm:cxn modelId="{FA566792-F1BA-45B5-A871-BA6D23148D50}" type="presParOf" srcId="{6FA8CAD0-BABD-4A77-B843-76B83C590EE7}" destId="{41554959-0DE0-4801-9A68-8E60B415317B}" srcOrd="5" destOrd="0" presId="urn:microsoft.com/office/officeart/2005/8/layout/lProcess3"/>
    <dgm:cxn modelId="{92E28F7E-AA36-4834-8C6F-64B8C796E7F8}" type="presParOf" srcId="{6FA8CAD0-BABD-4A77-B843-76B83C590EE7}" destId="{96D820C2-B5FA-4EB7-BB22-E11E1A607998}" srcOrd="6" destOrd="0" presId="urn:microsoft.com/office/officeart/2005/8/layout/lProcess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D39E4434-A3CA-4E4A-96C3-9A538CBCB915}" type="doc">
      <dgm:prSet loTypeId="urn:microsoft.com/office/officeart/2005/8/layout/vList2" loCatId="list" qsTypeId="urn:microsoft.com/office/officeart/2005/8/quickstyle/simple1" qsCatId="simple" csTypeId="urn:microsoft.com/office/officeart/2005/8/colors/accent2_1" csCatId="accent2" phldr="1"/>
      <dgm:spPr/>
      <dgm:t>
        <a:bodyPr/>
        <a:lstStyle/>
        <a:p>
          <a:endParaRPr lang="en-AU"/>
        </a:p>
      </dgm:t>
    </dgm:pt>
    <dgm:pt modelId="{FF2FD08E-1E11-4CD0-B9BC-996450FD55C8}">
      <dgm:prSet phldrT="[Text]"/>
      <dgm:spPr/>
      <dgm:t>
        <a:bodyPr/>
        <a:lstStyle/>
        <a:p>
          <a:r>
            <a:rPr lang="en-US" dirty="0"/>
            <a:t>When using the criteria there needs to be consistency of judgements across assessors</a:t>
          </a:r>
          <a:endParaRPr lang="en-AU" dirty="0"/>
        </a:p>
      </dgm:t>
    </dgm:pt>
    <dgm:pt modelId="{016F70A8-2956-4537-9CAE-029B4A76DE68}" type="parTrans" cxnId="{A7292764-5611-4DFF-AE82-F01D5B5C4FEF}">
      <dgm:prSet/>
      <dgm:spPr/>
      <dgm:t>
        <a:bodyPr/>
        <a:lstStyle/>
        <a:p>
          <a:endParaRPr lang="en-AU"/>
        </a:p>
      </dgm:t>
    </dgm:pt>
    <dgm:pt modelId="{1BAD64AD-B52B-4EB4-9793-D6B57F6CFCCD}" type="sibTrans" cxnId="{A7292764-5611-4DFF-AE82-F01D5B5C4FEF}">
      <dgm:prSet/>
      <dgm:spPr/>
      <dgm:t>
        <a:bodyPr/>
        <a:lstStyle/>
        <a:p>
          <a:endParaRPr lang="en-AU"/>
        </a:p>
      </dgm:t>
    </dgm:pt>
    <dgm:pt modelId="{613D35D3-1798-42AB-9009-FD6B6E998FDE}">
      <dgm:prSet phldrT="[Text]"/>
      <dgm:spPr/>
      <dgm:t>
        <a:bodyPr/>
        <a:lstStyle/>
        <a:p>
          <a:r>
            <a:rPr lang="en-US" dirty="0"/>
            <a:t>There also needs to be consistency within one assessor’s judgements.</a:t>
          </a:r>
          <a:endParaRPr lang="en-AU" dirty="0"/>
        </a:p>
      </dgm:t>
    </dgm:pt>
    <dgm:pt modelId="{B64A46F8-5866-45BF-94DA-8279D521AABC}" type="parTrans" cxnId="{2A7BB343-B628-4EA7-A017-25083DD43260}">
      <dgm:prSet/>
      <dgm:spPr/>
      <dgm:t>
        <a:bodyPr/>
        <a:lstStyle/>
        <a:p>
          <a:endParaRPr lang="en-AU"/>
        </a:p>
      </dgm:t>
    </dgm:pt>
    <dgm:pt modelId="{9996EF76-8E0D-4F5E-8DBE-F6C71ACD3C15}" type="sibTrans" cxnId="{2A7BB343-B628-4EA7-A017-25083DD43260}">
      <dgm:prSet/>
      <dgm:spPr/>
      <dgm:t>
        <a:bodyPr/>
        <a:lstStyle/>
        <a:p>
          <a:endParaRPr lang="en-AU"/>
        </a:p>
      </dgm:t>
    </dgm:pt>
    <dgm:pt modelId="{687E4F0D-AEF5-4A18-9A6A-4281B13C8527}" type="pres">
      <dgm:prSet presAssocID="{D39E4434-A3CA-4E4A-96C3-9A538CBCB915}" presName="linear" presStyleCnt="0">
        <dgm:presLayoutVars>
          <dgm:animLvl val="lvl"/>
          <dgm:resizeHandles val="exact"/>
        </dgm:presLayoutVars>
      </dgm:prSet>
      <dgm:spPr/>
    </dgm:pt>
    <dgm:pt modelId="{FC109206-4312-4EE9-91B0-70E0ABF5E81C}" type="pres">
      <dgm:prSet presAssocID="{FF2FD08E-1E11-4CD0-B9BC-996450FD55C8}" presName="parentText" presStyleLbl="node1" presStyleIdx="0" presStyleCnt="2">
        <dgm:presLayoutVars>
          <dgm:chMax val="0"/>
          <dgm:bulletEnabled val="1"/>
        </dgm:presLayoutVars>
      </dgm:prSet>
      <dgm:spPr/>
    </dgm:pt>
    <dgm:pt modelId="{4D393A7F-3F60-42C6-B5D4-C4944FB242DD}" type="pres">
      <dgm:prSet presAssocID="{1BAD64AD-B52B-4EB4-9793-D6B57F6CFCCD}" presName="spacer" presStyleCnt="0"/>
      <dgm:spPr/>
    </dgm:pt>
    <dgm:pt modelId="{D6808652-71A6-4AD3-B19D-2027443CC6B4}" type="pres">
      <dgm:prSet presAssocID="{613D35D3-1798-42AB-9009-FD6B6E998FDE}" presName="parentText" presStyleLbl="node1" presStyleIdx="1" presStyleCnt="2">
        <dgm:presLayoutVars>
          <dgm:chMax val="0"/>
          <dgm:bulletEnabled val="1"/>
        </dgm:presLayoutVars>
      </dgm:prSet>
      <dgm:spPr/>
    </dgm:pt>
  </dgm:ptLst>
  <dgm:cxnLst>
    <dgm:cxn modelId="{2A7BB343-B628-4EA7-A017-25083DD43260}" srcId="{D39E4434-A3CA-4E4A-96C3-9A538CBCB915}" destId="{613D35D3-1798-42AB-9009-FD6B6E998FDE}" srcOrd="1" destOrd="0" parTransId="{B64A46F8-5866-45BF-94DA-8279D521AABC}" sibTransId="{9996EF76-8E0D-4F5E-8DBE-F6C71ACD3C15}"/>
    <dgm:cxn modelId="{A7292764-5611-4DFF-AE82-F01D5B5C4FEF}" srcId="{D39E4434-A3CA-4E4A-96C3-9A538CBCB915}" destId="{FF2FD08E-1E11-4CD0-B9BC-996450FD55C8}" srcOrd="0" destOrd="0" parTransId="{016F70A8-2956-4537-9CAE-029B4A76DE68}" sibTransId="{1BAD64AD-B52B-4EB4-9793-D6B57F6CFCCD}"/>
    <dgm:cxn modelId="{7BF694BB-E8D5-4520-A441-9DCD16A59E24}" type="presOf" srcId="{FF2FD08E-1E11-4CD0-B9BC-996450FD55C8}" destId="{FC109206-4312-4EE9-91B0-70E0ABF5E81C}" srcOrd="0" destOrd="0" presId="urn:microsoft.com/office/officeart/2005/8/layout/vList2"/>
    <dgm:cxn modelId="{BC66ACC2-241E-41B2-B63C-14E4AF339E06}" type="presOf" srcId="{D39E4434-A3CA-4E4A-96C3-9A538CBCB915}" destId="{687E4F0D-AEF5-4A18-9A6A-4281B13C8527}" srcOrd="0" destOrd="0" presId="urn:microsoft.com/office/officeart/2005/8/layout/vList2"/>
    <dgm:cxn modelId="{F50F4EF1-9FFF-4246-8AF3-46612D3BC8FE}" type="presOf" srcId="{613D35D3-1798-42AB-9009-FD6B6E998FDE}" destId="{D6808652-71A6-4AD3-B19D-2027443CC6B4}" srcOrd="0" destOrd="0" presId="urn:microsoft.com/office/officeart/2005/8/layout/vList2"/>
    <dgm:cxn modelId="{AE949009-DCDB-4E2B-A147-A65746EDC265}" type="presParOf" srcId="{687E4F0D-AEF5-4A18-9A6A-4281B13C8527}" destId="{FC109206-4312-4EE9-91B0-70E0ABF5E81C}" srcOrd="0" destOrd="0" presId="urn:microsoft.com/office/officeart/2005/8/layout/vList2"/>
    <dgm:cxn modelId="{EEE9DE34-994C-4D7F-98DD-704EE32AE4D8}" type="presParOf" srcId="{687E4F0D-AEF5-4A18-9A6A-4281B13C8527}" destId="{4D393A7F-3F60-42C6-B5D4-C4944FB242DD}" srcOrd="1" destOrd="0" presId="urn:microsoft.com/office/officeart/2005/8/layout/vList2"/>
    <dgm:cxn modelId="{6E3B24AB-D853-45D4-96B3-36BD501DD74C}" type="presParOf" srcId="{687E4F0D-AEF5-4A18-9A6A-4281B13C8527}" destId="{D6808652-71A6-4AD3-B19D-2027443CC6B4}" srcOrd="2" destOrd="0" presId="urn:microsoft.com/office/officeart/2005/8/layout/vList2"/>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DC1D38E6-B1F6-4F88-8F31-FACF4EA00A53}" type="doc">
      <dgm:prSet loTypeId="urn:microsoft.com/office/officeart/2005/8/layout/pList1" loCatId="list" qsTypeId="urn:microsoft.com/office/officeart/2005/8/quickstyle/simple1" qsCatId="simple" csTypeId="urn:microsoft.com/office/officeart/2005/8/colors/colorful1" csCatId="colorful" phldr="1"/>
      <dgm:spPr/>
      <dgm:t>
        <a:bodyPr/>
        <a:lstStyle/>
        <a:p>
          <a:endParaRPr lang="en-AU"/>
        </a:p>
      </dgm:t>
    </dgm:pt>
    <dgm:pt modelId="{61660409-A5ED-485C-AA45-26679ACF0EB3}">
      <dgm:prSet phldrT="[Text]"/>
      <dgm:spPr/>
      <dgm:t>
        <a:bodyPr/>
        <a:lstStyle/>
        <a:p>
          <a:r>
            <a:rPr lang="en-US"/>
            <a:t>Valid</a:t>
          </a:r>
          <a:endParaRPr lang="en-AU"/>
        </a:p>
      </dgm:t>
    </dgm:pt>
    <dgm:pt modelId="{B94E2B91-81CA-4EE5-8287-B30310CD76D7}" type="parTrans" cxnId="{B0C6EDC5-FA5A-4D3D-B3BE-A94A0C50C30B}">
      <dgm:prSet/>
      <dgm:spPr/>
      <dgm:t>
        <a:bodyPr/>
        <a:lstStyle/>
        <a:p>
          <a:endParaRPr lang="en-AU"/>
        </a:p>
      </dgm:t>
    </dgm:pt>
    <dgm:pt modelId="{FEE37C73-9C30-4134-8DBC-9CA1A356BC86}" type="sibTrans" cxnId="{B0C6EDC5-FA5A-4D3D-B3BE-A94A0C50C30B}">
      <dgm:prSet/>
      <dgm:spPr/>
      <dgm:t>
        <a:bodyPr/>
        <a:lstStyle/>
        <a:p>
          <a:endParaRPr lang="en-AU"/>
        </a:p>
      </dgm:t>
    </dgm:pt>
    <dgm:pt modelId="{CC565933-A9F2-4C34-90B8-A67D0FA3649C}">
      <dgm:prSet phldrT="[Text]"/>
      <dgm:spPr/>
      <dgm:t>
        <a:bodyPr/>
        <a:lstStyle/>
        <a:p>
          <a:r>
            <a:rPr lang="en-US"/>
            <a:t>Fair</a:t>
          </a:r>
          <a:endParaRPr lang="en-AU"/>
        </a:p>
      </dgm:t>
    </dgm:pt>
    <dgm:pt modelId="{9F198FD7-57B4-4D5A-AB37-96F3769089D5}" type="parTrans" cxnId="{F67956C0-9741-459B-9068-5C3EBB609D40}">
      <dgm:prSet/>
      <dgm:spPr/>
      <dgm:t>
        <a:bodyPr/>
        <a:lstStyle/>
        <a:p>
          <a:endParaRPr lang="en-AU"/>
        </a:p>
      </dgm:t>
    </dgm:pt>
    <dgm:pt modelId="{628D7065-C13E-4E10-A9F2-0FAA4D353834}" type="sibTrans" cxnId="{F67956C0-9741-459B-9068-5C3EBB609D40}">
      <dgm:prSet/>
      <dgm:spPr/>
      <dgm:t>
        <a:bodyPr/>
        <a:lstStyle/>
        <a:p>
          <a:endParaRPr lang="en-AU"/>
        </a:p>
      </dgm:t>
    </dgm:pt>
    <dgm:pt modelId="{F6AAE034-35FA-4B9F-B03E-7A5C22352F1D}">
      <dgm:prSet phldrT="[Text]"/>
      <dgm:spPr/>
      <dgm:t>
        <a:bodyPr/>
        <a:lstStyle/>
        <a:p>
          <a:r>
            <a:rPr lang="en-US"/>
            <a:t>Reliable</a:t>
          </a:r>
          <a:endParaRPr lang="en-AU"/>
        </a:p>
      </dgm:t>
    </dgm:pt>
    <dgm:pt modelId="{2A386F88-A521-46F0-BE92-912F15A33591}" type="parTrans" cxnId="{73586628-6F66-43D6-A3CC-F90DB8E41F4D}">
      <dgm:prSet/>
      <dgm:spPr/>
      <dgm:t>
        <a:bodyPr/>
        <a:lstStyle/>
        <a:p>
          <a:endParaRPr lang="en-AU"/>
        </a:p>
      </dgm:t>
    </dgm:pt>
    <dgm:pt modelId="{A32F584B-3FCB-4E3D-86CA-0F6FFF054224}" type="sibTrans" cxnId="{73586628-6F66-43D6-A3CC-F90DB8E41F4D}">
      <dgm:prSet/>
      <dgm:spPr/>
      <dgm:t>
        <a:bodyPr/>
        <a:lstStyle/>
        <a:p>
          <a:endParaRPr lang="en-AU"/>
        </a:p>
      </dgm:t>
    </dgm:pt>
    <dgm:pt modelId="{D17AEFB1-2482-476E-8133-B41F66D7872B}">
      <dgm:prSet phldrT="[Text]"/>
      <dgm:spPr/>
      <dgm:t>
        <a:bodyPr/>
        <a:lstStyle/>
        <a:p>
          <a:r>
            <a:rPr lang="en-US"/>
            <a:t>Flexible</a:t>
          </a:r>
          <a:endParaRPr lang="en-AU"/>
        </a:p>
      </dgm:t>
    </dgm:pt>
    <dgm:pt modelId="{F80BBFE4-61BC-42EB-9FC0-DCF70E2E128A}" type="parTrans" cxnId="{E3CE766F-10D1-4F68-8D81-163F858F1405}">
      <dgm:prSet/>
      <dgm:spPr/>
      <dgm:t>
        <a:bodyPr/>
        <a:lstStyle/>
        <a:p>
          <a:endParaRPr lang="en-AU"/>
        </a:p>
      </dgm:t>
    </dgm:pt>
    <dgm:pt modelId="{FC37C044-E6DC-41CD-8184-5C8C84A066EF}" type="sibTrans" cxnId="{E3CE766F-10D1-4F68-8D81-163F858F1405}">
      <dgm:prSet/>
      <dgm:spPr/>
      <dgm:t>
        <a:bodyPr/>
        <a:lstStyle/>
        <a:p>
          <a:endParaRPr lang="en-AU"/>
        </a:p>
      </dgm:t>
    </dgm:pt>
    <dgm:pt modelId="{3163D2E5-1502-4971-B4AB-DEAB10FFFDC6}" type="pres">
      <dgm:prSet presAssocID="{DC1D38E6-B1F6-4F88-8F31-FACF4EA00A53}" presName="Name0" presStyleCnt="0">
        <dgm:presLayoutVars>
          <dgm:dir/>
          <dgm:resizeHandles val="exact"/>
        </dgm:presLayoutVars>
      </dgm:prSet>
      <dgm:spPr/>
    </dgm:pt>
    <dgm:pt modelId="{5E4BA669-7683-4AF1-AC95-BD4E258E1395}" type="pres">
      <dgm:prSet presAssocID="{61660409-A5ED-485C-AA45-26679ACF0EB3}" presName="compNode" presStyleCnt="0"/>
      <dgm:spPr/>
    </dgm:pt>
    <dgm:pt modelId="{9B76ADD6-7CBD-4282-8925-62E4B1E397C5}" type="pres">
      <dgm:prSet presAssocID="{61660409-A5ED-485C-AA45-26679ACF0EB3}" presName="pictRect" presStyleLbl="node1" presStyleIdx="0" presStyleCnt="4" custScaleX="52359"/>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Checkmark"/>
        </a:ext>
      </dgm:extLst>
    </dgm:pt>
    <dgm:pt modelId="{68CC9D91-2363-425C-B3DC-42F986A28BBA}" type="pres">
      <dgm:prSet presAssocID="{61660409-A5ED-485C-AA45-26679ACF0EB3}" presName="textRect" presStyleLbl="revTx" presStyleIdx="0" presStyleCnt="4">
        <dgm:presLayoutVars>
          <dgm:bulletEnabled val="1"/>
        </dgm:presLayoutVars>
      </dgm:prSet>
      <dgm:spPr/>
    </dgm:pt>
    <dgm:pt modelId="{8218383F-6BA1-417C-8C7A-3EFA9419A509}" type="pres">
      <dgm:prSet presAssocID="{FEE37C73-9C30-4134-8DBC-9CA1A356BC86}" presName="sibTrans" presStyleLbl="sibTrans2D1" presStyleIdx="0" presStyleCnt="0"/>
      <dgm:spPr/>
    </dgm:pt>
    <dgm:pt modelId="{C97EE015-7383-450D-A7A1-61117FE28BE7}" type="pres">
      <dgm:prSet presAssocID="{F6AAE034-35FA-4B9F-B03E-7A5C22352F1D}" presName="compNode" presStyleCnt="0"/>
      <dgm:spPr/>
    </dgm:pt>
    <dgm:pt modelId="{3E2D9004-D13C-43D6-8ADB-9F3A64906E96}" type="pres">
      <dgm:prSet presAssocID="{F6AAE034-35FA-4B9F-B03E-7A5C22352F1D}" presName="pictRect" presStyleLbl="node1" presStyleIdx="1" presStyleCnt="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t="-23000" b="-23000"/>
          </a:stretch>
        </a:blipFill>
      </dgm:spPr>
      <dgm:extLst>
        <a:ext uri="{E40237B7-FDA0-4F09-8148-C483321AD2D9}">
          <dgm14:cNvPr xmlns:dgm14="http://schemas.microsoft.com/office/drawing/2010/diagram" id="0" name="" descr="Abacus"/>
        </a:ext>
      </dgm:extLst>
    </dgm:pt>
    <dgm:pt modelId="{A6C3FA6F-19EF-489D-9CCB-D5F40F021A7C}" type="pres">
      <dgm:prSet presAssocID="{F6AAE034-35FA-4B9F-B03E-7A5C22352F1D}" presName="textRect" presStyleLbl="revTx" presStyleIdx="1" presStyleCnt="4">
        <dgm:presLayoutVars>
          <dgm:bulletEnabled val="1"/>
        </dgm:presLayoutVars>
      </dgm:prSet>
      <dgm:spPr/>
    </dgm:pt>
    <dgm:pt modelId="{234C38B1-DA54-4F22-A568-89AC920B12EA}" type="pres">
      <dgm:prSet presAssocID="{A32F584B-3FCB-4E3D-86CA-0F6FFF054224}" presName="sibTrans" presStyleLbl="sibTrans2D1" presStyleIdx="0" presStyleCnt="0"/>
      <dgm:spPr/>
    </dgm:pt>
    <dgm:pt modelId="{35ACEE2D-8E66-438B-8578-1A0EFF20F481}" type="pres">
      <dgm:prSet presAssocID="{CC565933-A9F2-4C34-90B8-A67D0FA3649C}" presName="compNode" presStyleCnt="0"/>
      <dgm:spPr/>
    </dgm:pt>
    <dgm:pt modelId="{F89ED1ED-2956-46C8-88FC-E879CE5CEE13}" type="pres">
      <dgm:prSet presAssocID="{CC565933-A9F2-4C34-90B8-A67D0FA3649C}" presName="pictRect" presStyleLbl="node1" presStyleIdx="2" presStyleCnt="4"/>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t="-23000" b="-23000"/>
          </a:stretch>
        </a:blipFill>
      </dgm:spPr>
      <dgm:extLst>
        <a:ext uri="{E40237B7-FDA0-4F09-8148-C483321AD2D9}">
          <dgm14:cNvPr xmlns:dgm14="http://schemas.microsoft.com/office/drawing/2010/diagram" id="0" name="" descr="Weights Uneven"/>
        </a:ext>
      </dgm:extLst>
    </dgm:pt>
    <dgm:pt modelId="{1641FE7A-A872-45A8-A91B-45A7D8B70109}" type="pres">
      <dgm:prSet presAssocID="{CC565933-A9F2-4C34-90B8-A67D0FA3649C}" presName="textRect" presStyleLbl="revTx" presStyleIdx="2" presStyleCnt="4">
        <dgm:presLayoutVars>
          <dgm:bulletEnabled val="1"/>
        </dgm:presLayoutVars>
      </dgm:prSet>
      <dgm:spPr/>
    </dgm:pt>
    <dgm:pt modelId="{A0BCC7CF-E7B9-44AF-A131-9ED913143517}" type="pres">
      <dgm:prSet presAssocID="{628D7065-C13E-4E10-A9F2-0FAA4D353834}" presName="sibTrans" presStyleLbl="sibTrans2D1" presStyleIdx="0" presStyleCnt="0"/>
      <dgm:spPr/>
    </dgm:pt>
    <dgm:pt modelId="{F829E534-3A97-44B1-A94F-6A487EC38780}" type="pres">
      <dgm:prSet presAssocID="{D17AEFB1-2482-476E-8133-B41F66D7872B}" presName="compNode" presStyleCnt="0"/>
      <dgm:spPr/>
    </dgm:pt>
    <dgm:pt modelId="{9CD00681-05E5-4131-A5FD-C80F0F6DB61B}" type="pres">
      <dgm:prSet presAssocID="{D17AEFB1-2482-476E-8133-B41F66D7872B}" presName="pictRect" presStyleLbl="node1" presStyleIdx="3" presStyleCnt="4"/>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t="-23000" b="-23000"/>
          </a:stretch>
        </a:blipFill>
      </dgm:spPr>
      <dgm:extLst>
        <a:ext uri="{E40237B7-FDA0-4F09-8148-C483321AD2D9}">
          <dgm14:cNvPr xmlns:dgm14="http://schemas.microsoft.com/office/drawing/2010/diagram" id="0" name="" descr="Gymnast: Floor routine"/>
        </a:ext>
      </dgm:extLst>
    </dgm:pt>
    <dgm:pt modelId="{BE571E88-315B-4D7A-B8CC-B3B7F3752AFE}" type="pres">
      <dgm:prSet presAssocID="{D17AEFB1-2482-476E-8133-B41F66D7872B}" presName="textRect" presStyleLbl="revTx" presStyleIdx="3" presStyleCnt="4">
        <dgm:presLayoutVars>
          <dgm:bulletEnabled val="1"/>
        </dgm:presLayoutVars>
      </dgm:prSet>
      <dgm:spPr/>
    </dgm:pt>
  </dgm:ptLst>
  <dgm:cxnLst>
    <dgm:cxn modelId="{41E2A208-9F91-4157-AC3D-B2E6E823C4CA}" type="presOf" srcId="{F6AAE034-35FA-4B9F-B03E-7A5C22352F1D}" destId="{A6C3FA6F-19EF-489D-9CCB-D5F40F021A7C}" srcOrd="0" destOrd="0" presId="urn:microsoft.com/office/officeart/2005/8/layout/pList1"/>
    <dgm:cxn modelId="{D6180214-2D41-411B-9CCA-4D21762AFB25}" type="presOf" srcId="{61660409-A5ED-485C-AA45-26679ACF0EB3}" destId="{68CC9D91-2363-425C-B3DC-42F986A28BBA}" srcOrd="0" destOrd="0" presId="urn:microsoft.com/office/officeart/2005/8/layout/pList1"/>
    <dgm:cxn modelId="{64CE2027-13D7-4132-9036-8B2761248CDE}" type="presOf" srcId="{D17AEFB1-2482-476E-8133-B41F66D7872B}" destId="{BE571E88-315B-4D7A-B8CC-B3B7F3752AFE}" srcOrd="0" destOrd="0" presId="urn:microsoft.com/office/officeart/2005/8/layout/pList1"/>
    <dgm:cxn modelId="{73586628-6F66-43D6-A3CC-F90DB8E41F4D}" srcId="{DC1D38E6-B1F6-4F88-8F31-FACF4EA00A53}" destId="{F6AAE034-35FA-4B9F-B03E-7A5C22352F1D}" srcOrd="1" destOrd="0" parTransId="{2A386F88-A521-46F0-BE92-912F15A33591}" sibTransId="{A32F584B-3FCB-4E3D-86CA-0F6FFF054224}"/>
    <dgm:cxn modelId="{71C2A14D-C126-4706-9E52-2D0F2DBBD6FC}" type="presOf" srcId="{FEE37C73-9C30-4134-8DBC-9CA1A356BC86}" destId="{8218383F-6BA1-417C-8C7A-3EFA9419A509}" srcOrd="0" destOrd="0" presId="urn:microsoft.com/office/officeart/2005/8/layout/pList1"/>
    <dgm:cxn modelId="{E3CE766F-10D1-4F68-8D81-163F858F1405}" srcId="{DC1D38E6-B1F6-4F88-8F31-FACF4EA00A53}" destId="{D17AEFB1-2482-476E-8133-B41F66D7872B}" srcOrd="3" destOrd="0" parTransId="{F80BBFE4-61BC-42EB-9FC0-DCF70E2E128A}" sibTransId="{FC37C044-E6DC-41CD-8184-5C8C84A066EF}"/>
    <dgm:cxn modelId="{C99D1854-B463-40A6-95FB-8668D62DF4D8}" type="presOf" srcId="{A32F584B-3FCB-4E3D-86CA-0F6FFF054224}" destId="{234C38B1-DA54-4F22-A568-89AC920B12EA}" srcOrd="0" destOrd="0" presId="urn:microsoft.com/office/officeart/2005/8/layout/pList1"/>
    <dgm:cxn modelId="{DE6B097F-CC3A-4F8A-862D-1E71B608C7B6}" type="presOf" srcId="{DC1D38E6-B1F6-4F88-8F31-FACF4EA00A53}" destId="{3163D2E5-1502-4971-B4AB-DEAB10FFFDC6}" srcOrd="0" destOrd="0" presId="urn:microsoft.com/office/officeart/2005/8/layout/pList1"/>
    <dgm:cxn modelId="{F67956C0-9741-459B-9068-5C3EBB609D40}" srcId="{DC1D38E6-B1F6-4F88-8F31-FACF4EA00A53}" destId="{CC565933-A9F2-4C34-90B8-A67D0FA3649C}" srcOrd="2" destOrd="0" parTransId="{9F198FD7-57B4-4D5A-AB37-96F3769089D5}" sibTransId="{628D7065-C13E-4E10-A9F2-0FAA4D353834}"/>
    <dgm:cxn modelId="{B0C6EDC5-FA5A-4D3D-B3BE-A94A0C50C30B}" srcId="{DC1D38E6-B1F6-4F88-8F31-FACF4EA00A53}" destId="{61660409-A5ED-485C-AA45-26679ACF0EB3}" srcOrd="0" destOrd="0" parTransId="{B94E2B91-81CA-4EE5-8287-B30310CD76D7}" sibTransId="{FEE37C73-9C30-4134-8DBC-9CA1A356BC86}"/>
    <dgm:cxn modelId="{711F4CC7-DCFD-455D-9D77-92E96E43B925}" type="presOf" srcId="{628D7065-C13E-4E10-A9F2-0FAA4D353834}" destId="{A0BCC7CF-E7B9-44AF-A131-9ED913143517}" srcOrd="0" destOrd="0" presId="urn:microsoft.com/office/officeart/2005/8/layout/pList1"/>
    <dgm:cxn modelId="{28EDB1C8-9ADB-459E-B406-EC44AE4A7B79}" type="presOf" srcId="{CC565933-A9F2-4C34-90B8-A67D0FA3649C}" destId="{1641FE7A-A872-45A8-A91B-45A7D8B70109}" srcOrd="0" destOrd="0" presId="urn:microsoft.com/office/officeart/2005/8/layout/pList1"/>
    <dgm:cxn modelId="{4C74B514-69C2-496E-A7E6-A40BB64E39CB}" type="presParOf" srcId="{3163D2E5-1502-4971-B4AB-DEAB10FFFDC6}" destId="{5E4BA669-7683-4AF1-AC95-BD4E258E1395}" srcOrd="0" destOrd="0" presId="urn:microsoft.com/office/officeart/2005/8/layout/pList1"/>
    <dgm:cxn modelId="{1FC76AE1-E103-4EAD-B1CB-8DCB2E8DBBC2}" type="presParOf" srcId="{5E4BA669-7683-4AF1-AC95-BD4E258E1395}" destId="{9B76ADD6-7CBD-4282-8925-62E4B1E397C5}" srcOrd="0" destOrd="0" presId="urn:microsoft.com/office/officeart/2005/8/layout/pList1"/>
    <dgm:cxn modelId="{C2137233-7931-4C39-B0A0-FBA938C3A216}" type="presParOf" srcId="{5E4BA669-7683-4AF1-AC95-BD4E258E1395}" destId="{68CC9D91-2363-425C-B3DC-42F986A28BBA}" srcOrd="1" destOrd="0" presId="urn:microsoft.com/office/officeart/2005/8/layout/pList1"/>
    <dgm:cxn modelId="{39219080-82F7-4D3D-B9A1-A9162D0945CF}" type="presParOf" srcId="{3163D2E5-1502-4971-B4AB-DEAB10FFFDC6}" destId="{8218383F-6BA1-417C-8C7A-3EFA9419A509}" srcOrd="1" destOrd="0" presId="urn:microsoft.com/office/officeart/2005/8/layout/pList1"/>
    <dgm:cxn modelId="{F1E45A24-A26B-4DB0-A91B-17510B920111}" type="presParOf" srcId="{3163D2E5-1502-4971-B4AB-DEAB10FFFDC6}" destId="{C97EE015-7383-450D-A7A1-61117FE28BE7}" srcOrd="2" destOrd="0" presId="urn:microsoft.com/office/officeart/2005/8/layout/pList1"/>
    <dgm:cxn modelId="{4397623A-3607-4813-8B91-A130F62BBD8C}" type="presParOf" srcId="{C97EE015-7383-450D-A7A1-61117FE28BE7}" destId="{3E2D9004-D13C-43D6-8ADB-9F3A64906E96}" srcOrd="0" destOrd="0" presId="urn:microsoft.com/office/officeart/2005/8/layout/pList1"/>
    <dgm:cxn modelId="{59BC1091-ECCE-4D85-8891-DF0E6C1536C3}" type="presParOf" srcId="{C97EE015-7383-450D-A7A1-61117FE28BE7}" destId="{A6C3FA6F-19EF-489D-9CCB-D5F40F021A7C}" srcOrd="1" destOrd="0" presId="urn:microsoft.com/office/officeart/2005/8/layout/pList1"/>
    <dgm:cxn modelId="{0E87EEF4-3A04-414A-8FB8-72166E58CEA5}" type="presParOf" srcId="{3163D2E5-1502-4971-B4AB-DEAB10FFFDC6}" destId="{234C38B1-DA54-4F22-A568-89AC920B12EA}" srcOrd="3" destOrd="0" presId="urn:microsoft.com/office/officeart/2005/8/layout/pList1"/>
    <dgm:cxn modelId="{B8A3CB98-0BCE-4710-BEEA-67BAF1AD0ED0}" type="presParOf" srcId="{3163D2E5-1502-4971-B4AB-DEAB10FFFDC6}" destId="{35ACEE2D-8E66-438B-8578-1A0EFF20F481}" srcOrd="4" destOrd="0" presId="urn:microsoft.com/office/officeart/2005/8/layout/pList1"/>
    <dgm:cxn modelId="{AA98CBA0-9C34-41BD-BFF9-EEAB28D16755}" type="presParOf" srcId="{35ACEE2D-8E66-438B-8578-1A0EFF20F481}" destId="{F89ED1ED-2956-46C8-88FC-E879CE5CEE13}" srcOrd="0" destOrd="0" presId="urn:microsoft.com/office/officeart/2005/8/layout/pList1"/>
    <dgm:cxn modelId="{B7DF3E81-2579-4132-86EA-2680623CFEC6}" type="presParOf" srcId="{35ACEE2D-8E66-438B-8578-1A0EFF20F481}" destId="{1641FE7A-A872-45A8-A91B-45A7D8B70109}" srcOrd="1" destOrd="0" presId="urn:microsoft.com/office/officeart/2005/8/layout/pList1"/>
    <dgm:cxn modelId="{8C47F52F-BA1C-4CA7-859F-81D7CD0BD397}" type="presParOf" srcId="{3163D2E5-1502-4971-B4AB-DEAB10FFFDC6}" destId="{A0BCC7CF-E7B9-44AF-A131-9ED913143517}" srcOrd="5" destOrd="0" presId="urn:microsoft.com/office/officeart/2005/8/layout/pList1"/>
    <dgm:cxn modelId="{33CCF37B-E74D-4A87-B004-52780FFE0DCE}" type="presParOf" srcId="{3163D2E5-1502-4971-B4AB-DEAB10FFFDC6}" destId="{F829E534-3A97-44B1-A94F-6A487EC38780}" srcOrd="6" destOrd="0" presId="urn:microsoft.com/office/officeart/2005/8/layout/pList1"/>
    <dgm:cxn modelId="{ADB8C7F4-DFEB-4765-B714-92F8144518CC}" type="presParOf" srcId="{F829E534-3A97-44B1-A94F-6A487EC38780}" destId="{9CD00681-05E5-4131-A5FD-C80F0F6DB61B}" srcOrd="0" destOrd="0" presId="urn:microsoft.com/office/officeart/2005/8/layout/pList1"/>
    <dgm:cxn modelId="{2C857EC2-187F-485E-8AB2-D37A95A3792E}" type="presParOf" srcId="{F829E534-3A97-44B1-A94F-6A487EC38780}" destId="{BE571E88-315B-4D7A-B8CC-B3B7F3752AFE}" srcOrd="1" destOrd="0" presId="urn:microsoft.com/office/officeart/2005/8/layout/p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6.xml><?xml version="1.0" encoding="utf-8"?>
<dgm:dataModel xmlns:dgm="http://schemas.openxmlformats.org/drawingml/2006/diagram" xmlns:a="http://schemas.openxmlformats.org/drawingml/2006/main">
  <dgm:ptLst>
    <dgm:pt modelId="{DC1D38E6-B1F6-4F88-8F31-FACF4EA00A53}" type="doc">
      <dgm:prSet loTypeId="urn:microsoft.com/office/officeart/2005/8/layout/pList1" loCatId="list" qsTypeId="urn:microsoft.com/office/officeart/2005/8/quickstyle/simple1" qsCatId="simple" csTypeId="urn:microsoft.com/office/officeart/2005/8/colors/colorful1" csCatId="colorful" phldr="1"/>
      <dgm:spPr/>
      <dgm:t>
        <a:bodyPr/>
        <a:lstStyle/>
        <a:p>
          <a:endParaRPr lang="en-AU"/>
        </a:p>
      </dgm:t>
    </dgm:pt>
    <dgm:pt modelId="{61660409-A5ED-485C-AA45-26679ACF0EB3}">
      <dgm:prSet phldrT="[Text]"/>
      <dgm:spPr/>
      <dgm:t>
        <a:bodyPr/>
        <a:lstStyle/>
        <a:p>
          <a:r>
            <a:rPr lang="en-US"/>
            <a:t>Valid</a:t>
          </a:r>
          <a:endParaRPr lang="en-AU"/>
        </a:p>
      </dgm:t>
    </dgm:pt>
    <dgm:pt modelId="{B94E2B91-81CA-4EE5-8287-B30310CD76D7}" type="parTrans" cxnId="{B0C6EDC5-FA5A-4D3D-B3BE-A94A0C50C30B}">
      <dgm:prSet/>
      <dgm:spPr/>
      <dgm:t>
        <a:bodyPr/>
        <a:lstStyle/>
        <a:p>
          <a:endParaRPr lang="en-AU"/>
        </a:p>
      </dgm:t>
    </dgm:pt>
    <dgm:pt modelId="{FEE37C73-9C30-4134-8DBC-9CA1A356BC86}" type="sibTrans" cxnId="{B0C6EDC5-FA5A-4D3D-B3BE-A94A0C50C30B}">
      <dgm:prSet/>
      <dgm:spPr/>
      <dgm:t>
        <a:bodyPr/>
        <a:lstStyle/>
        <a:p>
          <a:endParaRPr lang="en-AU"/>
        </a:p>
      </dgm:t>
    </dgm:pt>
    <dgm:pt modelId="{CC565933-A9F2-4C34-90B8-A67D0FA3649C}">
      <dgm:prSet phldrT="[Text]"/>
      <dgm:spPr/>
      <dgm:t>
        <a:bodyPr/>
        <a:lstStyle/>
        <a:p>
          <a:r>
            <a:rPr lang="en-US"/>
            <a:t>Current</a:t>
          </a:r>
          <a:endParaRPr lang="en-AU"/>
        </a:p>
      </dgm:t>
    </dgm:pt>
    <dgm:pt modelId="{9F198FD7-57B4-4D5A-AB37-96F3769089D5}" type="parTrans" cxnId="{F67956C0-9741-459B-9068-5C3EBB609D40}">
      <dgm:prSet/>
      <dgm:spPr/>
      <dgm:t>
        <a:bodyPr/>
        <a:lstStyle/>
        <a:p>
          <a:endParaRPr lang="en-AU"/>
        </a:p>
      </dgm:t>
    </dgm:pt>
    <dgm:pt modelId="{628D7065-C13E-4E10-A9F2-0FAA4D353834}" type="sibTrans" cxnId="{F67956C0-9741-459B-9068-5C3EBB609D40}">
      <dgm:prSet/>
      <dgm:spPr/>
      <dgm:t>
        <a:bodyPr/>
        <a:lstStyle/>
        <a:p>
          <a:endParaRPr lang="en-AU"/>
        </a:p>
      </dgm:t>
    </dgm:pt>
    <dgm:pt modelId="{F6AAE034-35FA-4B9F-B03E-7A5C22352F1D}">
      <dgm:prSet phldrT="[Text]"/>
      <dgm:spPr/>
      <dgm:t>
        <a:bodyPr/>
        <a:lstStyle/>
        <a:p>
          <a:r>
            <a:rPr lang="en-US"/>
            <a:t>Authentic</a:t>
          </a:r>
          <a:endParaRPr lang="en-AU"/>
        </a:p>
      </dgm:t>
    </dgm:pt>
    <dgm:pt modelId="{2A386F88-A521-46F0-BE92-912F15A33591}" type="parTrans" cxnId="{73586628-6F66-43D6-A3CC-F90DB8E41F4D}">
      <dgm:prSet/>
      <dgm:spPr/>
      <dgm:t>
        <a:bodyPr/>
        <a:lstStyle/>
        <a:p>
          <a:endParaRPr lang="en-AU"/>
        </a:p>
      </dgm:t>
    </dgm:pt>
    <dgm:pt modelId="{A32F584B-3FCB-4E3D-86CA-0F6FFF054224}" type="sibTrans" cxnId="{73586628-6F66-43D6-A3CC-F90DB8E41F4D}">
      <dgm:prSet/>
      <dgm:spPr/>
      <dgm:t>
        <a:bodyPr/>
        <a:lstStyle/>
        <a:p>
          <a:endParaRPr lang="en-AU"/>
        </a:p>
      </dgm:t>
    </dgm:pt>
    <dgm:pt modelId="{D17AEFB1-2482-476E-8133-B41F66D7872B}">
      <dgm:prSet phldrT="[Text]"/>
      <dgm:spPr/>
      <dgm:t>
        <a:bodyPr/>
        <a:lstStyle/>
        <a:p>
          <a:r>
            <a:rPr lang="en-US"/>
            <a:t>Sufficient</a:t>
          </a:r>
          <a:endParaRPr lang="en-AU"/>
        </a:p>
      </dgm:t>
    </dgm:pt>
    <dgm:pt modelId="{F80BBFE4-61BC-42EB-9FC0-DCF70E2E128A}" type="parTrans" cxnId="{E3CE766F-10D1-4F68-8D81-163F858F1405}">
      <dgm:prSet/>
      <dgm:spPr/>
      <dgm:t>
        <a:bodyPr/>
        <a:lstStyle/>
        <a:p>
          <a:endParaRPr lang="en-AU"/>
        </a:p>
      </dgm:t>
    </dgm:pt>
    <dgm:pt modelId="{FC37C044-E6DC-41CD-8184-5C8C84A066EF}" type="sibTrans" cxnId="{E3CE766F-10D1-4F68-8D81-163F858F1405}">
      <dgm:prSet/>
      <dgm:spPr/>
      <dgm:t>
        <a:bodyPr/>
        <a:lstStyle/>
        <a:p>
          <a:endParaRPr lang="en-AU"/>
        </a:p>
      </dgm:t>
    </dgm:pt>
    <dgm:pt modelId="{3163D2E5-1502-4971-B4AB-DEAB10FFFDC6}" type="pres">
      <dgm:prSet presAssocID="{DC1D38E6-B1F6-4F88-8F31-FACF4EA00A53}" presName="Name0" presStyleCnt="0">
        <dgm:presLayoutVars>
          <dgm:dir/>
          <dgm:resizeHandles val="exact"/>
        </dgm:presLayoutVars>
      </dgm:prSet>
      <dgm:spPr/>
    </dgm:pt>
    <dgm:pt modelId="{5E4BA669-7683-4AF1-AC95-BD4E258E1395}" type="pres">
      <dgm:prSet presAssocID="{61660409-A5ED-485C-AA45-26679ACF0EB3}" presName="compNode" presStyleCnt="0"/>
      <dgm:spPr/>
    </dgm:pt>
    <dgm:pt modelId="{9B76ADD6-7CBD-4282-8925-62E4B1E397C5}" type="pres">
      <dgm:prSet presAssocID="{61660409-A5ED-485C-AA45-26679ACF0EB3}" presName="pictRect" presStyleLbl="node1" presStyleIdx="0" presStyleCnt="4" custScaleX="77933" custScaleY="73266"/>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t="-23000" b="-23000"/>
          </a:stretch>
        </a:blipFill>
      </dgm:spPr>
      <dgm:extLst>
        <a:ext uri="{E40237B7-FDA0-4F09-8148-C483321AD2D9}">
          <dgm14:cNvPr xmlns:dgm14="http://schemas.microsoft.com/office/drawing/2010/diagram" id="0" name="" descr="Checkmark"/>
        </a:ext>
      </dgm:extLst>
    </dgm:pt>
    <dgm:pt modelId="{68CC9D91-2363-425C-B3DC-42F986A28BBA}" type="pres">
      <dgm:prSet presAssocID="{61660409-A5ED-485C-AA45-26679ACF0EB3}" presName="textRect" presStyleLbl="revTx" presStyleIdx="0" presStyleCnt="4">
        <dgm:presLayoutVars>
          <dgm:bulletEnabled val="1"/>
        </dgm:presLayoutVars>
      </dgm:prSet>
      <dgm:spPr/>
    </dgm:pt>
    <dgm:pt modelId="{8218383F-6BA1-417C-8C7A-3EFA9419A509}" type="pres">
      <dgm:prSet presAssocID="{FEE37C73-9C30-4134-8DBC-9CA1A356BC86}" presName="sibTrans" presStyleLbl="sibTrans2D1" presStyleIdx="0" presStyleCnt="0"/>
      <dgm:spPr/>
    </dgm:pt>
    <dgm:pt modelId="{C97EE015-7383-450D-A7A1-61117FE28BE7}" type="pres">
      <dgm:prSet presAssocID="{F6AAE034-35FA-4B9F-B03E-7A5C22352F1D}" presName="compNode" presStyleCnt="0"/>
      <dgm:spPr/>
    </dgm:pt>
    <dgm:pt modelId="{3E2D9004-D13C-43D6-8ADB-9F3A64906E96}" type="pres">
      <dgm:prSet presAssocID="{F6AAE034-35FA-4B9F-B03E-7A5C22352F1D}" presName="pictRect" presStyleLbl="node1" presStyleIdx="1" presStyleCnt="4" custScaleX="68951"/>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Key"/>
        </a:ext>
      </dgm:extLst>
    </dgm:pt>
    <dgm:pt modelId="{A6C3FA6F-19EF-489D-9CCB-D5F40F021A7C}" type="pres">
      <dgm:prSet presAssocID="{F6AAE034-35FA-4B9F-B03E-7A5C22352F1D}" presName="textRect" presStyleLbl="revTx" presStyleIdx="1" presStyleCnt="4">
        <dgm:presLayoutVars>
          <dgm:bulletEnabled val="1"/>
        </dgm:presLayoutVars>
      </dgm:prSet>
      <dgm:spPr/>
    </dgm:pt>
    <dgm:pt modelId="{234C38B1-DA54-4F22-A568-89AC920B12EA}" type="pres">
      <dgm:prSet presAssocID="{A32F584B-3FCB-4E3D-86CA-0F6FFF054224}" presName="sibTrans" presStyleLbl="sibTrans2D1" presStyleIdx="0" presStyleCnt="0"/>
      <dgm:spPr/>
    </dgm:pt>
    <dgm:pt modelId="{35ACEE2D-8E66-438B-8578-1A0EFF20F481}" type="pres">
      <dgm:prSet presAssocID="{CC565933-A9F2-4C34-90B8-A67D0FA3649C}" presName="compNode" presStyleCnt="0"/>
      <dgm:spPr/>
    </dgm:pt>
    <dgm:pt modelId="{F89ED1ED-2956-46C8-88FC-E879CE5CEE13}" type="pres">
      <dgm:prSet presAssocID="{CC565933-A9F2-4C34-90B8-A67D0FA3649C}" presName="pictRect" presStyleLbl="node1" presStyleIdx="2" presStyleCnt="4"/>
      <dgm:spPr>
        <a:blipFill>
          <a:blip xmlns:r="http://schemas.openxmlformats.org/officeDocument/2006/relationships" r:embed="rId5">
            <a:extLst>
              <a:ext uri="{96DAC541-7B7A-43D3-8B79-37D633B846F1}">
                <asvg:svgBlip xmlns:asvg="http://schemas.microsoft.com/office/drawing/2016/SVG/main" r:embed="rId6"/>
              </a:ext>
            </a:extLst>
          </a:blip>
          <a:srcRect/>
          <a:stretch>
            <a:fillRect t="-23000" b="-23000"/>
          </a:stretch>
        </a:blipFill>
      </dgm:spPr>
      <dgm:extLst>
        <a:ext uri="{E40237B7-FDA0-4F09-8148-C483321AD2D9}">
          <dgm14:cNvPr xmlns:dgm14="http://schemas.microsoft.com/office/drawing/2010/diagram" id="0" name="" descr="Hourglass Full"/>
        </a:ext>
      </dgm:extLst>
    </dgm:pt>
    <dgm:pt modelId="{1641FE7A-A872-45A8-A91B-45A7D8B70109}" type="pres">
      <dgm:prSet presAssocID="{CC565933-A9F2-4C34-90B8-A67D0FA3649C}" presName="textRect" presStyleLbl="revTx" presStyleIdx="2" presStyleCnt="4">
        <dgm:presLayoutVars>
          <dgm:bulletEnabled val="1"/>
        </dgm:presLayoutVars>
      </dgm:prSet>
      <dgm:spPr/>
    </dgm:pt>
    <dgm:pt modelId="{A0BCC7CF-E7B9-44AF-A131-9ED913143517}" type="pres">
      <dgm:prSet presAssocID="{628D7065-C13E-4E10-A9F2-0FAA4D353834}" presName="sibTrans" presStyleLbl="sibTrans2D1" presStyleIdx="0" presStyleCnt="0"/>
      <dgm:spPr/>
    </dgm:pt>
    <dgm:pt modelId="{F829E534-3A97-44B1-A94F-6A487EC38780}" type="pres">
      <dgm:prSet presAssocID="{D17AEFB1-2482-476E-8133-B41F66D7872B}" presName="compNode" presStyleCnt="0"/>
      <dgm:spPr/>
    </dgm:pt>
    <dgm:pt modelId="{9CD00681-05E5-4131-A5FD-C80F0F6DB61B}" type="pres">
      <dgm:prSet presAssocID="{D17AEFB1-2482-476E-8133-B41F66D7872B}" presName="pictRect" presStyleLbl="node1" presStyleIdx="3" presStyleCnt="4"/>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t="-23000" b="-23000"/>
          </a:stretch>
        </a:blipFill>
      </dgm:spPr>
      <dgm:extLst>
        <a:ext uri="{E40237B7-FDA0-4F09-8148-C483321AD2D9}">
          <dgm14:cNvPr xmlns:dgm14="http://schemas.microsoft.com/office/drawing/2010/diagram" id="0" name="" descr="Full battery"/>
        </a:ext>
      </dgm:extLst>
    </dgm:pt>
    <dgm:pt modelId="{BE571E88-315B-4D7A-B8CC-B3B7F3752AFE}" type="pres">
      <dgm:prSet presAssocID="{D17AEFB1-2482-476E-8133-B41F66D7872B}" presName="textRect" presStyleLbl="revTx" presStyleIdx="3" presStyleCnt="4">
        <dgm:presLayoutVars>
          <dgm:bulletEnabled val="1"/>
        </dgm:presLayoutVars>
      </dgm:prSet>
      <dgm:spPr/>
    </dgm:pt>
  </dgm:ptLst>
  <dgm:cxnLst>
    <dgm:cxn modelId="{41E2A208-9F91-4157-AC3D-B2E6E823C4CA}" type="presOf" srcId="{F6AAE034-35FA-4B9F-B03E-7A5C22352F1D}" destId="{A6C3FA6F-19EF-489D-9CCB-D5F40F021A7C}" srcOrd="0" destOrd="0" presId="urn:microsoft.com/office/officeart/2005/8/layout/pList1"/>
    <dgm:cxn modelId="{D6180214-2D41-411B-9CCA-4D21762AFB25}" type="presOf" srcId="{61660409-A5ED-485C-AA45-26679ACF0EB3}" destId="{68CC9D91-2363-425C-B3DC-42F986A28BBA}" srcOrd="0" destOrd="0" presId="urn:microsoft.com/office/officeart/2005/8/layout/pList1"/>
    <dgm:cxn modelId="{64CE2027-13D7-4132-9036-8B2761248CDE}" type="presOf" srcId="{D17AEFB1-2482-476E-8133-B41F66D7872B}" destId="{BE571E88-315B-4D7A-B8CC-B3B7F3752AFE}" srcOrd="0" destOrd="0" presId="urn:microsoft.com/office/officeart/2005/8/layout/pList1"/>
    <dgm:cxn modelId="{73586628-6F66-43D6-A3CC-F90DB8E41F4D}" srcId="{DC1D38E6-B1F6-4F88-8F31-FACF4EA00A53}" destId="{F6AAE034-35FA-4B9F-B03E-7A5C22352F1D}" srcOrd="1" destOrd="0" parTransId="{2A386F88-A521-46F0-BE92-912F15A33591}" sibTransId="{A32F584B-3FCB-4E3D-86CA-0F6FFF054224}"/>
    <dgm:cxn modelId="{71C2A14D-C126-4706-9E52-2D0F2DBBD6FC}" type="presOf" srcId="{FEE37C73-9C30-4134-8DBC-9CA1A356BC86}" destId="{8218383F-6BA1-417C-8C7A-3EFA9419A509}" srcOrd="0" destOrd="0" presId="urn:microsoft.com/office/officeart/2005/8/layout/pList1"/>
    <dgm:cxn modelId="{E3CE766F-10D1-4F68-8D81-163F858F1405}" srcId="{DC1D38E6-B1F6-4F88-8F31-FACF4EA00A53}" destId="{D17AEFB1-2482-476E-8133-B41F66D7872B}" srcOrd="3" destOrd="0" parTransId="{F80BBFE4-61BC-42EB-9FC0-DCF70E2E128A}" sibTransId="{FC37C044-E6DC-41CD-8184-5C8C84A066EF}"/>
    <dgm:cxn modelId="{C99D1854-B463-40A6-95FB-8668D62DF4D8}" type="presOf" srcId="{A32F584B-3FCB-4E3D-86CA-0F6FFF054224}" destId="{234C38B1-DA54-4F22-A568-89AC920B12EA}" srcOrd="0" destOrd="0" presId="urn:microsoft.com/office/officeart/2005/8/layout/pList1"/>
    <dgm:cxn modelId="{DE6B097F-CC3A-4F8A-862D-1E71B608C7B6}" type="presOf" srcId="{DC1D38E6-B1F6-4F88-8F31-FACF4EA00A53}" destId="{3163D2E5-1502-4971-B4AB-DEAB10FFFDC6}" srcOrd="0" destOrd="0" presId="urn:microsoft.com/office/officeart/2005/8/layout/pList1"/>
    <dgm:cxn modelId="{F67956C0-9741-459B-9068-5C3EBB609D40}" srcId="{DC1D38E6-B1F6-4F88-8F31-FACF4EA00A53}" destId="{CC565933-A9F2-4C34-90B8-A67D0FA3649C}" srcOrd="2" destOrd="0" parTransId="{9F198FD7-57B4-4D5A-AB37-96F3769089D5}" sibTransId="{628D7065-C13E-4E10-A9F2-0FAA4D353834}"/>
    <dgm:cxn modelId="{B0C6EDC5-FA5A-4D3D-B3BE-A94A0C50C30B}" srcId="{DC1D38E6-B1F6-4F88-8F31-FACF4EA00A53}" destId="{61660409-A5ED-485C-AA45-26679ACF0EB3}" srcOrd="0" destOrd="0" parTransId="{B94E2B91-81CA-4EE5-8287-B30310CD76D7}" sibTransId="{FEE37C73-9C30-4134-8DBC-9CA1A356BC86}"/>
    <dgm:cxn modelId="{711F4CC7-DCFD-455D-9D77-92E96E43B925}" type="presOf" srcId="{628D7065-C13E-4E10-A9F2-0FAA4D353834}" destId="{A0BCC7CF-E7B9-44AF-A131-9ED913143517}" srcOrd="0" destOrd="0" presId="urn:microsoft.com/office/officeart/2005/8/layout/pList1"/>
    <dgm:cxn modelId="{28EDB1C8-9ADB-459E-B406-EC44AE4A7B79}" type="presOf" srcId="{CC565933-A9F2-4C34-90B8-A67D0FA3649C}" destId="{1641FE7A-A872-45A8-A91B-45A7D8B70109}" srcOrd="0" destOrd="0" presId="urn:microsoft.com/office/officeart/2005/8/layout/pList1"/>
    <dgm:cxn modelId="{4C74B514-69C2-496E-A7E6-A40BB64E39CB}" type="presParOf" srcId="{3163D2E5-1502-4971-B4AB-DEAB10FFFDC6}" destId="{5E4BA669-7683-4AF1-AC95-BD4E258E1395}" srcOrd="0" destOrd="0" presId="urn:microsoft.com/office/officeart/2005/8/layout/pList1"/>
    <dgm:cxn modelId="{1FC76AE1-E103-4EAD-B1CB-8DCB2E8DBBC2}" type="presParOf" srcId="{5E4BA669-7683-4AF1-AC95-BD4E258E1395}" destId="{9B76ADD6-7CBD-4282-8925-62E4B1E397C5}" srcOrd="0" destOrd="0" presId="urn:microsoft.com/office/officeart/2005/8/layout/pList1"/>
    <dgm:cxn modelId="{C2137233-7931-4C39-B0A0-FBA938C3A216}" type="presParOf" srcId="{5E4BA669-7683-4AF1-AC95-BD4E258E1395}" destId="{68CC9D91-2363-425C-B3DC-42F986A28BBA}" srcOrd="1" destOrd="0" presId="urn:microsoft.com/office/officeart/2005/8/layout/pList1"/>
    <dgm:cxn modelId="{39219080-82F7-4D3D-B9A1-A9162D0945CF}" type="presParOf" srcId="{3163D2E5-1502-4971-B4AB-DEAB10FFFDC6}" destId="{8218383F-6BA1-417C-8C7A-3EFA9419A509}" srcOrd="1" destOrd="0" presId="urn:microsoft.com/office/officeart/2005/8/layout/pList1"/>
    <dgm:cxn modelId="{F1E45A24-A26B-4DB0-A91B-17510B920111}" type="presParOf" srcId="{3163D2E5-1502-4971-B4AB-DEAB10FFFDC6}" destId="{C97EE015-7383-450D-A7A1-61117FE28BE7}" srcOrd="2" destOrd="0" presId="urn:microsoft.com/office/officeart/2005/8/layout/pList1"/>
    <dgm:cxn modelId="{4397623A-3607-4813-8B91-A130F62BBD8C}" type="presParOf" srcId="{C97EE015-7383-450D-A7A1-61117FE28BE7}" destId="{3E2D9004-D13C-43D6-8ADB-9F3A64906E96}" srcOrd="0" destOrd="0" presId="urn:microsoft.com/office/officeart/2005/8/layout/pList1"/>
    <dgm:cxn modelId="{59BC1091-ECCE-4D85-8891-DF0E6C1536C3}" type="presParOf" srcId="{C97EE015-7383-450D-A7A1-61117FE28BE7}" destId="{A6C3FA6F-19EF-489D-9CCB-D5F40F021A7C}" srcOrd="1" destOrd="0" presId="urn:microsoft.com/office/officeart/2005/8/layout/pList1"/>
    <dgm:cxn modelId="{0E87EEF4-3A04-414A-8FB8-72166E58CEA5}" type="presParOf" srcId="{3163D2E5-1502-4971-B4AB-DEAB10FFFDC6}" destId="{234C38B1-DA54-4F22-A568-89AC920B12EA}" srcOrd="3" destOrd="0" presId="urn:microsoft.com/office/officeart/2005/8/layout/pList1"/>
    <dgm:cxn modelId="{B8A3CB98-0BCE-4710-BEEA-67BAF1AD0ED0}" type="presParOf" srcId="{3163D2E5-1502-4971-B4AB-DEAB10FFFDC6}" destId="{35ACEE2D-8E66-438B-8578-1A0EFF20F481}" srcOrd="4" destOrd="0" presId="urn:microsoft.com/office/officeart/2005/8/layout/pList1"/>
    <dgm:cxn modelId="{AA98CBA0-9C34-41BD-BFF9-EEAB28D16755}" type="presParOf" srcId="{35ACEE2D-8E66-438B-8578-1A0EFF20F481}" destId="{F89ED1ED-2956-46C8-88FC-E879CE5CEE13}" srcOrd="0" destOrd="0" presId="urn:microsoft.com/office/officeart/2005/8/layout/pList1"/>
    <dgm:cxn modelId="{B7DF3E81-2579-4132-86EA-2680623CFEC6}" type="presParOf" srcId="{35ACEE2D-8E66-438B-8578-1A0EFF20F481}" destId="{1641FE7A-A872-45A8-A91B-45A7D8B70109}" srcOrd="1" destOrd="0" presId="urn:microsoft.com/office/officeart/2005/8/layout/pList1"/>
    <dgm:cxn modelId="{8C47F52F-BA1C-4CA7-859F-81D7CD0BD397}" type="presParOf" srcId="{3163D2E5-1502-4971-B4AB-DEAB10FFFDC6}" destId="{A0BCC7CF-E7B9-44AF-A131-9ED913143517}" srcOrd="5" destOrd="0" presId="urn:microsoft.com/office/officeart/2005/8/layout/pList1"/>
    <dgm:cxn modelId="{33CCF37B-E74D-4A87-B004-52780FFE0DCE}" type="presParOf" srcId="{3163D2E5-1502-4971-B4AB-DEAB10FFFDC6}" destId="{F829E534-3A97-44B1-A94F-6A487EC38780}" srcOrd="6" destOrd="0" presId="urn:microsoft.com/office/officeart/2005/8/layout/pList1"/>
    <dgm:cxn modelId="{ADB8C7F4-DFEB-4765-B714-92F8144518CC}" type="presParOf" srcId="{F829E534-3A97-44B1-A94F-6A487EC38780}" destId="{9CD00681-05E5-4131-A5FD-C80F0F6DB61B}" srcOrd="0" destOrd="0" presId="urn:microsoft.com/office/officeart/2005/8/layout/pList1"/>
    <dgm:cxn modelId="{2C857EC2-187F-485E-8AB2-D37A95A3792E}" type="presParOf" srcId="{F829E534-3A97-44B1-A94F-6A487EC38780}" destId="{BE571E88-315B-4D7A-B8CC-B3B7F3752AFE}" srcOrd="1" destOrd="0" presId="urn:microsoft.com/office/officeart/2005/8/layout/p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7.xml><?xml version="1.0" encoding="utf-8"?>
<dgm:dataModel xmlns:dgm="http://schemas.openxmlformats.org/drawingml/2006/diagram" xmlns:a="http://schemas.openxmlformats.org/drawingml/2006/main">
  <dgm:ptLst>
    <dgm:pt modelId="{B92F9F4E-9327-4ACB-ABE1-E96D9DB9711E}" type="doc">
      <dgm:prSet loTypeId="urn:microsoft.com/office/officeart/2016/7/layout/HorizontalActionList" loCatId="List" qsTypeId="urn:microsoft.com/office/officeart/2005/8/quickstyle/simple2" qsCatId="simple" csTypeId="urn:microsoft.com/office/officeart/2005/8/colors/accent5_2" csCatId="accent5" phldr="1"/>
      <dgm:spPr/>
      <dgm:t>
        <a:bodyPr/>
        <a:lstStyle/>
        <a:p>
          <a:endParaRPr lang="en-AU"/>
        </a:p>
      </dgm:t>
    </dgm:pt>
    <dgm:pt modelId="{DA21BAF7-090A-4B7D-9B49-FD917C77BC5E}">
      <dgm:prSet/>
      <dgm:spPr/>
      <dgm:t>
        <a:bodyPr/>
        <a:lstStyle/>
        <a:p>
          <a:r>
            <a:rPr lang="en-US" dirty="0"/>
            <a:t>Barriers</a:t>
          </a:r>
          <a:endParaRPr lang="en-AU" dirty="0"/>
        </a:p>
      </dgm:t>
    </dgm:pt>
    <dgm:pt modelId="{846E6419-6B31-41FB-804E-237B99410130}" type="parTrans" cxnId="{359B6AD6-CBB9-4EF3-ABDE-6994D294FA39}">
      <dgm:prSet/>
      <dgm:spPr/>
      <dgm:t>
        <a:bodyPr/>
        <a:lstStyle/>
        <a:p>
          <a:endParaRPr lang="en-AU"/>
        </a:p>
      </dgm:t>
    </dgm:pt>
    <dgm:pt modelId="{901492BE-009A-46A1-8097-3DBF939D5BA4}" type="sibTrans" cxnId="{359B6AD6-CBB9-4EF3-ABDE-6994D294FA39}">
      <dgm:prSet/>
      <dgm:spPr/>
      <dgm:t>
        <a:bodyPr/>
        <a:lstStyle/>
        <a:p>
          <a:endParaRPr lang="en-AU"/>
        </a:p>
      </dgm:t>
    </dgm:pt>
    <dgm:pt modelId="{FD1C11D0-D021-4981-BD07-98544CAC1866}">
      <dgm:prSet/>
      <dgm:spPr/>
      <dgm:t>
        <a:bodyPr/>
        <a:lstStyle/>
        <a:p>
          <a:r>
            <a:rPr lang="en-US"/>
            <a:t>Online learning</a:t>
          </a:r>
          <a:endParaRPr lang="en-AU"/>
        </a:p>
      </dgm:t>
    </dgm:pt>
    <dgm:pt modelId="{A481EAF9-D1AE-4186-AEF4-40D15E071F2E}" type="parTrans" cxnId="{727EDA1A-FAEC-452A-B208-A7E2FAA9D484}">
      <dgm:prSet/>
      <dgm:spPr/>
      <dgm:t>
        <a:bodyPr/>
        <a:lstStyle/>
        <a:p>
          <a:endParaRPr lang="en-AU"/>
        </a:p>
      </dgm:t>
    </dgm:pt>
    <dgm:pt modelId="{24CDCB2C-1FAE-4C4A-A5D9-F1CD1F56D81B}" type="sibTrans" cxnId="{727EDA1A-FAEC-452A-B208-A7E2FAA9D484}">
      <dgm:prSet/>
      <dgm:spPr/>
      <dgm:t>
        <a:bodyPr/>
        <a:lstStyle/>
        <a:p>
          <a:endParaRPr lang="en-AU"/>
        </a:p>
      </dgm:t>
    </dgm:pt>
    <dgm:pt modelId="{47FAB111-6EC9-4BE1-A4A5-E7175387D8AD}">
      <dgm:prSet/>
      <dgm:spPr/>
      <dgm:t>
        <a:bodyPr/>
        <a:lstStyle/>
        <a:p>
          <a:r>
            <a:rPr lang="en-US" dirty="0"/>
            <a:t>No follow through with learners</a:t>
          </a:r>
          <a:endParaRPr lang="en-AU" dirty="0"/>
        </a:p>
      </dgm:t>
    </dgm:pt>
    <dgm:pt modelId="{937FB6C2-5526-4E00-8890-0305BBB5ACEA}" type="parTrans" cxnId="{4062B948-E072-4D08-AD19-7AA8650E3B98}">
      <dgm:prSet/>
      <dgm:spPr/>
      <dgm:t>
        <a:bodyPr/>
        <a:lstStyle/>
        <a:p>
          <a:endParaRPr lang="en-AU"/>
        </a:p>
      </dgm:t>
    </dgm:pt>
    <dgm:pt modelId="{EFC86A39-BB7C-4747-A02D-795AD4921E2A}" type="sibTrans" cxnId="{4062B948-E072-4D08-AD19-7AA8650E3B98}">
      <dgm:prSet/>
      <dgm:spPr/>
      <dgm:t>
        <a:bodyPr/>
        <a:lstStyle/>
        <a:p>
          <a:endParaRPr lang="en-AU"/>
        </a:p>
      </dgm:t>
    </dgm:pt>
    <dgm:pt modelId="{B5B7F52B-EAF6-428E-A6EB-E64B64EC9E35}">
      <dgm:prSet/>
      <dgm:spPr/>
      <dgm:t>
        <a:bodyPr/>
        <a:lstStyle/>
        <a:p>
          <a:r>
            <a:rPr lang="en-US"/>
            <a:t>Opportunities</a:t>
          </a:r>
          <a:endParaRPr lang="en-AU"/>
        </a:p>
      </dgm:t>
    </dgm:pt>
    <dgm:pt modelId="{2F7384D7-0DE8-478D-8D91-B86B47DEA34F}" type="parTrans" cxnId="{D6396E8B-A816-464F-9C0E-5FFFB04F44AE}">
      <dgm:prSet/>
      <dgm:spPr/>
      <dgm:t>
        <a:bodyPr/>
        <a:lstStyle/>
        <a:p>
          <a:endParaRPr lang="en-AU"/>
        </a:p>
      </dgm:t>
    </dgm:pt>
    <dgm:pt modelId="{FB892E8B-86DE-4EBD-BEDC-476194309CFF}" type="sibTrans" cxnId="{D6396E8B-A816-464F-9C0E-5FFFB04F44AE}">
      <dgm:prSet/>
      <dgm:spPr/>
      <dgm:t>
        <a:bodyPr/>
        <a:lstStyle/>
        <a:p>
          <a:endParaRPr lang="en-AU"/>
        </a:p>
      </dgm:t>
    </dgm:pt>
    <dgm:pt modelId="{BFF773F6-D4A1-4844-88B6-D6DB0D87CA7A}">
      <dgm:prSet/>
      <dgm:spPr/>
      <dgm:t>
        <a:bodyPr/>
        <a:lstStyle/>
        <a:p>
          <a:r>
            <a:rPr lang="en-US" dirty="0"/>
            <a:t>Call where possible instead of email</a:t>
          </a:r>
          <a:endParaRPr lang="en-AU" dirty="0"/>
        </a:p>
      </dgm:t>
    </dgm:pt>
    <dgm:pt modelId="{A3A0BD03-3E3B-477E-B868-553C415E4394}" type="parTrans" cxnId="{C02435CD-AA76-4DD9-A553-26271155D7F4}">
      <dgm:prSet/>
      <dgm:spPr/>
      <dgm:t>
        <a:bodyPr/>
        <a:lstStyle/>
        <a:p>
          <a:endParaRPr lang="en-AU"/>
        </a:p>
      </dgm:t>
    </dgm:pt>
    <dgm:pt modelId="{AAF8225B-A0E8-4F90-9F19-DD3166B6D1AE}" type="sibTrans" cxnId="{C02435CD-AA76-4DD9-A553-26271155D7F4}">
      <dgm:prSet/>
      <dgm:spPr/>
      <dgm:t>
        <a:bodyPr/>
        <a:lstStyle/>
        <a:p>
          <a:endParaRPr lang="en-AU"/>
        </a:p>
      </dgm:t>
    </dgm:pt>
    <dgm:pt modelId="{DF179255-6AA2-4772-BCBF-256D19D4F983}">
      <dgm:prSet/>
      <dgm:spPr/>
      <dgm:t>
        <a:bodyPr/>
        <a:lstStyle/>
        <a:p>
          <a:r>
            <a:rPr lang="en-US"/>
            <a:t>Provide verbal feedback via audio or video recording</a:t>
          </a:r>
          <a:endParaRPr lang="en-AU"/>
        </a:p>
      </dgm:t>
    </dgm:pt>
    <dgm:pt modelId="{64D9253C-88B0-46AF-8450-76302743B7F7}" type="parTrans" cxnId="{7BFC84BB-F5A3-41C0-896E-C626382F2953}">
      <dgm:prSet/>
      <dgm:spPr/>
      <dgm:t>
        <a:bodyPr/>
        <a:lstStyle/>
        <a:p>
          <a:endParaRPr lang="en-AU"/>
        </a:p>
      </dgm:t>
    </dgm:pt>
    <dgm:pt modelId="{092317C9-5C95-44DD-8F1B-865FCFF7606B}" type="sibTrans" cxnId="{7BFC84BB-F5A3-41C0-896E-C626382F2953}">
      <dgm:prSet/>
      <dgm:spPr/>
      <dgm:t>
        <a:bodyPr/>
        <a:lstStyle/>
        <a:p>
          <a:endParaRPr lang="en-AU"/>
        </a:p>
      </dgm:t>
    </dgm:pt>
    <dgm:pt modelId="{C8F0AD51-40C8-4FC4-A3FC-CDA37445536B}">
      <dgm:prSet/>
      <dgm:spPr/>
      <dgm:t>
        <a:bodyPr/>
        <a:lstStyle/>
        <a:p>
          <a:r>
            <a:rPr lang="en-US"/>
            <a:t>Engage in conversation</a:t>
          </a:r>
          <a:endParaRPr lang="en-AU"/>
        </a:p>
      </dgm:t>
    </dgm:pt>
    <dgm:pt modelId="{2C318D73-226E-4C29-8A02-0407258D6E55}" type="parTrans" cxnId="{625993AC-38D6-4F94-83E8-5AB9A6E78FA0}">
      <dgm:prSet/>
      <dgm:spPr/>
      <dgm:t>
        <a:bodyPr/>
        <a:lstStyle/>
        <a:p>
          <a:endParaRPr lang="en-AU"/>
        </a:p>
      </dgm:t>
    </dgm:pt>
    <dgm:pt modelId="{8AE11783-09B0-4694-86F9-7ADEC3251EE7}" type="sibTrans" cxnId="{625993AC-38D6-4F94-83E8-5AB9A6E78FA0}">
      <dgm:prSet/>
      <dgm:spPr/>
      <dgm:t>
        <a:bodyPr/>
        <a:lstStyle/>
        <a:p>
          <a:endParaRPr lang="en-AU"/>
        </a:p>
      </dgm:t>
    </dgm:pt>
    <dgm:pt modelId="{EB94DB02-9CF2-40D5-84F6-5F9429D95885}">
      <dgm:prSet/>
      <dgm:spPr/>
      <dgm:t>
        <a:bodyPr/>
        <a:lstStyle/>
        <a:p>
          <a:r>
            <a:rPr lang="en-US"/>
            <a:t>Demonstrate empathy</a:t>
          </a:r>
          <a:endParaRPr lang="en-AU"/>
        </a:p>
      </dgm:t>
    </dgm:pt>
    <dgm:pt modelId="{5AE7330C-2135-471F-A600-3FA83DFF3DF3}" type="parTrans" cxnId="{A447EA84-EB49-4E8F-B9E5-77E2B7E038EF}">
      <dgm:prSet/>
      <dgm:spPr/>
      <dgm:t>
        <a:bodyPr/>
        <a:lstStyle/>
        <a:p>
          <a:endParaRPr lang="en-AU"/>
        </a:p>
      </dgm:t>
    </dgm:pt>
    <dgm:pt modelId="{43500288-7EBD-4CB9-AFB2-C8603A251FC0}" type="sibTrans" cxnId="{A447EA84-EB49-4E8F-B9E5-77E2B7E038EF}">
      <dgm:prSet/>
      <dgm:spPr/>
      <dgm:t>
        <a:bodyPr/>
        <a:lstStyle/>
        <a:p>
          <a:endParaRPr lang="en-AU"/>
        </a:p>
      </dgm:t>
    </dgm:pt>
    <dgm:pt modelId="{587CCD2B-7D3C-4F46-B6AD-0E989A5E99BC}">
      <dgm:prSet/>
      <dgm:spPr/>
      <dgm:t>
        <a:bodyPr/>
        <a:lstStyle/>
        <a:p>
          <a:r>
            <a:rPr lang="en-US"/>
            <a:t>Maintain confidentiality</a:t>
          </a:r>
          <a:endParaRPr lang="en-AU"/>
        </a:p>
      </dgm:t>
    </dgm:pt>
    <dgm:pt modelId="{04C5B67D-33BE-4455-BBB5-1FECD3A5BF92}" type="parTrans" cxnId="{4DF6ABC0-F605-46A2-A449-25618C8808AE}">
      <dgm:prSet/>
      <dgm:spPr/>
      <dgm:t>
        <a:bodyPr/>
        <a:lstStyle/>
        <a:p>
          <a:endParaRPr lang="en-AU"/>
        </a:p>
      </dgm:t>
    </dgm:pt>
    <dgm:pt modelId="{FC3F0F05-BC0C-4CC2-B301-9CA7C29E7CF4}" type="sibTrans" cxnId="{4DF6ABC0-F605-46A2-A449-25618C8808AE}">
      <dgm:prSet/>
      <dgm:spPr/>
      <dgm:t>
        <a:bodyPr/>
        <a:lstStyle/>
        <a:p>
          <a:endParaRPr lang="en-AU"/>
        </a:p>
      </dgm:t>
    </dgm:pt>
    <dgm:pt modelId="{A72A39EC-0D20-46E3-B43D-265124549333}">
      <dgm:prSet/>
      <dgm:spPr/>
      <dgm:t>
        <a:bodyPr/>
        <a:lstStyle/>
        <a:p>
          <a:r>
            <a:rPr lang="en-US" dirty="0"/>
            <a:t>Limited contact</a:t>
          </a:r>
          <a:endParaRPr lang="en-AU" dirty="0"/>
        </a:p>
      </dgm:t>
    </dgm:pt>
    <dgm:pt modelId="{43DC9906-C283-4B7B-8F9E-9E65D0B7EF71}" type="parTrans" cxnId="{4EA68CD2-7739-4C0E-B7F1-029A3E09DFDB}">
      <dgm:prSet/>
      <dgm:spPr/>
      <dgm:t>
        <a:bodyPr/>
        <a:lstStyle/>
        <a:p>
          <a:endParaRPr lang="en-AU"/>
        </a:p>
      </dgm:t>
    </dgm:pt>
    <dgm:pt modelId="{D47F0266-4460-47FB-8BFA-AEA7C0D5E1B8}" type="sibTrans" cxnId="{4EA68CD2-7739-4C0E-B7F1-029A3E09DFDB}">
      <dgm:prSet/>
      <dgm:spPr/>
      <dgm:t>
        <a:bodyPr/>
        <a:lstStyle/>
        <a:p>
          <a:endParaRPr lang="en-AU"/>
        </a:p>
      </dgm:t>
    </dgm:pt>
    <dgm:pt modelId="{56879DB2-AC1D-48CE-BC5B-0EB5D2EAE9AC}">
      <dgm:prSet/>
      <dgm:spPr/>
      <dgm:t>
        <a:bodyPr/>
        <a:lstStyle/>
        <a:p>
          <a:r>
            <a:rPr lang="en-US" dirty="0"/>
            <a:t>Lack of input to environment</a:t>
          </a:r>
          <a:endParaRPr lang="en-AU" dirty="0"/>
        </a:p>
      </dgm:t>
    </dgm:pt>
    <dgm:pt modelId="{36963520-CAE5-4FD3-80DE-E4B90769194F}" type="parTrans" cxnId="{EA327200-47C7-4D74-876D-5728FEEED2E6}">
      <dgm:prSet/>
      <dgm:spPr/>
      <dgm:t>
        <a:bodyPr/>
        <a:lstStyle/>
        <a:p>
          <a:endParaRPr lang="en-AU"/>
        </a:p>
      </dgm:t>
    </dgm:pt>
    <dgm:pt modelId="{BE450F41-87FA-46CE-9420-ADBE35BF0354}" type="sibTrans" cxnId="{EA327200-47C7-4D74-876D-5728FEEED2E6}">
      <dgm:prSet/>
      <dgm:spPr/>
      <dgm:t>
        <a:bodyPr/>
        <a:lstStyle/>
        <a:p>
          <a:endParaRPr lang="en-AU"/>
        </a:p>
      </dgm:t>
    </dgm:pt>
    <dgm:pt modelId="{964DA456-C59E-4CC6-AD42-608581D9967B}" type="pres">
      <dgm:prSet presAssocID="{B92F9F4E-9327-4ACB-ABE1-E96D9DB9711E}" presName="Name0" presStyleCnt="0">
        <dgm:presLayoutVars>
          <dgm:dir/>
          <dgm:animLvl val="lvl"/>
          <dgm:resizeHandles val="exact"/>
        </dgm:presLayoutVars>
      </dgm:prSet>
      <dgm:spPr/>
    </dgm:pt>
    <dgm:pt modelId="{5B82AA57-A02F-458C-B64E-95C5F619409A}" type="pres">
      <dgm:prSet presAssocID="{DA21BAF7-090A-4B7D-9B49-FD917C77BC5E}" presName="composite" presStyleCnt="0"/>
      <dgm:spPr/>
    </dgm:pt>
    <dgm:pt modelId="{C009CC97-CC43-44DE-9CEB-BED7E7D60B3F}" type="pres">
      <dgm:prSet presAssocID="{DA21BAF7-090A-4B7D-9B49-FD917C77BC5E}" presName="parTx" presStyleLbl="alignNode1" presStyleIdx="0" presStyleCnt="2">
        <dgm:presLayoutVars>
          <dgm:chMax val="0"/>
          <dgm:chPref val="0"/>
        </dgm:presLayoutVars>
      </dgm:prSet>
      <dgm:spPr/>
    </dgm:pt>
    <dgm:pt modelId="{4D8355E9-B725-48DE-84CA-928000F4B27F}" type="pres">
      <dgm:prSet presAssocID="{DA21BAF7-090A-4B7D-9B49-FD917C77BC5E}" presName="desTx" presStyleLbl="alignAccFollowNode1" presStyleIdx="0" presStyleCnt="2">
        <dgm:presLayoutVars/>
      </dgm:prSet>
      <dgm:spPr/>
    </dgm:pt>
    <dgm:pt modelId="{9A1B7C65-B682-4EC6-B22E-16E157083D79}" type="pres">
      <dgm:prSet presAssocID="{901492BE-009A-46A1-8097-3DBF939D5BA4}" presName="space" presStyleCnt="0"/>
      <dgm:spPr/>
    </dgm:pt>
    <dgm:pt modelId="{65F6E29C-B6AA-4031-9665-4BCA8581E85B}" type="pres">
      <dgm:prSet presAssocID="{B5B7F52B-EAF6-428E-A6EB-E64B64EC9E35}" presName="composite" presStyleCnt="0"/>
      <dgm:spPr/>
    </dgm:pt>
    <dgm:pt modelId="{19B7C375-C7BE-42CF-AD8E-CE04D63AA3A4}" type="pres">
      <dgm:prSet presAssocID="{B5B7F52B-EAF6-428E-A6EB-E64B64EC9E35}" presName="parTx" presStyleLbl="alignNode1" presStyleIdx="1" presStyleCnt="2">
        <dgm:presLayoutVars>
          <dgm:chMax val="0"/>
          <dgm:chPref val="0"/>
        </dgm:presLayoutVars>
      </dgm:prSet>
      <dgm:spPr/>
    </dgm:pt>
    <dgm:pt modelId="{BB3DCCCB-F82B-4F58-AC22-CD8F57A5C370}" type="pres">
      <dgm:prSet presAssocID="{B5B7F52B-EAF6-428E-A6EB-E64B64EC9E35}" presName="desTx" presStyleLbl="alignAccFollowNode1" presStyleIdx="1" presStyleCnt="2">
        <dgm:presLayoutVars/>
      </dgm:prSet>
      <dgm:spPr/>
    </dgm:pt>
  </dgm:ptLst>
  <dgm:cxnLst>
    <dgm:cxn modelId="{EA327200-47C7-4D74-876D-5728FEEED2E6}" srcId="{DA21BAF7-090A-4B7D-9B49-FD917C77BC5E}" destId="{56879DB2-AC1D-48CE-BC5B-0EB5D2EAE9AC}" srcOrd="3" destOrd="0" parTransId="{36963520-CAE5-4FD3-80DE-E4B90769194F}" sibTransId="{BE450F41-87FA-46CE-9420-ADBE35BF0354}"/>
    <dgm:cxn modelId="{727EDA1A-FAEC-452A-B208-A7E2FAA9D484}" srcId="{DA21BAF7-090A-4B7D-9B49-FD917C77BC5E}" destId="{FD1C11D0-D021-4981-BD07-98544CAC1866}" srcOrd="0" destOrd="0" parTransId="{A481EAF9-D1AE-4186-AEF4-40D15E071F2E}" sibTransId="{24CDCB2C-1FAE-4C4A-A5D9-F1CD1F56D81B}"/>
    <dgm:cxn modelId="{6214D72D-9497-4907-8DFB-676A372B5FF8}" type="presOf" srcId="{587CCD2B-7D3C-4F46-B6AD-0E989A5E99BC}" destId="{BB3DCCCB-F82B-4F58-AC22-CD8F57A5C370}" srcOrd="0" destOrd="4" presId="urn:microsoft.com/office/officeart/2016/7/layout/HorizontalActionList"/>
    <dgm:cxn modelId="{4F416640-5C06-4450-96EC-51D029858D29}" type="presOf" srcId="{FD1C11D0-D021-4981-BD07-98544CAC1866}" destId="{4D8355E9-B725-48DE-84CA-928000F4B27F}" srcOrd="0" destOrd="0" presId="urn:microsoft.com/office/officeart/2016/7/layout/HorizontalActionList"/>
    <dgm:cxn modelId="{8C4B665C-42F3-4EBF-9162-E456065DB347}" type="presOf" srcId="{EB94DB02-9CF2-40D5-84F6-5F9429D95885}" destId="{BB3DCCCB-F82B-4F58-AC22-CD8F57A5C370}" srcOrd="0" destOrd="3" presId="urn:microsoft.com/office/officeart/2016/7/layout/HorizontalActionList"/>
    <dgm:cxn modelId="{4062B948-E072-4D08-AD19-7AA8650E3B98}" srcId="{DA21BAF7-090A-4B7D-9B49-FD917C77BC5E}" destId="{47FAB111-6EC9-4BE1-A4A5-E7175387D8AD}" srcOrd="1" destOrd="0" parTransId="{937FB6C2-5526-4E00-8890-0305BBB5ACEA}" sibTransId="{EFC86A39-BB7C-4747-A02D-795AD4921E2A}"/>
    <dgm:cxn modelId="{A447EA84-EB49-4E8F-B9E5-77E2B7E038EF}" srcId="{B5B7F52B-EAF6-428E-A6EB-E64B64EC9E35}" destId="{EB94DB02-9CF2-40D5-84F6-5F9429D95885}" srcOrd="3" destOrd="0" parTransId="{5AE7330C-2135-471F-A600-3FA83DFF3DF3}" sibTransId="{43500288-7EBD-4CB9-AFB2-C8603A251FC0}"/>
    <dgm:cxn modelId="{D6396E8B-A816-464F-9C0E-5FFFB04F44AE}" srcId="{B92F9F4E-9327-4ACB-ABE1-E96D9DB9711E}" destId="{B5B7F52B-EAF6-428E-A6EB-E64B64EC9E35}" srcOrd="1" destOrd="0" parTransId="{2F7384D7-0DE8-478D-8D91-B86B47DEA34F}" sibTransId="{FB892E8B-86DE-4EBD-BEDC-476194309CFF}"/>
    <dgm:cxn modelId="{55A59895-53E6-459A-8BA9-DD5DEEA3A425}" type="presOf" srcId="{C8F0AD51-40C8-4FC4-A3FC-CDA37445536B}" destId="{BB3DCCCB-F82B-4F58-AC22-CD8F57A5C370}" srcOrd="0" destOrd="2" presId="urn:microsoft.com/office/officeart/2016/7/layout/HorizontalActionList"/>
    <dgm:cxn modelId="{BEDA6CA5-4F39-432E-A9DE-4DC9B8D784A6}" type="presOf" srcId="{56879DB2-AC1D-48CE-BC5B-0EB5D2EAE9AC}" destId="{4D8355E9-B725-48DE-84CA-928000F4B27F}" srcOrd="0" destOrd="3" presId="urn:microsoft.com/office/officeart/2016/7/layout/HorizontalActionList"/>
    <dgm:cxn modelId="{625993AC-38D6-4F94-83E8-5AB9A6E78FA0}" srcId="{B5B7F52B-EAF6-428E-A6EB-E64B64EC9E35}" destId="{C8F0AD51-40C8-4FC4-A3FC-CDA37445536B}" srcOrd="2" destOrd="0" parTransId="{2C318D73-226E-4C29-8A02-0407258D6E55}" sibTransId="{8AE11783-09B0-4694-86F9-7ADEC3251EE7}"/>
    <dgm:cxn modelId="{4C5882B2-4D88-4875-B71F-C0C56A15A95E}" type="presOf" srcId="{BFF773F6-D4A1-4844-88B6-D6DB0D87CA7A}" destId="{BB3DCCCB-F82B-4F58-AC22-CD8F57A5C370}" srcOrd="0" destOrd="0" presId="urn:microsoft.com/office/officeart/2016/7/layout/HorizontalActionList"/>
    <dgm:cxn modelId="{7BFC84BB-F5A3-41C0-896E-C626382F2953}" srcId="{B5B7F52B-EAF6-428E-A6EB-E64B64EC9E35}" destId="{DF179255-6AA2-4772-BCBF-256D19D4F983}" srcOrd="1" destOrd="0" parTransId="{64D9253C-88B0-46AF-8450-76302743B7F7}" sibTransId="{092317C9-5C95-44DD-8F1B-865FCFF7606B}"/>
    <dgm:cxn modelId="{16EEBFBC-71D8-4341-A6BE-B7FFA5B2F47D}" type="presOf" srcId="{B5B7F52B-EAF6-428E-A6EB-E64B64EC9E35}" destId="{19B7C375-C7BE-42CF-AD8E-CE04D63AA3A4}" srcOrd="0" destOrd="0" presId="urn:microsoft.com/office/officeart/2016/7/layout/HorizontalActionList"/>
    <dgm:cxn modelId="{4DF6ABC0-F605-46A2-A449-25618C8808AE}" srcId="{B5B7F52B-EAF6-428E-A6EB-E64B64EC9E35}" destId="{587CCD2B-7D3C-4F46-B6AD-0E989A5E99BC}" srcOrd="4" destOrd="0" parTransId="{04C5B67D-33BE-4455-BBB5-1FECD3A5BF92}" sibTransId="{FC3F0F05-BC0C-4CC2-B301-9CA7C29E7CF4}"/>
    <dgm:cxn modelId="{F4AB3BC7-2061-4583-B37C-89E8D6F50839}" type="presOf" srcId="{47FAB111-6EC9-4BE1-A4A5-E7175387D8AD}" destId="{4D8355E9-B725-48DE-84CA-928000F4B27F}" srcOrd="0" destOrd="1" presId="urn:microsoft.com/office/officeart/2016/7/layout/HorizontalActionList"/>
    <dgm:cxn modelId="{B4BFC7C9-76CD-4978-BF3D-7F776C969702}" type="presOf" srcId="{B92F9F4E-9327-4ACB-ABE1-E96D9DB9711E}" destId="{964DA456-C59E-4CC6-AD42-608581D9967B}" srcOrd="0" destOrd="0" presId="urn:microsoft.com/office/officeart/2016/7/layout/HorizontalActionList"/>
    <dgm:cxn modelId="{C02435CD-AA76-4DD9-A553-26271155D7F4}" srcId="{B5B7F52B-EAF6-428E-A6EB-E64B64EC9E35}" destId="{BFF773F6-D4A1-4844-88B6-D6DB0D87CA7A}" srcOrd="0" destOrd="0" parTransId="{A3A0BD03-3E3B-477E-B868-553C415E4394}" sibTransId="{AAF8225B-A0E8-4F90-9F19-DD3166B6D1AE}"/>
    <dgm:cxn modelId="{4EA68CD2-7739-4C0E-B7F1-029A3E09DFDB}" srcId="{DA21BAF7-090A-4B7D-9B49-FD917C77BC5E}" destId="{A72A39EC-0D20-46E3-B43D-265124549333}" srcOrd="2" destOrd="0" parTransId="{43DC9906-C283-4B7B-8F9E-9E65D0B7EF71}" sibTransId="{D47F0266-4460-47FB-8BFA-AEA7C0D5E1B8}"/>
    <dgm:cxn modelId="{CEBBAED2-C1F2-4D52-B8C4-262F401A863A}" type="presOf" srcId="{A72A39EC-0D20-46E3-B43D-265124549333}" destId="{4D8355E9-B725-48DE-84CA-928000F4B27F}" srcOrd="0" destOrd="2" presId="urn:microsoft.com/office/officeart/2016/7/layout/HorizontalActionList"/>
    <dgm:cxn modelId="{359B6AD6-CBB9-4EF3-ABDE-6994D294FA39}" srcId="{B92F9F4E-9327-4ACB-ABE1-E96D9DB9711E}" destId="{DA21BAF7-090A-4B7D-9B49-FD917C77BC5E}" srcOrd="0" destOrd="0" parTransId="{846E6419-6B31-41FB-804E-237B99410130}" sibTransId="{901492BE-009A-46A1-8097-3DBF939D5BA4}"/>
    <dgm:cxn modelId="{AB4035DE-3497-4B22-A468-7551BA49E31B}" type="presOf" srcId="{DF179255-6AA2-4772-BCBF-256D19D4F983}" destId="{BB3DCCCB-F82B-4F58-AC22-CD8F57A5C370}" srcOrd="0" destOrd="1" presId="urn:microsoft.com/office/officeart/2016/7/layout/HorizontalActionList"/>
    <dgm:cxn modelId="{51E456FB-F5A2-4A83-84FD-F148036410F2}" type="presOf" srcId="{DA21BAF7-090A-4B7D-9B49-FD917C77BC5E}" destId="{C009CC97-CC43-44DE-9CEB-BED7E7D60B3F}" srcOrd="0" destOrd="0" presId="urn:microsoft.com/office/officeart/2016/7/layout/HorizontalActionList"/>
    <dgm:cxn modelId="{B6A60635-B807-43CC-8CB9-707F048C8F69}" type="presParOf" srcId="{964DA456-C59E-4CC6-AD42-608581D9967B}" destId="{5B82AA57-A02F-458C-B64E-95C5F619409A}" srcOrd="0" destOrd="0" presId="urn:microsoft.com/office/officeart/2016/7/layout/HorizontalActionList"/>
    <dgm:cxn modelId="{403E8A99-BD3A-4468-AACF-F2ECB7CBEC63}" type="presParOf" srcId="{5B82AA57-A02F-458C-B64E-95C5F619409A}" destId="{C009CC97-CC43-44DE-9CEB-BED7E7D60B3F}" srcOrd="0" destOrd="0" presId="urn:microsoft.com/office/officeart/2016/7/layout/HorizontalActionList"/>
    <dgm:cxn modelId="{7A580E16-F21C-41DB-ADFF-062E0DAB2739}" type="presParOf" srcId="{5B82AA57-A02F-458C-B64E-95C5F619409A}" destId="{4D8355E9-B725-48DE-84CA-928000F4B27F}" srcOrd="1" destOrd="0" presId="urn:microsoft.com/office/officeart/2016/7/layout/HorizontalActionList"/>
    <dgm:cxn modelId="{FB83B86D-4AEF-4F06-A4A4-491490C8010A}" type="presParOf" srcId="{964DA456-C59E-4CC6-AD42-608581D9967B}" destId="{9A1B7C65-B682-4EC6-B22E-16E157083D79}" srcOrd="1" destOrd="0" presId="urn:microsoft.com/office/officeart/2016/7/layout/HorizontalActionList"/>
    <dgm:cxn modelId="{C3900693-0D80-4EEE-A79E-330F4488EC81}" type="presParOf" srcId="{964DA456-C59E-4CC6-AD42-608581D9967B}" destId="{65F6E29C-B6AA-4031-9665-4BCA8581E85B}" srcOrd="2" destOrd="0" presId="urn:microsoft.com/office/officeart/2016/7/layout/HorizontalActionList"/>
    <dgm:cxn modelId="{CF63E2D7-3711-463F-A733-67F0C92FE232}" type="presParOf" srcId="{65F6E29C-B6AA-4031-9665-4BCA8581E85B}" destId="{19B7C375-C7BE-42CF-AD8E-CE04D63AA3A4}" srcOrd="0" destOrd="0" presId="urn:microsoft.com/office/officeart/2016/7/layout/HorizontalActionList"/>
    <dgm:cxn modelId="{04655416-CAB4-4ADF-8F92-4DDEF7B447C6}" type="presParOf" srcId="{65F6E29C-B6AA-4031-9665-4BCA8581E85B}" destId="{BB3DCCCB-F82B-4F58-AC22-CD8F57A5C370}" srcOrd="1" destOrd="0" presId="urn:microsoft.com/office/officeart/2016/7/layout/HorizontalAction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8.xml><?xml version="1.0" encoding="utf-8"?>
<dgm:dataModel xmlns:dgm="http://schemas.openxmlformats.org/drawingml/2006/diagram" xmlns:a="http://schemas.openxmlformats.org/drawingml/2006/main">
  <dgm:ptLst>
    <dgm:pt modelId="{6B24760C-3461-4AA4-A035-5E208B2B3C63}" type="doc">
      <dgm:prSet loTypeId="urn:microsoft.com/office/officeart/2005/8/layout/vList2" loCatId="list" qsTypeId="urn:microsoft.com/office/officeart/2005/8/quickstyle/simple1" qsCatId="simple" csTypeId="urn:microsoft.com/office/officeart/2005/8/colors/accent4_1" csCatId="accent4" phldr="1"/>
      <dgm:spPr/>
      <dgm:t>
        <a:bodyPr/>
        <a:lstStyle/>
        <a:p>
          <a:endParaRPr lang="en-AU"/>
        </a:p>
      </dgm:t>
    </dgm:pt>
    <dgm:pt modelId="{2B586E5F-7393-4BBE-8993-CF35F3D9D1C9}">
      <dgm:prSet/>
      <dgm:spPr/>
      <dgm:t>
        <a:bodyPr/>
        <a:lstStyle/>
        <a:p>
          <a:r>
            <a:rPr lang="en-US" dirty="0"/>
            <a:t>Assessors must ensure that students are not disadvantaged because of cultural background, language, age, gender, religion or disability. </a:t>
          </a:r>
          <a:endParaRPr lang="en-AU" dirty="0"/>
        </a:p>
      </dgm:t>
    </dgm:pt>
    <dgm:pt modelId="{757022F1-365D-417A-9836-484820B11A25}" type="parTrans" cxnId="{6C5A9FAA-BBF5-4EDD-B879-34B8B542AFC9}">
      <dgm:prSet/>
      <dgm:spPr/>
      <dgm:t>
        <a:bodyPr/>
        <a:lstStyle/>
        <a:p>
          <a:endParaRPr lang="en-AU"/>
        </a:p>
      </dgm:t>
    </dgm:pt>
    <dgm:pt modelId="{24EA7D70-FD25-4985-B73D-0CC127AAE890}" type="sibTrans" cxnId="{6C5A9FAA-BBF5-4EDD-B879-34B8B542AFC9}">
      <dgm:prSet/>
      <dgm:spPr/>
      <dgm:t>
        <a:bodyPr/>
        <a:lstStyle/>
        <a:p>
          <a:endParaRPr lang="en-AU"/>
        </a:p>
      </dgm:t>
    </dgm:pt>
    <dgm:pt modelId="{66293E40-71B0-476B-A75A-83E0F28FAEBE}">
      <dgm:prSet/>
      <dgm:spPr/>
      <dgm:t>
        <a:bodyPr/>
        <a:lstStyle/>
        <a:p>
          <a:r>
            <a:rPr lang="en-US" dirty="0"/>
            <a:t>Assessors must still uphold the </a:t>
          </a:r>
          <a:r>
            <a:rPr lang="en-US" dirty="0" err="1"/>
            <a:t>rigour</a:t>
          </a:r>
          <a:r>
            <a:rPr lang="en-US" dirty="0"/>
            <a:t> and integrity of the unit of competency.</a:t>
          </a:r>
          <a:endParaRPr lang="en-AU" dirty="0"/>
        </a:p>
      </dgm:t>
    </dgm:pt>
    <dgm:pt modelId="{41501E7E-E815-44E2-BEEA-DC54D56F3308}" type="parTrans" cxnId="{B624DAA3-9A5D-4CCB-A5ED-A41CD1E45C35}">
      <dgm:prSet/>
      <dgm:spPr/>
      <dgm:t>
        <a:bodyPr/>
        <a:lstStyle/>
        <a:p>
          <a:endParaRPr lang="en-AU"/>
        </a:p>
      </dgm:t>
    </dgm:pt>
    <dgm:pt modelId="{4AE7626F-79B3-4547-8BF8-937B7C297B58}" type="sibTrans" cxnId="{B624DAA3-9A5D-4CCB-A5ED-A41CD1E45C35}">
      <dgm:prSet/>
      <dgm:spPr/>
      <dgm:t>
        <a:bodyPr/>
        <a:lstStyle/>
        <a:p>
          <a:endParaRPr lang="en-AU"/>
        </a:p>
      </dgm:t>
    </dgm:pt>
    <dgm:pt modelId="{D2532489-FA85-4E26-B026-56E1EAF09A4A}" type="pres">
      <dgm:prSet presAssocID="{6B24760C-3461-4AA4-A035-5E208B2B3C63}" presName="linear" presStyleCnt="0">
        <dgm:presLayoutVars>
          <dgm:animLvl val="lvl"/>
          <dgm:resizeHandles val="exact"/>
        </dgm:presLayoutVars>
      </dgm:prSet>
      <dgm:spPr/>
    </dgm:pt>
    <dgm:pt modelId="{7BB70FB1-C6EC-4AA5-B13B-DC0B1A0F1479}" type="pres">
      <dgm:prSet presAssocID="{2B586E5F-7393-4BBE-8993-CF35F3D9D1C9}" presName="parentText" presStyleLbl="node1" presStyleIdx="0" presStyleCnt="2">
        <dgm:presLayoutVars>
          <dgm:chMax val="0"/>
          <dgm:bulletEnabled val="1"/>
        </dgm:presLayoutVars>
      </dgm:prSet>
      <dgm:spPr/>
    </dgm:pt>
    <dgm:pt modelId="{23131C90-2254-443F-8B4B-56708CEA765F}" type="pres">
      <dgm:prSet presAssocID="{24EA7D70-FD25-4985-B73D-0CC127AAE890}" presName="spacer" presStyleCnt="0"/>
      <dgm:spPr/>
    </dgm:pt>
    <dgm:pt modelId="{51D594D8-8C37-4A16-AFFD-72BC5334D97D}" type="pres">
      <dgm:prSet presAssocID="{66293E40-71B0-476B-A75A-83E0F28FAEBE}" presName="parentText" presStyleLbl="node1" presStyleIdx="1" presStyleCnt="2">
        <dgm:presLayoutVars>
          <dgm:chMax val="0"/>
          <dgm:bulletEnabled val="1"/>
        </dgm:presLayoutVars>
      </dgm:prSet>
      <dgm:spPr/>
    </dgm:pt>
  </dgm:ptLst>
  <dgm:cxnLst>
    <dgm:cxn modelId="{D68CE772-E790-4BC9-AB90-6E24B49936A5}" type="presOf" srcId="{2B586E5F-7393-4BBE-8993-CF35F3D9D1C9}" destId="{7BB70FB1-C6EC-4AA5-B13B-DC0B1A0F1479}" srcOrd="0" destOrd="0" presId="urn:microsoft.com/office/officeart/2005/8/layout/vList2"/>
    <dgm:cxn modelId="{B624DAA3-9A5D-4CCB-A5ED-A41CD1E45C35}" srcId="{6B24760C-3461-4AA4-A035-5E208B2B3C63}" destId="{66293E40-71B0-476B-A75A-83E0F28FAEBE}" srcOrd="1" destOrd="0" parTransId="{41501E7E-E815-44E2-BEEA-DC54D56F3308}" sibTransId="{4AE7626F-79B3-4547-8BF8-937B7C297B58}"/>
    <dgm:cxn modelId="{DB3827AA-8462-48E4-947B-BF381048F092}" type="presOf" srcId="{66293E40-71B0-476B-A75A-83E0F28FAEBE}" destId="{51D594D8-8C37-4A16-AFFD-72BC5334D97D}" srcOrd="0" destOrd="0" presId="urn:microsoft.com/office/officeart/2005/8/layout/vList2"/>
    <dgm:cxn modelId="{6C5A9FAA-BBF5-4EDD-B879-34B8B542AFC9}" srcId="{6B24760C-3461-4AA4-A035-5E208B2B3C63}" destId="{2B586E5F-7393-4BBE-8993-CF35F3D9D1C9}" srcOrd="0" destOrd="0" parTransId="{757022F1-365D-417A-9836-484820B11A25}" sibTransId="{24EA7D70-FD25-4985-B73D-0CC127AAE890}"/>
    <dgm:cxn modelId="{3FE322F7-913B-47DB-ACF3-8E9C02F221E0}" type="presOf" srcId="{6B24760C-3461-4AA4-A035-5E208B2B3C63}" destId="{D2532489-FA85-4E26-B026-56E1EAF09A4A}" srcOrd="0" destOrd="0" presId="urn:microsoft.com/office/officeart/2005/8/layout/vList2"/>
    <dgm:cxn modelId="{CCF9F70F-7632-467F-B834-4AA6C856B0BA}" type="presParOf" srcId="{D2532489-FA85-4E26-B026-56E1EAF09A4A}" destId="{7BB70FB1-C6EC-4AA5-B13B-DC0B1A0F1479}" srcOrd="0" destOrd="0" presId="urn:microsoft.com/office/officeart/2005/8/layout/vList2"/>
    <dgm:cxn modelId="{0D7B0C0F-39E3-43B9-83B4-11EE0AB4A37B}" type="presParOf" srcId="{D2532489-FA85-4E26-B026-56E1EAF09A4A}" destId="{23131C90-2254-443F-8B4B-56708CEA765F}" srcOrd="1" destOrd="0" presId="urn:microsoft.com/office/officeart/2005/8/layout/vList2"/>
    <dgm:cxn modelId="{AD4A9AD1-3573-4F83-BA0D-841D101834E1}" type="presParOf" srcId="{D2532489-FA85-4E26-B026-56E1EAF09A4A}" destId="{51D594D8-8C37-4A16-AFFD-72BC5334D97D}" srcOrd="2"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9.xml><?xml version="1.0" encoding="utf-8"?>
<dgm:dataModel xmlns:dgm="http://schemas.openxmlformats.org/drawingml/2006/diagram" xmlns:a="http://schemas.openxmlformats.org/drawingml/2006/main">
  <dgm:ptLst>
    <dgm:pt modelId="{156A577B-22DB-414C-A1AA-3FB6ED8C0EA7}" type="doc">
      <dgm:prSet loTypeId="urn:microsoft.com/office/officeart/2018/2/layout/IconLabelList" loCatId="icon" qsTypeId="urn:microsoft.com/office/officeart/2005/8/quickstyle/simple1" qsCatId="simple" csTypeId="urn:microsoft.com/office/officeart/2005/8/colors/colorful4" csCatId="colorful" phldr="1"/>
      <dgm:spPr/>
      <dgm:t>
        <a:bodyPr/>
        <a:lstStyle/>
        <a:p>
          <a:endParaRPr lang="en-US"/>
        </a:p>
      </dgm:t>
    </dgm:pt>
    <dgm:pt modelId="{D066B730-24EC-4641-9410-EBA12DAB04B3}">
      <dgm:prSet/>
      <dgm:spPr/>
      <dgm:t>
        <a:bodyPr/>
        <a:lstStyle/>
        <a:p>
          <a:pPr>
            <a:lnSpc>
              <a:spcPct val="100000"/>
            </a:lnSpc>
          </a:pPr>
          <a:r>
            <a:rPr lang="en-US"/>
            <a:t>Direct</a:t>
          </a:r>
        </a:p>
      </dgm:t>
    </dgm:pt>
    <dgm:pt modelId="{AF5EDF2A-EBAF-4598-A83E-D14097762D1E}" type="parTrans" cxnId="{C8B5C1CF-8775-4687-813F-4B4D22AEBA66}">
      <dgm:prSet/>
      <dgm:spPr/>
      <dgm:t>
        <a:bodyPr/>
        <a:lstStyle/>
        <a:p>
          <a:endParaRPr lang="en-US"/>
        </a:p>
      </dgm:t>
    </dgm:pt>
    <dgm:pt modelId="{83546B91-D299-491E-AB06-82DBED778437}" type="sibTrans" cxnId="{C8B5C1CF-8775-4687-813F-4B4D22AEBA66}">
      <dgm:prSet/>
      <dgm:spPr/>
      <dgm:t>
        <a:bodyPr/>
        <a:lstStyle/>
        <a:p>
          <a:endParaRPr lang="en-US"/>
        </a:p>
      </dgm:t>
    </dgm:pt>
    <dgm:pt modelId="{470A6B20-28AB-4E85-9A82-847A52772F0F}">
      <dgm:prSet/>
      <dgm:spPr/>
      <dgm:t>
        <a:bodyPr/>
        <a:lstStyle/>
        <a:p>
          <a:pPr>
            <a:lnSpc>
              <a:spcPct val="100000"/>
            </a:lnSpc>
          </a:pPr>
          <a:r>
            <a:rPr lang="en-US"/>
            <a:t>Indirect</a:t>
          </a:r>
        </a:p>
      </dgm:t>
    </dgm:pt>
    <dgm:pt modelId="{D26684D1-1D35-403E-9112-E9C72378ED61}" type="parTrans" cxnId="{3A7B1D1B-579F-4425-86BB-426019E25D41}">
      <dgm:prSet/>
      <dgm:spPr/>
      <dgm:t>
        <a:bodyPr/>
        <a:lstStyle/>
        <a:p>
          <a:endParaRPr lang="en-US"/>
        </a:p>
      </dgm:t>
    </dgm:pt>
    <dgm:pt modelId="{BF5881B4-2AC9-4CE6-969F-449DB50569E8}" type="sibTrans" cxnId="{3A7B1D1B-579F-4425-86BB-426019E25D41}">
      <dgm:prSet/>
      <dgm:spPr/>
      <dgm:t>
        <a:bodyPr/>
        <a:lstStyle/>
        <a:p>
          <a:endParaRPr lang="en-US"/>
        </a:p>
      </dgm:t>
    </dgm:pt>
    <dgm:pt modelId="{55F33190-F360-4AD6-8573-ECAA9B298B3D}">
      <dgm:prSet/>
      <dgm:spPr/>
      <dgm:t>
        <a:bodyPr/>
        <a:lstStyle/>
        <a:p>
          <a:pPr>
            <a:lnSpc>
              <a:spcPct val="100000"/>
            </a:lnSpc>
          </a:pPr>
          <a:r>
            <a:rPr lang="en-US"/>
            <a:t>Supplementary</a:t>
          </a:r>
        </a:p>
      </dgm:t>
    </dgm:pt>
    <dgm:pt modelId="{A373C78D-5ECB-48E9-A158-A95ABCCB7CB9}" type="parTrans" cxnId="{0EB86448-9A17-49B1-8D8D-EF5B143F5722}">
      <dgm:prSet/>
      <dgm:spPr/>
      <dgm:t>
        <a:bodyPr/>
        <a:lstStyle/>
        <a:p>
          <a:endParaRPr lang="en-US"/>
        </a:p>
      </dgm:t>
    </dgm:pt>
    <dgm:pt modelId="{F577EA8A-6F0F-4D0B-8BEE-79C661424D55}" type="sibTrans" cxnId="{0EB86448-9A17-49B1-8D8D-EF5B143F5722}">
      <dgm:prSet/>
      <dgm:spPr/>
      <dgm:t>
        <a:bodyPr/>
        <a:lstStyle/>
        <a:p>
          <a:endParaRPr lang="en-US"/>
        </a:p>
      </dgm:t>
    </dgm:pt>
    <dgm:pt modelId="{D739BFDA-8997-46D5-8B26-896723F887F2}" type="pres">
      <dgm:prSet presAssocID="{156A577B-22DB-414C-A1AA-3FB6ED8C0EA7}" presName="root" presStyleCnt="0">
        <dgm:presLayoutVars>
          <dgm:dir/>
          <dgm:resizeHandles val="exact"/>
        </dgm:presLayoutVars>
      </dgm:prSet>
      <dgm:spPr/>
    </dgm:pt>
    <dgm:pt modelId="{CFEB2CEA-C458-4307-A173-8112E447DC2E}" type="pres">
      <dgm:prSet presAssocID="{D066B730-24EC-4641-9410-EBA12DAB04B3}" presName="compNode" presStyleCnt="0"/>
      <dgm:spPr/>
    </dgm:pt>
    <dgm:pt modelId="{7782D73B-8CFF-4E36-A969-7D6DDAE0E785}" type="pres">
      <dgm:prSet presAssocID="{D066B730-24EC-4641-9410-EBA12DAB04B3}"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Direction"/>
        </a:ext>
      </dgm:extLst>
    </dgm:pt>
    <dgm:pt modelId="{7C8FAE17-13DE-48DB-897A-24D639BF2ABC}" type="pres">
      <dgm:prSet presAssocID="{D066B730-24EC-4641-9410-EBA12DAB04B3}" presName="spaceRect" presStyleCnt="0"/>
      <dgm:spPr/>
    </dgm:pt>
    <dgm:pt modelId="{86BF18DA-2B19-4BCE-8369-0DE350F6B4B9}" type="pres">
      <dgm:prSet presAssocID="{D066B730-24EC-4641-9410-EBA12DAB04B3}" presName="textRect" presStyleLbl="revTx" presStyleIdx="0" presStyleCnt="3">
        <dgm:presLayoutVars>
          <dgm:chMax val="1"/>
          <dgm:chPref val="1"/>
        </dgm:presLayoutVars>
      </dgm:prSet>
      <dgm:spPr/>
    </dgm:pt>
    <dgm:pt modelId="{F3962B16-3F0C-431A-BC97-01BFC5F60954}" type="pres">
      <dgm:prSet presAssocID="{83546B91-D299-491E-AB06-82DBED778437}" presName="sibTrans" presStyleCnt="0"/>
      <dgm:spPr/>
    </dgm:pt>
    <dgm:pt modelId="{BD4C81AD-832D-4C6C-AED3-339D009CA180}" type="pres">
      <dgm:prSet presAssocID="{470A6B20-28AB-4E85-9A82-847A52772F0F}" presName="compNode" presStyleCnt="0"/>
      <dgm:spPr/>
    </dgm:pt>
    <dgm:pt modelId="{B1C19CF0-B96C-4FC2-91CD-5D3BEB2F75D4}" type="pres">
      <dgm:prSet presAssocID="{470A6B20-28AB-4E85-9A82-847A52772F0F}"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ScientificThought"/>
        </a:ext>
      </dgm:extLst>
    </dgm:pt>
    <dgm:pt modelId="{65DAB90B-B8E8-486E-889E-A944DBDF18C5}" type="pres">
      <dgm:prSet presAssocID="{470A6B20-28AB-4E85-9A82-847A52772F0F}" presName="spaceRect" presStyleCnt="0"/>
      <dgm:spPr/>
    </dgm:pt>
    <dgm:pt modelId="{332EF421-A5B8-4E3D-9FE4-9443B9448E2D}" type="pres">
      <dgm:prSet presAssocID="{470A6B20-28AB-4E85-9A82-847A52772F0F}" presName="textRect" presStyleLbl="revTx" presStyleIdx="1" presStyleCnt="3">
        <dgm:presLayoutVars>
          <dgm:chMax val="1"/>
          <dgm:chPref val="1"/>
        </dgm:presLayoutVars>
      </dgm:prSet>
      <dgm:spPr/>
    </dgm:pt>
    <dgm:pt modelId="{D2DC3928-CB1F-4AFD-A0DB-886847DD4B67}" type="pres">
      <dgm:prSet presAssocID="{BF5881B4-2AC9-4CE6-969F-449DB50569E8}" presName="sibTrans" presStyleCnt="0"/>
      <dgm:spPr/>
    </dgm:pt>
    <dgm:pt modelId="{9DB20F9C-05B3-4194-957F-7BE6F57C0000}" type="pres">
      <dgm:prSet presAssocID="{55F33190-F360-4AD6-8573-ECAA9B298B3D}" presName="compNode" presStyleCnt="0"/>
      <dgm:spPr/>
    </dgm:pt>
    <dgm:pt modelId="{EC3159CD-A36E-4813-86C0-F843C2DE8428}" type="pres">
      <dgm:prSet presAssocID="{55F33190-F360-4AD6-8573-ECAA9B298B3D}"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dgm:spPr>
      <dgm:extLst>
        <a:ext uri="{E40237B7-FDA0-4F09-8148-C483321AD2D9}">
          <dgm14:cNvPr xmlns:dgm14="http://schemas.microsoft.com/office/drawing/2010/diagram" id="0" name="" descr="Books"/>
        </a:ext>
      </dgm:extLst>
    </dgm:pt>
    <dgm:pt modelId="{C2C04AA5-3C81-4481-93E3-97CEE8317433}" type="pres">
      <dgm:prSet presAssocID="{55F33190-F360-4AD6-8573-ECAA9B298B3D}" presName="spaceRect" presStyleCnt="0"/>
      <dgm:spPr/>
    </dgm:pt>
    <dgm:pt modelId="{EAF8F41E-B726-47CF-A5EF-20933A1FF2D2}" type="pres">
      <dgm:prSet presAssocID="{55F33190-F360-4AD6-8573-ECAA9B298B3D}" presName="textRect" presStyleLbl="revTx" presStyleIdx="2" presStyleCnt="3">
        <dgm:presLayoutVars>
          <dgm:chMax val="1"/>
          <dgm:chPref val="1"/>
        </dgm:presLayoutVars>
      </dgm:prSet>
      <dgm:spPr/>
    </dgm:pt>
  </dgm:ptLst>
  <dgm:cxnLst>
    <dgm:cxn modelId="{3A7B1D1B-579F-4425-86BB-426019E25D41}" srcId="{156A577B-22DB-414C-A1AA-3FB6ED8C0EA7}" destId="{470A6B20-28AB-4E85-9A82-847A52772F0F}" srcOrd="1" destOrd="0" parTransId="{D26684D1-1D35-403E-9112-E9C72378ED61}" sibTransId="{BF5881B4-2AC9-4CE6-969F-449DB50569E8}"/>
    <dgm:cxn modelId="{0EB86448-9A17-49B1-8D8D-EF5B143F5722}" srcId="{156A577B-22DB-414C-A1AA-3FB6ED8C0EA7}" destId="{55F33190-F360-4AD6-8573-ECAA9B298B3D}" srcOrd="2" destOrd="0" parTransId="{A373C78D-5ECB-48E9-A158-A95ABCCB7CB9}" sibTransId="{F577EA8A-6F0F-4D0B-8BEE-79C661424D55}"/>
    <dgm:cxn modelId="{C54CD071-EE56-4E09-9AD9-424A536E746B}" type="presOf" srcId="{55F33190-F360-4AD6-8573-ECAA9B298B3D}" destId="{EAF8F41E-B726-47CF-A5EF-20933A1FF2D2}" srcOrd="0" destOrd="0" presId="urn:microsoft.com/office/officeart/2018/2/layout/IconLabelList"/>
    <dgm:cxn modelId="{A260ED8C-54CB-4E81-B1DE-2B11F2DF248E}" type="presOf" srcId="{156A577B-22DB-414C-A1AA-3FB6ED8C0EA7}" destId="{D739BFDA-8997-46D5-8B26-896723F887F2}" srcOrd="0" destOrd="0" presId="urn:microsoft.com/office/officeart/2018/2/layout/IconLabelList"/>
    <dgm:cxn modelId="{C8B5C1CF-8775-4687-813F-4B4D22AEBA66}" srcId="{156A577B-22DB-414C-A1AA-3FB6ED8C0EA7}" destId="{D066B730-24EC-4641-9410-EBA12DAB04B3}" srcOrd="0" destOrd="0" parTransId="{AF5EDF2A-EBAF-4598-A83E-D14097762D1E}" sibTransId="{83546B91-D299-491E-AB06-82DBED778437}"/>
    <dgm:cxn modelId="{1F0470EB-1954-4E66-9297-A713C2D92BE1}" type="presOf" srcId="{470A6B20-28AB-4E85-9A82-847A52772F0F}" destId="{332EF421-A5B8-4E3D-9FE4-9443B9448E2D}" srcOrd="0" destOrd="0" presId="urn:microsoft.com/office/officeart/2018/2/layout/IconLabelList"/>
    <dgm:cxn modelId="{2B6181F3-DE9B-49A9-8514-B964FD2ED410}" type="presOf" srcId="{D066B730-24EC-4641-9410-EBA12DAB04B3}" destId="{86BF18DA-2B19-4BCE-8369-0DE350F6B4B9}" srcOrd="0" destOrd="0" presId="urn:microsoft.com/office/officeart/2018/2/layout/IconLabelList"/>
    <dgm:cxn modelId="{3CF4A2D8-7E7D-4840-8CA8-9EC42F7049CB}" type="presParOf" srcId="{D739BFDA-8997-46D5-8B26-896723F887F2}" destId="{CFEB2CEA-C458-4307-A173-8112E447DC2E}" srcOrd="0" destOrd="0" presId="urn:microsoft.com/office/officeart/2018/2/layout/IconLabelList"/>
    <dgm:cxn modelId="{FAC903DE-720D-4AAB-BE55-98FD0576A9D1}" type="presParOf" srcId="{CFEB2CEA-C458-4307-A173-8112E447DC2E}" destId="{7782D73B-8CFF-4E36-A969-7D6DDAE0E785}" srcOrd="0" destOrd="0" presId="urn:microsoft.com/office/officeart/2018/2/layout/IconLabelList"/>
    <dgm:cxn modelId="{D0C84F28-1494-4F1B-A0AC-2F1E9D6C96C3}" type="presParOf" srcId="{CFEB2CEA-C458-4307-A173-8112E447DC2E}" destId="{7C8FAE17-13DE-48DB-897A-24D639BF2ABC}" srcOrd="1" destOrd="0" presId="urn:microsoft.com/office/officeart/2018/2/layout/IconLabelList"/>
    <dgm:cxn modelId="{B7406983-AB79-4848-B810-99049AC41E77}" type="presParOf" srcId="{CFEB2CEA-C458-4307-A173-8112E447DC2E}" destId="{86BF18DA-2B19-4BCE-8369-0DE350F6B4B9}" srcOrd="2" destOrd="0" presId="urn:microsoft.com/office/officeart/2018/2/layout/IconLabelList"/>
    <dgm:cxn modelId="{BA52D9B4-855A-495E-9DCE-34919BA768DE}" type="presParOf" srcId="{D739BFDA-8997-46D5-8B26-896723F887F2}" destId="{F3962B16-3F0C-431A-BC97-01BFC5F60954}" srcOrd="1" destOrd="0" presId="urn:microsoft.com/office/officeart/2018/2/layout/IconLabelList"/>
    <dgm:cxn modelId="{818C6232-A102-4CD6-9B0E-D67303AAD6CC}" type="presParOf" srcId="{D739BFDA-8997-46D5-8B26-896723F887F2}" destId="{BD4C81AD-832D-4C6C-AED3-339D009CA180}" srcOrd="2" destOrd="0" presId="urn:microsoft.com/office/officeart/2018/2/layout/IconLabelList"/>
    <dgm:cxn modelId="{97DF1ECF-EA03-4B8D-A833-0B4BD7D018C6}" type="presParOf" srcId="{BD4C81AD-832D-4C6C-AED3-339D009CA180}" destId="{B1C19CF0-B96C-4FC2-91CD-5D3BEB2F75D4}" srcOrd="0" destOrd="0" presId="urn:microsoft.com/office/officeart/2018/2/layout/IconLabelList"/>
    <dgm:cxn modelId="{2DE5BE3C-868E-498C-8DA9-C05D57C3FDB1}" type="presParOf" srcId="{BD4C81AD-832D-4C6C-AED3-339D009CA180}" destId="{65DAB90B-B8E8-486E-889E-A944DBDF18C5}" srcOrd="1" destOrd="0" presId="urn:microsoft.com/office/officeart/2018/2/layout/IconLabelList"/>
    <dgm:cxn modelId="{470B9EA7-2F9F-42FC-AD09-A206E9BDF8C9}" type="presParOf" srcId="{BD4C81AD-832D-4C6C-AED3-339D009CA180}" destId="{332EF421-A5B8-4E3D-9FE4-9443B9448E2D}" srcOrd="2" destOrd="0" presId="urn:microsoft.com/office/officeart/2018/2/layout/IconLabelList"/>
    <dgm:cxn modelId="{B64027EA-5683-43F6-8167-7B46E05755C3}" type="presParOf" srcId="{D739BFDA-8997-46D5-8B26-896723F887F2}" destId="{D2DC3928-CB1F-4AFD-A0DB-886847DD4B67}" srcOrd="3" destOrd="0" presId="urn:microsoft.com/office/officeart/2018/2/layout/IconLabelList"/>
    <dgm:cxn modelId="{0370A3DB-2D41-421E-8659-76E70807E225}" type="presParOf" srcId="{D739BFDA-8997-46D5-8B26-896723F887F2}" destId="{9DB20F9C-05B3-4194-957F-7BE6F57C0000}" srcOrd="4" destOrd="0" presId="urn:microsoft.com/office/officeart/2018/2/layout/IconLabelList"/>
    <dgm:cxn modelId="{72DDA3C1-DAB4-436B-B3BC-299B646BD7A4}" type="presParOf" srcId="{9DB20F9C-05B3-4194-957F-7BE6F57C0000}" destId="{EC3159CD-A36E-4813-86C0-F843C2DE8428}" srcOrd="0" destOrd="0" presId="urn:microsoft.com/office/officeart/2018/2/layout/IconLabelList"/>
    <dgm:cxn modelId="{49F735E5-A154-46D8-BFC7-855319193EA3}" type="presParOf" srcId="{9DB20F9C-05B3-4194-957F-7BE6F57C0000}" destId="{C2C04AA5-3C81-4481-93E3-97CEE8317433}" srcOrd="1" destOrd="0" presId="urn:microsoft.com/office/officeart/2018/2/layout/IconLabelList"/>
    <dgm:cxn modelId="{E028AC8B-3291-4359-A49B-65F6DD60DD17}" type="presParOf" srcId="{9DB20F9C-05B3-4194-957F-7BE6F57C0000}" destId="{EAF8F41E-B726-47CF-A5EF-20933A1FF2D2}" srcOrd="2" destOrd="0" presId="urn:microsoft.com/office/officeart/2018/2/layout/IconLabel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0.xml><?xml version="1.0" encoding="utf-8"?>
<dgm:dataModel xmlns:dgm="http://schemas.openxmlformats.org/drawingml/2006/diagram" xmlns:a="http://schemas.openxmlformats.org/drawingml/2006/main">
  <dgm:ptLst>
    <dgm:pt modelId="{C4A5256C-3BCA-4F7E-B395-619A9547E81C}" type="doc">
      <dgm:prSet loTypeId="urn:microsoft.com/office/officeart/2005/8/layout/vList3" loCatId="list" qsTypeId="urn:microsoft.com/office/officeart/2005/8/quickstyle/simple1" qsCatId="simple" csTypeId="urn:microsoft.com/office/officeart/2005/8/colors/colorful1" csCatId="colorful" phldr="1"/>
      <dgm:spPr/>
      <dgm:t>
        <a:bodyPr/>
        <a:lstStyle/>
        <a:p>
          <a:endParaRPr lang="en-AU"/>
        </a:p>
      </dgm:t>
    </dgm:pt>
    <dgm:pt modelId="{CB4A3AC6-2546-4DF9-A9B2-F362C6EF333B}">
      <dgm:prSet/>
      <dgm:spPr/>
      <dgm:t>
        <a:bodyPr/>
        <a:lstStyle/>
        <a:p>
          <a:r>
            <a:rPr lang="en-US"/>
            <a:t>Will differ depending on the type of task and the unit of competency/industry</a:t>
          </a:r>
          <a:endParaRPr lang="en-AU"/>
        </a:p>
      </dgm:t>
    </dgm:pt>
    <dgm:pt modelId="{B0D00C7F-5F31-41FD-8BD9-DDF14FBE7597}" type="parTrans" cxnId="{41F200FB-8AFD-43A9-92A2-FC7C8C962EF7}">
      <dgm:prSet/>
      <dgm:spPr/>
      <dgm:t>
        <a:bodyPr/>
        <a:lstStyle/>
        <a:p>
          <a:endParaRPr lang="en-AU"/>
        </a:p>
      </dgm:t>
    </dgm:pt>
    <dgm:pt modelId="{0844EEB7-BE27-479B-B0E6-543ABFE5CA65}" type="sibTrans" cxnId="{41F200FB-8AFD-43A9-92A2-FC7C8C962EF7}">
      <dgm:prSet/>
      <dgm:spPr/>
      <dgm:t>
        <a:bodyPr/>
        <a:lstStyle/>
        <a:p>
          <a:endParaRPr lang="en-AU"/>
        </a:p>
      </dgm:t>
    </dgm:pt>
    <dgm:pt modelId="{06CA8A0A-A7CB-4F35-A48B-8B4890F2613D}">
      <dgm:prSet/>
      <dgm:spPr/>
      <dgm:t>
        <a:bodyPr/>
        <a:lstStyle/>
        <a:p>
          <a:r>
            <a:rPr lang="en-US"/>
            <a:t>Instructions should provide guidance for someone who hasn’t used the tool before</a:t>
          </a:r>
          <a:endParaRPr lang="en-AU"/>
        </a:p>
      </dgm:t>
    </dgm:pt>
    <dgm:pt modelId="{1083E686-FE55-4D6D-A013-45DC2A43EEA5}" type="parTrans" cxnId="{A6ECC073-F63D-47B9-9040-B7220278CDC7}">
      <dgm:prSet/>
      <dgm:spPr/>
      <dgm:t>
        <a:bodyPr/>
        <a:lstStyle/>
        <a:p>
          <a:endParaRPr lang="en-AU"/>
        </a:p>
      </dgm:t>
    </dgm:pt>
    <dgm:pt modelId="{2E47E0DF-FD2E-4350-A5A5-5A53FE5417BB}" type="sibTrans" cxnId="{A6ECC073-F63D-47B9-9040-B7220278CDC7}">
      <dgm:prSet/>
      <dgm:spPr/>
      <dgm:t>
        <a:bodyPr/>
        <a:lstStyle/>
        <a:p>
          <a:endParaRPr lang="en-AU"/>
        </a:p>
      </dgm:t>
    </dgm:pt>
    <dgm:pt modelId="{5E83E309-1697-4A37-AC01-819EAE1C76D4}">
      <dgm:prSet/>
      <dgm:spPr/>
      <dgm:t>
        <a:bodyPr/>
        <a:lstStyle/>
        <a:p>
          <a:r>
            <a:rPr lang="en-US"/>
            <a:t>Need to ensure sufficient instructions to ensure consistency of judgements</a:t>
          </a:r>
          <a:endParaRPr lang="en-AU"/>
        </a:p>
      </dgm:t>
    </dgm:pt>
    <dgm:pt modelId="{80F2043D-16A2-466D-A462-9959016C1400}" type="parTrans" cxnId="{FA738752-98E0-46D0-BE49-F78FFA397AE4}">
      <dgm:prSet/>
      <dgm:spPr/>
      <dgm:t>
        <a:bodyPr/>
        <a:lstStyle/>
        <a:p>
          <a:endParaRPr lang="en-AU"/>
        </a:p>
      </dgm:t>
    </dgm:pt>
    <dgm:pt modelId="{2A468DC8-2B5F-4C9F-B475-9766F286EF1C}" type="sibTrans" cxnId="{FA738752-98E0-46D0-BE49-F78FFA397AE4}">
      <dgm:prSet/>
      <dgm:spPr/>
      <dgm:t>
        <a:bodyPr/>
        <a:lstStyle/>
        <a:p>
          <a:endParaRPr lang="en-AU"/>
        </a:p>
      </dgm:t>
    </dgm:pt>
    <dgm:pt modelId="{75C2F9C0-3626-48E0-9EF9-C53EB1361DF8}" type="pres">
      <dgm:prSet presAssocID="{C4A5256C-3BCA-4F7E-B395-619A9547E81C}" presName="linearFlow" presStyleCnt="0">
        <dgm:presLayoutVars>
          <dgm:dir/>
          <dgm:resizeHandles val="exact"/>
        </dgm:presLayoutVars>
      </dgm:prSet>
      <dgm:spPr/>
    </dgm:pt>
    <dgm:pt modelId="{DAFF9D40-AC9B-4C89-8E0C-E3B2680CFAC8}" type="pres">
      <dgm:prSet presAssocID="{CB4A3AC6-2546-4DF9-A9B2-F362C6EF333B}" presName="composite" presStyleCnt="0"/>
      <dgm:spPr/>
    </dgm:pt>
    <dgm:pt modelId="{3CC6AA00-311B-4491-84D4-A6B9DF37BECF}" type="pres">
      <dgm:prSet presAssocID="{CB4A3AC6-2546-4DF9-A9B2-F362C6EF333B}" presName="imgShp" presStyleLbl="fgImgPlace1" presStyleIdx="0" presStyleCnt="3"/>
      <dgm:spPr>
        <a:blipFill>
          <a:blip xmlns:r="http://schemas.openxmlformats.org/officeDocument/2006/relationships" r:embed="rId1">
            <a:extLst>
              <a:ext uri="{28A0092B-C50C-407E-A947-70E740481C1C}">
                <a14:useLocalDpi xmlns:a14="http://schemas.microsoft.com/office/drawing/2010/main" val="0"/>
              </a:ext>
              <a:ext uri="{837473B0-CC2E-450A-ABE3-18F120FF3D39}">
                <a1611:picAttrSrcUrl xmlns:a1611="http://schemas.microsoft.com/office/drawing/2016/11/main" r:id="rId2"/>
              </a:ext>
            </a:extLst>
          </a:blip>
          <a:srcRect/>
          <a:stretch>
            <a:fillRect l="-27000" r="-27000"/>
          </a:stretch>
        </a:blipFill>
      </dgm:spPr>
    </dgm:pt>
    <dgm:pt modelId="{E6159E93-17FB-441D-B121-A5CD132B905C}" type="pres">
      <dgm:prSet presAssocID="{CB4A3AC6-2546-4DF9-A9B2-F362C6EF333B}" presName="txShp" presStyleLbl="node1" presStyleIdx="0" presStyleCnt="3">
        <dgm:presLayoutVars>
          <dgm:bulletEnabled val="1"/>
        </dgm:presLayoutVars>
      </dgm:prSet>
      <dgm:spPr/>
    </dgm:pt>
    <dgm:pt modelId="{8E2E14AB-223A-461B-88E8-D1494FD940A0}" type="pres">
      <dgm:prSet presAssocID="{0844EEB7-BE27-479B-B0E6-543ABFE5CA65}" presName="spacing" presStyleCnt="0"/>
      <dgm:spPr/>
    </dgm:pt>
    <dgm:pt modelId="{7502F0ED-A90D-4B80-99DB-BA81C094DCFD}" type="pres">
      <dgm:prSet presAssocID="{06CA8A0A-A7CB-4F35-A48B-8B4890F2613D}" presName="composite" presStyleCnt="0"/>
      <dgm:spPr/>
    </dgm:pt>
    <dgm:pt modelId="{344DB68F-8A8A-4AEF-B17B-F553C203CE54}" type="pres">
      <dgm:prSet presAssocID="{06CA8A0A-A7CB-4F35-A48B-8B4890F2613D}" presName="imgShp" presStyleLbl="fgImgPlace1" presStyleIdx="1" presStyleCnt="3"/>
      <dgm:spPr>
        <a:blipFill>
          <a:blip xmlns:r="http://schemas.openxmlformats.org/officeDocument/2006/relationships"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a:stretch>
            <a:fillRect l="-17000" r="-17000"/>
          </a:stretch>
        </a:blipFill>
      </dgm:spPr>
    </dgm:pt>
    <dgm:pt modelId="{8C7DA922-6291-4EED-A3AD-026958C4B3C8}" type="pres">
      <dgm:prSet presAssocID="{06CA8A0A-A7CB-4F35-A48B-8B4890F2613D}" presName="txShp" presStyleLbl="node1" presStyleIdx="1" presStyleCnt="3">
        <dgm:presLayoutVars>
          <dgm:bulletEnabled val="1"/>
        </dgm:presLayoutVars>
      </dgm:prSet>
      <dgm:spPr/>
    </dgm:pt>
    <dgm:pt modelId="{A68D9E75-AF4F-4ACE-8A4F-33F6B0ECA305}" type="pres">
      <dgm:prSet presAssocID="{2E47E0DF-FD2E-4350-A5A5-5A53FE5417BB}" presName="spacing" presStyleCnt="0"/>
      <dgm:spPr/>
    </dgm:pt>
    <dgm:pt modelId="{C52F26F4-AAD8-4E74-B872-020196CE256E}" type="pres">
      <dgm:prSet presAssocID="{5E83E309-1697-4A37-AC01-819EAE1C76D4}" presName="composite" presStyleCnt="0"/>
      <dgm:spPr/>
    </dgm:pt>
    <dgm:pt modelId="{71C47349-11FD-45E0-96BB-52C488C231BC}" type="pres">
      <dgm:prSet presAssocID="{5E83E309-1697-4A37-AC01-819EAE1C76D4}" presName="imgShp" presStyleLbl="fgImgPlace1" presStyleIdx="2" presStyleCnt="3"/>
      <dgm:spPr>
        <a:blipFill>
          <a:blip xmlns:r="http://schemas.openxmlformats.org/officeDocument/2006/relationships" r:embed="rId5">
            <a:extLst>
              <a:ext uri="{28A0092B-C50C-407E-A947-70E740481C1C}">
                <a14:useLocalDpi xmlns:a14="http://schemas.microsoft.com/office/drawing/2010/main" val="0"/>
              </a:ext>
              <a:ext uri="{837473B0-CC2E-450A-ABE3-18F120FF3D39}">
                <a1611:picAttrSrcUrl xmlns:a1611="http://schemas.microsoft.com/office/drawing/2016/11/main" r:id="rId6"/>
              </a:ext>
            </a:extLst>
          </a:blip>
          <a:srcRect/>
          <a:stretch>
            <a:fillRect l="-33000" r="-33000"/>
          </a:stretch>
        </a:blipFill>
      </dgm:spPr>
    </dgm:pt>
    <dgm:pt modelId="{89CAFFED-BE00-42E5-92BC-B522FF863BC3}" type="pres">
      <dgm:prSet presAssocID="{5E83E309-1697-4A37-AC01-819EAE1C76D4}" presName="txShp" presStyleLbl="node1" presStyleIdx="2" presStyleCnt="3">
        <dgm:presLayoutVars>
          <dgm:bulletEnabled val="1"/>
        </dgm:presLayoutVars>
      </dgm:prSet>
      <dgm:spPr/>
    </dgm:pt>
  </dgm:ptLst>
  <dgm:cxnLst>
    <dgm:cxn modelId="{0E26C462-B703-4D55-B945-3C192CA4B469}" type="presOf" srcId="{5E83E309-1697-4A37-AC01-819EAE1C76D4}" destId="{89CAFFED-BE00-42E5-92BC-B522FF863BC3}" srcOrd="0" destOrd="0" presId="urn:microsoft.com/office/officeart/2005/8/layout/vList3"/>
    <dgm:cxn modelId="{FA738752-98E0-46D0-BE49-F78FFA397AE4}" srcId="{C4A5256C-3BCA-4F7E-B395-619A9547E81C}" destId="{5E83E309-1697-4A37-AC01-819EAE1C76D4}" srcOrd="2" destOrd="0" parTransId="{80F2043D-16A2-466D-A462-9959016C1400}" sibTransId="{2A468DC8-2B5F-4C9F-B475-9766F286EF1C}"/>
    <dgm:cxn modelId="{A6ECC073-F63D-47B9-9040-B7220278CDC7}" srcId="{C4A5256C-3BCA-4F7E-B395-619A9547E81C}" destId="{06CA8A0A-A7CB-4F35-A48B-8B4890F2613D}" srcOrd="1" destOrd="0" parTransId="{1083E686-FE55-4D6D-A013-45DC2A43EEA5}" sibTransId="{2E47E0DF-FD2E-4350-A5A5-5A53FE5417BB}"/>
    <dgm:cxn modelId="{5A5F188B-D3A0-43DC-B5CF-3000C4A528E8}" type="presOf" srcId="{06CA8A0A-A7CB-4F35-A48B-8B4890F2613D}" destId="{8C7DA922-6291-4EED-A3AD-026958C4B3C8}" srcOrd="0" destOrd="0" presId="urn:microsoft.com/office/officeart/2005/8/layout/vList3"/>
    <dgm:cxn modelId="{56C5039A-12AA-42B3-BF74-A4E3CF9C5105}" type="presOf" srcId="{C4A5256C-3BCA-4F7E-B395-619A9547E81C}" destId="{75C2F9C0-3626-48E0-9EF9-C53EB1361DF8}" srcOrd="0" destOrd="0" presId="urn:microsoft.com/office/officeart/2005/8/layout/vList3"/>
    <dgm:cxn modelId="{AB9B19BA-CF65-4C66-A65B-C3702426FCA0}" type="presOf" srcId="{CB4A3AC6-2546-4DF9-A9B2-F362C6EF333B}" destId="{E6159E93-17FB-441D-B121-A5CD132B905C}" srcOrd="0" destOrd="0" presId="urn:microsoft.com/office/officeart/2005/8/layout/vList3"/>
    <dgm:cxn modelId="{41F200FB-8AFD-43A9-92A2-FC7C8C962EF7}" srcId="{C4A5256C-3BCA-4F7E-B395-619A9547E81C}" destId="{CB4A3AC6-2546-4DF9-A9B2-F362C6EF333B}" srcOrd="0" destOrd="0" parTransId="{B0D00C7F-5F31-41FD-8BD9-DDF14FBE7597}" sibTransId="{0844EEB7-BE27-479B-B0E6-543ABFE5CA65}"/>
    <dgm:cxn modelId="{247AA210-E8F8-4227-98BF-25639D9C3C30}" type="presParOf" srcId="{75C2F9C0-3626-48E0-9EF9-C53EB1361DF8}" destId="{DAFF9D40-AC9B-4C89-8E0C-E3B2680CFAC8}" srcOrd="0" destOrd="0" presId="urn:microsoft.com/office/officeart/2005/8/layout/vList3"/>
    <dgm:cxn modelId="{2DF64D0C-23E1-4A23-9B15-7C67C6F0A41A}" type="presParOf" srcId="{DAFF9D40-AC9B-4C89-8E0C-E3B2680CFAC8}" destId="{3CC6AA00-311B-4491-84D4-A6B9DF37BECF}" srcOrd="0" destOrd="0" presId="urn:microsoft.com/office/officeart/2005/8/layout/vList3"/>
    <dgm:cxn modelId="{59641F0A-E85A-4E63-805F-B79EC245DD43}" type="presParOf" srcId="{DAFF9D40-AC9B-4C89-8E0C-E3B2680CFAC8}" destId="{E6159E93-17FB-441D-B121-A5CD132B905C}" srcOrd="1" destOrd="0" presId="urn:microsoft.com/office/officeart/2005/8/layout/vList3"/>
    <dgm:cxn modelId="{F1BF61B1-AEE1-4F5B-99B1-46B5279B0615}" type="presParOf" srcId="{75C2F9C0-3626-48E0-9EF9-C53EB1361DF8}" destId="{8E2E14AB-223A-461B-88E8-D1494FD940A0}" srcOrd="1" destOrd="0" presId="urn:microsoft.com/office/officeart/2005/8/layout/vList3"/>
    <dgm:cxn modelId="{FDCD597E-3780-47D8-841B-D993AA6AE635}" type="presParOf" srcId="{75C2F9C0-3626-48E0-9EF9-C53EB1361DF8}" destId="{7502F0ED-A90D-4B80-99DB-BA81C094DCFD}" srcOrd="2" destOrd="0" presId="urn:microsoft.com/office/officeart/2005/8/layout/vList3"/>
    <dgm:cxn modelId="{6C20A5AE-AC5B-4389-9AAB-7F3165785089}" type="presParOf" srcId="{7502F0ED-A90D-4B80-99DB-BA81C094DCFD}" destId="{344DB68F-8A8A-4AEF-B17B-F553C203CE54}" srcOrd="0" destOrd="0" presId="urn:microsoft.com/office/officeart/2005/8/layout/vList3"/>
    <dgm:cxn modelId="{7CD3F2D3-748B-45C9-B5A0-16872A941A06}" type="presParOf" srcId="{7502F0ED-A90D-4B80-99DB-BA81C094DCFD}" destId="{8C7DA922-6291-4EED-A3AD-026958C4B3C8}" srcOrd="1" destOrd="0" presId="urn:microsoft.com/office/officeart/2005/8/layout/vList3"/>
    <dgm:cxn modelId="{76406B0C-EEDC-464B-BEB1-E048620D85A0}" type="presParOf" srcId="{75C2F9C0-3626-48E0-9EF9-C53EB1361DF8}" destId="{A68D9E75-AF4F-4ACE-8A4F-33F6B0ECA305}" srcOrd="3" destOrd="0" presId="urn:microsoft.com/office/officeart/2005/8/layout/vList3"/>
    <dgm:cxn modelId="{87C3691E-4F94-4165-A2AE-27D6B9D56784}" type="presParOf" srcId="{75C2F9C0-3626-48E0-9EF9-C53EB1361DF8}" destId="{C52F26F4-AAD8-4E74-B872-020196CE256E}" srcOrd="4" destOrd="0" presId="urn:microsoft.com/office/officeart/2005/8/layout/vList3"/>
    <dgm:cxn modelId="{205194DC-90ED-4C79-AFDD-C24F08DAF12E}" type="presParOf" srcId="{C52F26F4-AAD8-4E74-B872-020196CE256E}" destId="{71C47349-11FD-45E0-96BB-52C488C231BC}" srcOrd="0" destOrd="0" presId="urn:microsoft.com/office/officeart/2005/8/layout/vList3"/>
    <dgm:cxn modelId="{5655CA74-3AAC-48DF-B666-4353A36DE504}" type="presParOf" srcId="{C52F26F4-AAD8-4E74-B872-020196CE256E}" destId="{89CAFFED-BE00-42E5-92BC-B522FF863BC3}" srcOrd="1" destOrd="0" presId="urn:microsoft.com/office/officeart/2005/8/layout/vList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1.xml><?xml version="1.0" encoding="utf-8"?>
<dgm:dataModel xmlns:dgm="http://schemas.openxmlformats.org/drawingml/2006/diagram" xmlns:a="http://schemas.openxmlformats.org/drawingml/2006/main">
  <dgm:ptLst>
    <dgm:pt modelId="{21FD4463-CB05-4828-97AB-5518C020A5F0}" type="doc">
      <dgm:prSet loTypeId="urn:microsoft.com/office/officeart/2005/8/layout/arrow3" loCatId="relationship" qsTypeId="urn:microsoft.com/office/officeart/2005/8/quickstyle/simple1" qsCatId="simple" csTypeId="urn:microsoft.com/office/officeart/2005/8/colors/accent1_2" csCatId="accent1" phldr="1"/>
      <dgm:spPr/>
      <dgm:t>
        <a:bodyPr/>
        <a:lstStyle/>
        <a:p>
          <a:endParaRPr lang="en-AU"/>
        </a:p>
      </dgm:t>
    </dgm:pt>
    <dgm:pt modelId="{0E290887-65E0-4DB0-9AB5-256D16BB438A}">
      <dgm:prSet phldrT="[Text]"/>
      <dgm:spPr/>
      <dgm:t>
        <a:bodyPr/>
        <a:lstStyle/>
        <a:p>
          <a:r>
            <a:rPr lang="en-US" dirty="0">
              <a:solidFill>
                <a:schemeClr val="tx1"/>
              </a:solidFill>
            </a:rPr>
            <a:t>Competent</a:t>
          </a:r>
          <a:endParaRPr lang="en-AU" dirty="0">
            <a:solidFill>
              <a:schemeClr val="tx1"/>
            </a:solidFill>
          </a:endParaRPr>
        </a:p>
      </dgm:t>
    </dgm:pt>
    <dgm:pt modelId="{6863042B-C754-4CA2-B58F-C8F107A1BA45}" type="parTrans" cxnId="{5C1A7433-7CDE-4A00-98CE-99D54CC416CF}">
      <dgm:prSet/>
      <dgm:spPr/>
      <dgm:t>
        <a:bodyPr/>
        <a:lstStyle/>
        <a:p>
          <a:endParaRPr lang="en-AU"/>
        </a:p>
      </dgm:t>
    </dgm:pt>
    <dgm:pt modelId="{480E603E-E605-4B96-B210-50DA03CC70B9}" type="sibTrans" cxnId="{5C1A7433-7CDE-4A00-98CE-99D54CC416CF}">
      <dgm:prSet/>
      <dgm:spPr/>
      <dgm:t>
        <a:bodyPr/>
        <a:lstStyle/>
        <a:p>
          <a:endParaRPr lang="en-AU"/>
        </a:p>
      </dgm:t>
    </dgm:pt>
    <dgm:pt modelId="{C1888E56-D1BA-41E7-85CA-0A25A25A6AC6}">
      <dgm:prSet phldrT="[Text]"/>
      <dgm:spPr/>
      <dgm:t>
        <a:bodyPr/>
        <a:lstStyle/>
        <a:p>
          <a:r>
            <a:rPr lang="en-US" dirty="0">
              <a:solidFill>
                <a:schemeClr val="tx1"/>
              </a:solidFill>
            </a:rPr>
            <a:t>Not Competent</a:t>
          </a:r>
          <a:endParaRPr lang="en-AU" dirty="0">
            <a:solidFill>
              <a:schemeClr val="tx1"/>
            </a:solidFill>
          </a:endParaRPr>
        </a:p>
      </dgm:t>
    </dgm:pt>
    <dgm:pt modelId="{7979A822-C244-46E6-A89F-38A15A3395D3}" type="parTrans" cxnId="{94DE1E34-7FFB-4562-A68C-64CB4DEBFAE9}">
      <dgm:prSet/>
      <dgm:spPr/>
      <dgm:t>
        <a:bodyPr/>
        <a:lstStyle/>
        <a:p>
          <a:endParaRPr lang="en-AU"/>
        </a:p>
      </dgm:t>
    </dgm:pt>
    <dgm:pt modelId="{235C22C1-F968-482C-B6AC-07846AED7E67}" type="sibTrans" cxnId="{94DE1E34-7FFB-4562-A68C-64CB4DEBFAE9}">
      <dgm:prSet/>
      <dgm:spPr/>
      <dgm:t>
        <a:bodyPr/>
        <a:lstStyle/>
        <a:p>
          <a:endParaRPr lang="en-AU"/>
        </a:p>
      </dgm:t>
    </dgm:pt>
    <dgm:pt modelId="{C1ED09BA-EFAC-422C-968D-15A8D07A192B}" type="pres">
      <dgm:prSet presAssocID="{21FD4463-CB05-4828-97AB-5518C020A5F0}" presName="compositeShape" presStyleCnt="0">
        <dgm:presLayoutVars>
          <dgm:chMax val="2"/>
          <dgm:dir/>
          <dgm:resizeHandles val="exact"/>
        </dgm:presLayoutVars>
      </dgm:prSet>
      <dgm:spPr/>
    </dgm:pt>
    <dgm:pt modelId="{7BF79BE3-B234-49D5-A78C-BDFFE03CFA2C}" type="pres">
      <dgm:prSet presAssocID="{21FD4463-CB05-4828-97AB-5518C020A5F0}" presName="divider" presStyleLbl="fgShp" presStyleIdx="0" presStyleCnt="1"/>
      <dgm:spPr/>
    </dgm:pt>
    <dgm:pt modelId="{92FE883D-788F-405A-85AC-8093F4824C3A}" type="pres">
      <dgm:prSet presAssocID="{0E290887-65E0-4DB0-9AB5-256D16BB438A}" presName="downArrow" presStyleLbl="node1" presStyleIdx="0" presStyleCnt="2"/>
      <dgm:spPr/>
    </dgm:pt>
    <dgm:pt modelId="{3D950327-AAA5-4F97-BA6C-170817488572}" type="pres">
      <dgm:prSet presAssocID="{0E290887-65E0-4DB0-9AB5-256D16BB438A}" presName="downArrowText" presStyleLbl="revTx" presStyleIdx="0" presStyleCnt="2">
        <dgm:presLayoutVars>
          <dgm:bulletEnabled val="1"/>
        </dgm:presLayoutVars>
      </dgm:prSet>
      <dgm:spPr/>
    </dgm:pt>
    <dgm:pt modelId="{0ADADE1D-2CC7-47FB-9EAA-570E4C0EC44A}" type="pres">
      <dgm:prSet presAssocID="{C1888E56-D1BA-41E7-85CA-0A25A25A6AC6}" presName="upArrow" presStyleLbl="node1" presStyleIdx="1" presStyleCnt="2"/>
      <dgm:spPr/>
    </dgm:pt>
    <dgm:pt modelId="{FCE4DC94-E258-49AA-AEC6-8F60D67DE180}" type="pres">
      <dgm:prSet presAssocID="{C1888E56-D1BA-41E7-85CA-0A25A25A6AC6}" presName="upArrowText" presStyleLbl="revTx" presStyleIdx="1" presStyleCnt="2">
        <dgm:presLayoutVars>
          <dgm:bulletEnabled val="1"/>
        </dgm:presLayoutVars>
      </dgm:prSet>
      <dgm:spPr/>
    </dgm:pt>
  </dgm:ptLst>
  <dgm:cxnLst>
    <dgm:cxn modelId="{05EA0310-B3C1-470E-8F2E-5548B607BE4C}" type="presOf" srcId="{21FD4463-CB05-4828-97AB-5518C020A5F0}" destId="{C1ED09BA-EFAC-422C-968D-15A8D07A192B}" srcOrd="0" destOrd="0" presId="urn:microsoft.com/office/officeart/2005/8/layout/arrow3"/>
    <dgm:cxn modelId="{DA9DE712-7714-4ACC-86CD-B48E5F8B0A48}" type="presOf" srcId="{C1888E56-D1BA-41E7-85CA-0A25A25A6AC6}" destId="{FCE4DC94-E258-49AA-AEC6-8F60D67DE180}" srcOrd="0" destOrd="0" presId="urn:microsoft.com/office/officeart/2005/8/layout/arrow3"/>
    <dgm:cxn modelId="{5C1A7433-7CDE-4A00-98CE-99D54CC416CF}" srcId="{21FD4463-CB05-4828-97AB-5518C020A5F0}" destId="{0E290887-65E0-4DB0-9AB5-256D16BB438A}" srcOrd="0" destOrd="0" parTransId="{6863042B-C754-4CA2-B58F-C8F107A1BA45}" sibTransId="{480E603E-E605-4B96-B210-50DA03CC70B9}"/>
    <dgm:cxn modelId="{94DE1E34-7FFB-4562-A68C-64CB4DEBFAE9}" srcId="{21FD4463-CB05-4828-97AB-5518C020A5F0}" destId="{C1888E56-D1BA-41E7-85CA-0A25A25A6AC6}" srcOrd="1" destOrd="0" parTransId="{7979A822-C244-46E6-A89F-38A15A3395D3}" sibTransId="{235C22C1-F968-482C-B6AC-07846AED7E67}"/>
    <dgm:cxn modelId="{D1BD68DA-A19B-4643-BF6D-9B0447350913}" type="presOf" srcId="{0E290887-65E0-4DB0-9AB5-256D16BB438A}" destId="{3D950327-AAA5-4F97-BA6C-170817488572}" srcOrd="0" destOrd="0" presId="urn:microsoft.com/office/officeart/2005/8/layout/arrow3"/>
    <dgm:cxn modelId="{8D7B5CD2-4F43-46C9-AFD6-6C1AE84BE47A}" type="presParOf" srcId="{C1ED09BA-EFAC-422C-968D-15A8D07A192B}" destId="{7BF79BE3-B234-49D5-A78C-BDFFE03CFA2C}" srcOrd="0" destOrd="0" presId="urn:microsoft.com/office/officeart/2005/8/layout/arrow3"/>
    <dgm:cxn modelId="{FE408FF1-ED39-47EE-B899-E4A75E409369}" type="presParOf" srcId="{C1ED09BA-EFAC-422C-968D-15A8D07A192B}" destId="{92FE883D-788F-405A-85AC-8093F4824C3A}" srcOrd="1" destOrd="0" presId="urn:microsoft.com/office/officeart/2005/8/layout/arrow3"/>
    <dgm:cxn modelId="{EEC3B8CC-8A4E-46C5-85DD-24FAB93B0AB6}" type="presParOf" srcId="{C1ED09BA-EFAC-422C-968D-15A8D07A192B}" destId="{3D950327-AAA5-4F97-BA6C-170817488572}" srcOrd="2" destOrd="0" presId="urn:microsoft.com/office/officeart/2005/8/layout/arrow3"/>
    <dgm:cxn modelId="{09867233-451F-498C-BDB2-71D7EF93F0A0}" type="presParOf" srcId="{C1ED09BA-EFAC-422C-968D-15A8D07A192B}" destId="{0ADADE1D-2CC7-47FB-9EAA-570E4C0EC44A}" srcOrd="3" destOrd="0" presId="urn:microsoft.com/office/officeart/2005/8/layout/arrow3"/>
    <dgm:cxn modelId="{068A6453-59C1-44BA-B167-B96E14ED49BC}" type="presParOf" srcId="{C1ED09BA-EFAC-422C-968D-15A8D07A192B}" destId="{FCE4DC94-E258-49AA-AEC6-8F60D67DE180}" srcOrd="4" destOrd="0" presId="urn:microsoft.com/office/officeart/2005/8/layout/arrow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2.xml><?xml version="1.0" encoding="utf-8"?>
<dgm:dataModel xmlns:dgm="http://schemas.openxmlformats.org/drawingml/2006/diagram" xmlns:a="http://schemas.openxmlformats.org/drawingml/2006/main">
  <dgm:ptLst>
    <dgm:pt modelId="{21FD4463-CB05-4828-97AB-5518C020A5F0}" type="doc">
      <dgm:prSet loTypeId="urn:microsoft.com/office/officeart/2005/8/layout/arrow3" loCatId="relationship" qsTypeId="urn:microsoft.com/office/officeart/2005/8/quickstyle/simple1" qsCatId="simple" csTypeId="urn:microsoft.com/office/officeart/2005/8/colors/accent3_2" csCatId="accent3" phldr="1"/>
      <dgm:spPr/>
      <dgm:t>
        <a:bodyPr/>
        <a:lstStyle/>
        <a:p>
          <a:endParaRPr lang="en-AU"/>
        </a:p>
      </dgm:t>
    </dgm:pt>
    <dgm:pt modelId="{0E290887-65E0-4DB0-9AB5-256D16BB438A}">
      <dgm:prSet phldrT="[Text]"/>
      <dgm:spPr/>
      <dgm:t>
        <a:bodyPr/>
        <a:lstStyle/>
        <a:p>
          <a:r>
            <a:rPr lang="en-US" dirty="0">
              <a:solidFill>
                <a:schemeClr val="tx1"/>
              </a:solidFill>
            </a:rPr>
            <a:t>Satisfactory</a:t>
          </a:r>
          <a:endParaRPr lang="en-AU" dirty="0">
            <a:solidFill>
              <a:schemeClr val="tx1"/>
            </a:solidFill>
          </a:endParaRPr>
        </a:p>
      </dgm:t>
    </dgm:pt>
    <dgm:pt modelId="{6863042B-C754-4CA2-B58F-C8F107A1BA45}" type="parTrans" cxnId="{5C1A7433-7CDE-4A00-98CE-99D54CC416CF}">
      <dgm:prSet/>
      <dgm:spPr/>
      <dgm:t>
        <a:bodyPr/>
        <a:lstStyle/>
        <a:p>
          <a:endParaRPr lang="en-AU"/>
        </a:p>
      </dgm:t>
    </dgm:pt>
    <dgm:pt modelId="{480E603E-E605-4B96-B210-50DA03CC70B9}" type="sibTrans" cxnId="{5C1A7433-7CDE-4A00-98CE-99D54CC416CF}">
      <dgm:prSet/>
      <dgm:spPr/>
      <dgm:t>
        <a:bodyPr/>
        <a:lstStyle/>
        <a:p>
          <a:endParaRPr lang="en-AU"/>
        </a:p>
      </dgm:t>
    </dgm:pt>
    <dgm:pt modelId="{C1888E56-D1BA-41E7-85CA-0A25A25A6AC6}">
      <dgm:prSet phldrT="[Text]"/>
      <dgm:spPr/>
      <dgm:t>
        <a:bodyPr/>
        <a:lstStyle/>
        <a:p>
          <a:r>
            <a:rPr lang="en-US" dirty="0">
              <a:solidFill>
                <a:schemeClr val="tx1"/>
              </a:solidFill>
            </a:rPr>
            <a:t>Not Satisfactory</a:t>
          </a:r>
          <a:endParaRPr lang="en-AU" dirty="0">
            <a:solidFill>
              <a:schemeClr val="tx1"/>
            </a:solidFill>
          </a:endParaRPr>
        </a:p>
      </dgm:t>
    </dgm:pt>
    <dgm:pt modelId="{7979A822-C244-46E6-A89F-38A15A3395D3}" type="parTrans" cxnId="{94DE1E34-7FFB-4562-A68C-64CB4DEBFAE9}">
      <dgm:prSet/>
      <dgm:spPr/>
      <dgm:t>
        <a:bodyPr/>
        <a:lstStyle/>
        <a:p>
          <a:endParaRPr lang="en-AU"/>
        </a:p>
      </dgm:t>
    </dgm:pt>
    <dgm:pt modelId="{235C22C1-F968-482C-B6AC-07846AED7E67}" type="sibTrans" cxnId="{94DE1E34-7FFB-4562-A68C-64CB4DEBFAE9}">
      <dgm:prSet/>
      <dgm:spPr/>
      <dgm:t>
        <a:bodyPr/>
        <a:lstStyle/>
        <a:p>
          <a:endParaRPr lang="en-AU"/>
        </a:p>
      </dgm:t>
    </dgm:pt>
    <dgm:pt modelId="{C1ED09BA-EFAC-422C-968D-15A8D07A192B}" type="pres">
      <dgm:prSet presAssocID="{21FD4463-CB05-4828-97AB-5518C020A5F0}" presName="compositeShape" presStyleCnt="0">
        <dgm:presLayoutVars>
          <dgm:chMax val="2"/>
          <dgm:dir/>
          <dgm:resizeHandles val="exact"/>
        </dgm:presLayoutVars>
      </dgm:prSet>
      <dgm:spPr/>
    </dgm:pt>
    <dgm:pt modelId="{7BF79BE3-B234-49D5-A78C-BDFFE03CFA2C}" type="pres">
      <dgm:prSet presAssocID="{21FD4463-CB05-4828-97AB-5518C020A5F0}" presName="divider" presStyleLbl="fgShp" presStyleIdx="0" presStyleCnt="1"/>
      <dgm:spPr/>
    </dgm:pt>
    <dgm:pt modelId="{92FE883D-788F-405A-85AC-8093F4824C3A}" type="pres">
      <dgm:prSet presAssocID="{0E290887-65E0-4DB0-9AB5-256D16BB438A}" presName="downArrow" presStyleLbl="node1" presStyleIdx="0" presStyleCnt="2"/>
      <dgm:spPr/>
    </dgm:pt>
    <dgm:pt modelId="{3D950327-AAA5-4F97-BA6C-170817488572}" type="pres">
      <dgm:prSet presAssocID="{0E290887-65E0-4DB0-9AB5-256D16BB438A}" presName="downArrowText" presStyleLbl="revTx" presStyleIdx="0" presStyleCnt="2">
        <dgm:presLayoutVars>
          <dgm:bulletEnabled val="1"/>
        </dgm:presLayoutVars>
      </dgm:prSet>
      <dgm:spPr/>
    </dgm:pt>
    <dgm:pt modelId="{0ADADE1D-2CC7-47FB-9EAA-570E4C0EC44A}" type="pres">
      <dgm:prSet presAssocID="{C1888E56-D1BA-41E7-85CA-0A25A25A6AC6}" presName="upArrow" presStyleLbl="node1" presStyleIdx="1" presStyleCnt="2"/>
      <dgm:spPr/>
    </dgm:pt>
    <dgm:pt modelId="{FCE4DC94-E258-49AA-AEC6-8F60D67DE180}" type="pres">
      <dgm:prSet presAssocID="{C1888E56-D1BA-41E7-85CA-0A25A25A6AC6}" presName="upArrowText" presStyleLbl="revTx" presStyleIdx="1" presStyleCnt="2">
        <dgm:presLayoutVars>
          <dgm:bulletEnabled val="1"/>
        </dgm:presLayoutVars>
      </dgm:prSet>
      <dgm:spPr/>
    </dgm:pt>
  </dgm:ptLst>
  <dgm:cxnLst>
    <dgm:cxn modelId="{05EA0310-B3C1-470E-8F2E-5548B607BE4C}" type="presOf" srcId="{21FD4463-CB05-4828-97AB-5518C020A5F0}" destId="{C1ED09BA-EFAC-422C-968D-15A8D07A192B}" srcOrd="0" destOrd="0" presId="urn:microsoft.com/office/officeart/2005/8/layout/arrow3"/>
    <dgm:cxn modelId="{DA9DE712-7714-4ACC-86CD-B48E5F8B0A48}" type="presOf" srcId="{C1888E56-D1BA-41E7-85CA-0A25A25A6AC6}" destId="{FCE4DC94-E258-49AA-AEC6-8F60D67DE180}" srcOrd="0" destOrd="0" presId="urn:microsoft.com/office/officeart/2005/8/layout/arrow3"/>
    <dgm:cxn modelId="{5C1A7433-7CDE-4A00-98CE-99D54CC416CF}" srcId="{21FD4463-CB05-4828-97AB-5518C020A5F0}" destId="{0E290887-65E0-4DB0-9AB5-256D16BB438A}" srcOrd="0" destOrd="0" parTransId="{6863042B-C754-4CA2-B58F-C8F107A1BA45}" sibTransId="{480E603E-E605-4B96-B210-50DA03CC70B9}"/>
    <dgm:cxn modelId="{94DE1E34-7FFB-4562-A68C-64CB4DEBFAE9}" srcId="{21FD4463-CB05-4828-97AB-5518C020A5F0}" destId="{C1888E56-D1BA-41E7-85CA-0A25A25A6AC6}" srcOrd="1" destOrd="0" parTransId="{7979A822-C244-46E6-A89F-38A15A3395D3}" sibTransId="{235C22C1-F968-482C-B6AC-07846AED7E67}"/>
    <dgm:cxn modelId="{D1BD68DA-A19B-4643-BF6D-9B0447350913}" type="presOf" srcId="{0E290887-65E0-4DB0-9AB5-256D16BB438A}" destId="{3D950327-AAA5-4F97-BA6C-170817488572}" srcOrd="0" destOrd="0" presId="urn:microsoft.com/office/officeart/2005/8/layout/arrow3"/>
    <dgm:cxn modelId="{8D7B5CD2-4F43-46C9-AFD6-6C1AE84BE47A}" type="presParOf" srcId="{C1ED09BA-EFAC-422C-968D-15A8D07A192B}" destId="{7BF79BE3-B234-49D5-A78C-BDFFE03CFA2C}" srcOrd="0" destOrd="0" presId="urn:microsoft.com/office/officeart/2005/8/layout/arrow3"/>
    <dgm:cxn modelId="{FE408FF1-ED39-47EE-B899-E4A75E409369}" type="presParOf" srcId="{C1ED09BA-EFAC-422C-968D-15A8D07A192B}" destId="{92FE883D-788F-405A-85AC-8093F4824C3A}" srcOrd="1" destOrd="0" presId="urn:microsoft.com/office/officeart/2005/8/layout/arrow3"/>
    <dgm:cxn modelId="{EEC3B8CC-8A4E-46C5-85DD-24FAB93B0AB6}" type="presParOf" srcId="{C1ED09BA-EFAC-422C-968D-15A8D07A192B}" destId="{3D950327-AAA5-4F97-BA6C-170817488572}" srcOrd="2" destOrd="0" presId="urn:microsoft.com/office/officeart/2005/8/layout/arrow3"/>
    <dgm:cxn modelId="{09867233-451F-498C-BDB2-71D7EF93F0A0}" type="presParOf" srcId="{C1ED09BA-EFAC-422C-968D-15A8D07A192B}" destId="{0ADADE1D-2CC7-47FB-9EAA-570E4C0EC44A}" srcOrd="3" destOrd="0" presId="urn:microsoft.com/office/officeart/2005/8/layout/arrow3"/>
    <dgm:cxn modelId="{068A6453-59C1-44BA-B167-B96E14ED49BC}" type="presParOf" srcId="{C1ED09BA-EFAC-422C-968D-15A8D07A192B}" destId="{FCE4DC94-E258-49AA-AEC6-8F60D67DE180}" srcOrd="4" destOrd="0" presId="urn:microsoft.com/office/officeart/2005/8/layout/arrow3"/>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23.xml><?xml version="1.0" encoding="utf-8"?>
<dgm:dataModel xmlns:dgm="http://schemas.openxmlformats.org/drawingml/2006/diagram" xmlns:a="http://schemas.openxmlformats.org/drawingml/2006/main">
  <dgm:ptLst>
    <dgm:pt modelId="{21FD4463-CB05-4828-97AB-5518C020A5F0}" type="doc">
      <dgm:prSet loTypeId="urn:microsoft.com/office/officeart/2005/8/layout/arrow3" loCatId="relationship" qsTypeId="urn:microsoft.com/office/officeart/2005/8/quickstyle/simple1" qsCatId="simple" csTypeId="urn:microsoft.com/office/officeart/2005/8/colors/accent4_2" csCatId="accent4" phldr="1"/>
      <dgm:spPr/>
      <dgm:t>
        <a:bodyPr/>
        <a:lstStyle/>
        <a:p>
          <a:endParaRPr lang="en-AU"/>
        </a:p>
      </dgm:t>
    </dgm:pt>
    <dgm:pt modelId="{0E290887-65E0-4DB0-9AB5-256D16BB438A}">
      <dgm:prSet phldrT="[Text]"/>
      <dgm:spPr/>
      <dgm:t>
        <a:bodyPr/>
        <a:lstStyle/>
        <a:p>
          <a:r>
            <a:rPr lang="en-US" dirty="0">
              <a:solidFill>
                <a:schemeClr val="tx1"/>
              </a:solidFill>
            </a:rPr>
            <a:t>Demonstrated Yes</a:t>
          </a:r>
          <a:endParaRPr lang="en-AU" dirty="0">
            <a:solidFill>
              <a:schemeClr val="tx1"/>
            </a:solidFill>
          </a:endParaRPr>
        </a:p>
      </dgm:t>
    </dgm:pt>
    <dgm:pt modelId="{6863042B-C754-4CA2-B58F-C8F107A1BA45}" type="parTrans" cxnId="{5C1A7433-7CDE-4A00-98CE-99D54CC416CF}">
      <dgm:prSet/>
      <dgm:spPr/>
      <dgm:t>
        <a:bodyPr/>
        <a:lstStyle/>
        <a:p>
          <a:endParaRPr lang="en-AU"/>
        </a:p>
      </dgm:t>
    </dgm:pt>
    <dgm:pt modelId="{480E603E-E605-4B96-B210-50DA03CC70B9}" type="sibTrans" cxnId="{5C1A7433-7CDE-4A00-98CE-99D54CC416CF}">
      <dgm:prSet/>
      <dgm:spPr/>
      <dgm:t>
        <a:bodyPr/>
        <a:lstStyle/>
        <a:p>
          <a:endParaRPr lang="en-AU"/>
        </a:p>
      </dgm:t>
    </dgm:pt>
    <dgm:pt modelId="{C1888E56-D1BA-41E7-85CA-0A25A25A6AC6}">
      <dgm:prSet phldrT="[Text]"/>
      <dgm:spPr/>
      <dgm:t>
        <a:bodyPr/>
        <a:lstStyle/>
        <a:p>
          <a:r>
            <a:rPr lang="en-US" dirty="0">
              <a:solidFill>
                <a:schemeClr val="tx1"/>
              </a:solidFill>
            </a:rPr>
            <a:t>Demonstrated No</a:t>
          </a:r>
          <a:endParaRPr lang="en-AU" dirty="0">
            <a:solidFill>
              <a:schemeClr val="tx1"/>
            </a:solidFill>
          </a:endParaRPr>
        </a:p>
      </dgm:t>
    </dgm:pt>
    <dgm:pt modelId="{7979A822-C244-46E6-A89F-38A15A3395D3}" type="parTrans" cxnId="{94DE1E34-7FFB-4562-A68C-64CB4DEBFAE9}">
      <dgm:prSet/>
      <dgm:spPr/>
      <dgm:t>
        <a:bodyPr/>
        <a:lstStyle/>
        <a:p>
          <a:endParaRPr lang="en-AU"/>
        </a:p>
      </dgm:t>
    </dgm:pt>
    <dgm:pt modelId="{235C22C1-F968-482C-B6AC-07846AED7E67}" type="sibTrans" cxnId="{94DE1E34-7FFB-4562-A68C-64CB4DEBFAE9}">
      <dgm:prSet/>
      <dgm:spPr/>
      <dgm:t>
        <a:bodyPr/>
        <a:lstStyle/>
        <a:p>
          <a:endParaRPr lang="en-AU"/>
        </a:p>
      </dgm:t>
    </dgm:pt>
    <dgm:pt modelId="{C1ED09BA-EFAC-422C-968D-15A8D07A192B}" type="pres">
      <dgm:prSet presAssocID="{21FD4463-CB05-4828-97AB-5518C020A5F0}" presName="compositeShape" presStyleCnt="0">
        <dgm:presLayoutVars>
          <dgm:chMax val="2"/>
          <dgm:dir/>
          <dgm:resizeHandles val="exact"/>
        </dgm:presLayoutVars>
      </dgm:prSet>
      <dgm:spPr/>
    </dgm:pt>
    <dgm:pt modelId="{7BF79BE3-B234-49D5-A78C-BDFFE03CFA2C}" type="pres">
      <dgm:prSet presAssocID="{21FD4463-CB05-4828-97AB-5518C020A5F0}" presName="divider" presStyleLbl="fgShp" presStyleIdx="0" presStyleCnt="1"/>
      <dgm:spPr/>
    </dgm:pt>
    <dgm:pt modelId="{92FE883D-788F-405A-85AC-8093F4824C3A}" type="pres">
      <dgm:prSet presAssocID="{0E290887-65E0-4DB0-9AB5-256D16BB438A}" presName="downArrow" presStyleLbl="node1" presStyleIdx="0" presStyleCnt="2"/>
      <dgm:spPr/>
    </dgm:pt>
    <dgm:pt modelId="{3D950327-AAA5-4F97-BA6C-170817488572}" type="pres">
      <dgm:prSet presAssocID="{0E290887-65E0-4DB0-9AB5-256D16BB438A}" presName="downArrowText" presStyleLbl="revTx" presStyleIdx="0" presStyleCnt="2">
        <dgm:presLayoutVars>
          <dgm:bulletEnabled val="1"/>
        </dgm:presLayoutVars>
      </dgm:prSet>
      <dgm:spPr/>
    </dgm:pt>
    <dgm:pt modelId="{0ADADE1D-2CC7-47FB-9EAA-570E4C0EC44A}" type="pres">
      <dgm:prSet presAssocID="{C1888E56-D1BA-41E7-85CA-0A25A25A6AC6}" presName="upArrow" presStyleLbl="node1" presStyleIdx="1" presStyleCnt="2"/>
      <dgm:spPr/>
    </dgm:pt>
    <dgm:pt modelId="{FCE4DC94-E258-49AA-AEC6-8F60D67DE180}" type="pres">
      <dgm:prSet presAssocID="{C1888E56-D1BA-41E7-85CA-0A25A25A6AC6}" presName="upArrowText" presStyleLbl="revTx" presStyleIdx="1" presStyleCnt="2">
        <dgm:presLayoutVars>
          <dgm:bulletEnabled val="1"/>
        </dgm:presLayoutVars>
      </dgm:prSet>
      <dgm:spPr/>
    </dgm:pt>
  </dgm:ptLst>
  <dgm:cxnLst>
    <dgm:cxn modelId="{05EA0310-B3C1-470E-8F2E-5548B607BE4C}" type="presOf" srcId="{21FD4463-CB05-4828-97AB-5518C020A5F0}" destId="{C1ED09BA-EFAC-422C-968D-15A8D07A192B}" srcOrd="0" destOrd="0" presId="urn:microsoft.com/office/officeart/2005/8/layout/arrow3"/>
    <dgm:cxn modelId="{DA9DE712-7714-4ACC-86CD-B48E5F8B0A48}" type="presOf" srcId="{C1888E56-D1BA-41E7-85CA-0A25A25A6AC6}" destId="{FCE4DC94-E258-49AA-AEC6-8F60D67DE180}" srcOrd="0" destOrd="0" presId="urn:microsoft.com/office/officeart/2005/8/layout/arrow3"/>
    <dgm:cxn modelId="{5C1A7433-7CDE-4A00-98CE-99D54CC416CF}" srcId="{21FD4463-CB05-4828-97AB-5518C020A5F0}" destId="{0E290887-65E0-4DB0-9AB5-256D16BB438A}" srcOrd="0" destOrd="0" parTransId="{6863042B-C754-4CA2-B58F-C8F107A1BA45}" sibTransId="{480E603E-E605-4B96-B210-50DA03CC70B9}"/>
    <dgm:cxn modelId="{94DE1E34-7FFB-4562-A68C-64CB4DEBFAE9}" srcId="{21FD4463-CB05-4828-97AB-5518C020A5F0}" destId="{C1888E56-D1BA-41E7-85CA-0A25A25A6AC6}" srcOrd="1" destOrd="0" parTransId="{7979A822-C244-46E6-A89F-38A15A3395D3}" sibTransId="{235C22C1-F968-482C-B6AC-07846AED7E67}"/>
    <dgm:cxn modelId="{D1BD68DA-A19B-4643-BF6D-9B0447350913}" type="presOf" srcId="{0E290887-65E0-4DB0-9AB5-256D16BB438A}" destId="{3D950327-AAA5-4F97-BA6C-170817488572}" srcOrd="0" destOrd="0" presId="urn:microsoft.com/office/officeart/2005/8/layout/arrow3"/>
    <dgm:cxn modelId="{8D7B5CD2-4F43-46C9-AFD6-6C1AE84BE47A}" type="presParOf" srcId="{C1ED09BA-EFAC-422C-968D-15A8D07A192B}" destId="{7BF79BE3-B234-49D5-A78C-BDFFE03CFA2C}" srcOrd="0" destOrd="0" presId="urn:microsoft.com/office/officeart/2005/8/layout/arrow3"/>
    <dgm:cxn modelId="{FE408FF1-ED39-47EE-B899-E4A75E409369}" type="presParOf" srcId="{C1ED09BA-EFAC-422C-968D-15A8D07A192B}" destId="{92FE883D-788F-405A-85AC-8093F4824C3A}" srcOrd="1" destOrd="0" presId="urn:microsoft.com/office/officeart/2005/8/layout/arrow3"/>
    <dgm:cxn modelId="{EEC3B8CC-8A4E-46C5-85DD-24FAB93B0AB6}" type="presParOf" srcId="{C1ED09BA-EFAC-422C-968D-15A8D07A192B}" destId="{3D950327-AAA5-4F97-BA6C-170817488572}" srcOrd="2" destOrd="0" presId="urn:microsoft.com/office/officeart/2005/8/layout/arrow3"/>
    <dgm:cxn modelId="{09867233-451F-498C-BDB2-71D7EF93F0A0}" type="presParOf" srcId="{C1ED09BA-EFAC-422C-968D-15A8D07A192B}" destId="{0ADADE1D-2CC7-47FB-9EAA-570E4C0EC44A}" srcOrd="3" destOrd="0" presId="urn:microsoft.com/office/officeart/2005/8/layout/arrow3"/>
    <dgm:cxn modelId="{068A6453-59C1-44BA-B167-B96E14ED49BC}" type="presParOf" srcId="{C1ED09BA-EFAC-422C-968D-15A8D07A192B}" destId="{FCE4DC94-E258-49AA-AEC6-8F60D67DE180}" srcOrd="4" destOrd="0" presId="urn:microsoft.com/office/officeart/2005/8/layout/arrow3"/>
  </dgm:cxnLst>
  <dgm:bg/>
  <dgm:whole/>
  <dgm:extLst>
    <a:ext uri="http://schemas.microsoft.com/office/drawing/2008/diagram">
      <dsp:dataModelExt xmlns:dsp="http://schemas.microsoft.com/office/drawing/2008/diagram" relId="rId16" minVer="http://schemas.openxmlformats.org/drawingml/2006/diagram"/>
    </a:ext>
  </dgm:extLst>
</dgm:dataModel>
</file>

<file path=ppt/diagrams/data24.xml><?xml version="1.0" encoding="utf-8"?>
<dgm:dataModel xmlns:dgm="http://schemas.openxmlformats.org/drawingml/2006/diagram" xmlns:a="http://schemas.openxmlformats.org/drawingml/2006/main">
  <dgm:ptLst>
    <dgm:pt modelId="{FFEF4C7A-491F-4338-8B54-7FCE248A68E2}" type="doc">
      <dgm:prSet loTypeId="urn:microsoft.com/office/officeart/2005/8/layout/equation1" loCatId="relationship" qsTypeId="urn:microsoft.com/office/officeart/2005/8/quickstyle/simple1" qsCatId="simple" csTypeId="urn:microsoft.com/office/officeart/2005/8/colors/colorful1" csCatId="colorful" phldr="1"/>
      <dgm:spPr/>
    </dgm:pt>
    <dgm:pt modelId="{8335E666-581D-4211-B39F-398A0683984B}">
      <dgm:prSet phldrT="[Text]"/>
      <dgm:spPr/>
      <dgm:t>
        <a:bodyPr/>
        <a:lstStyle/>
        <a:p>
          <a:r>
            <a:rPr lang="en-US" dirty="0"/>
            <a:t>Observation</a:t>
          </a:r>
          <a:endParaRPr lang="en-AU" dirty="0"/>
        </a:p>
      </dgm:t>
    </dgm:pt>
    <dgm:pt modelId="{B85474FF-9080-4004-B88D-1D388FDAA00B}" type="parTrans" cxnId="{C52F23D3-3AAD-4C35-B125-0497328D04B5}">
      <dgm:prSet/>
      <dgm:spPr/>
      <dgm:t>
        <a:bodyPr/>
        <a:lstStyle/>
        <a:p>
          <a:endParaRPr lang="en-AU"/>
        </a:p>
      </dgm:t>
    </dgm:pt>
    <dgm:pt modelId="{BC290F9E-4606-4E62-AA3E-B3E04765EECF}" type="sibTrans" cxnId="{C52F23D3-3AAD-4C35-B125-0497328D04B5}">
      <dgm:prSet/>
      <dgm:spPr/>
      <dgm:t>
        <a:bodyPr/>
        <a:lstStyle/>
        <a:p>
          <a:endParaRPr lang="en-AU"/>
        </a:p>
      </dgm:t>
    </dgm:pt>
    <dgm:pt modelId="{72AD056E-FD09-4B68-A3CF-4C2EE4C1C2EE}">
      <dgm:prSet phldrT="[Text]"/>
      <dgm:spPr/>
      <dgm:t>
        <a:bodyPr/>
        <a:lstStyle/>
        <a:p>
          <a:r>
            <a:rPr lang="en-US" dirty="0"/>
            <a:t>Written Questions</a:t>
          </a:r>
          <a:endParaRPr lang="en-AU" dirty="0"/>
        </a:p>
      </dgm:t>
    </dgm:pt>
    <dgm:pt modelId="{7AE3BFD7-1B30-4854-9E26-1BB493A282D6}" type="parTrans" cxnId="{BB49C1E6-119D-4F52-BDC0-AE257387B4E0}">
      <dgm:prSet/>
      <dgm:spPr/>
      <dgm:t>
        <a:bodyPr/>
        <a:lstStyle/>
        <a:p>
          <a:endParaRPr lang="en-AU"/>
        </a:p>
      </dgm:t>
    </dgm:pt>
    <dgm:pt modelId="{842BF778-641D-4703-815E-9E8F26FB7F63}" type="sibTrans" cxnId="{BB49C1E6-119D-4F52-BDC0-AE257387B4E0}">
      <dgm:prSet/>
      <dgm:spPr/>
      <dgm:t>
        <a:bodyPr/>
        <a:lstStyle/>
        <a:p>
          <a:endParaRPr lang="en-AU"/>
        </a:p>
      </dgm:t>
    </dgm:pt>
    <dgm:pt modelId="{E9B70481-4FC1-411E-8692-34F2DD3120C9}">
      <dgm:prSet phldrT="[Text]"/>
      <dgm:spPr/>
      <dgm:t>
        <a:bodyPr/>
        <a:lstStyle/>
        <a:p>
          <a:r>
            <a:rPr lang="en-US" dirty="0"/>
            <a:t>Competent</a:t>
          </a:r>
          <a:endParaRPr lang="en-AU" dirty="0"/>
        </a:p>
      </dgm:t>
    </dgm:pt>
    <dgm:pt modelId="{DF131CE0-FD57-4501-9E40-9A3E9D085077}" type="parTrans" cxnId="{09661962-2978-4E82-9251-2ECF772FE326}">
      <dgm:prSet/>
      <dgm:spPr/>
      <dgm:t>
        <a:bodyPr/>
        <a:lstStyle/>
        <a:p>
          <a:endParaRPr lang="en-AU"/>
        </a:p>
      </dgm:t>
    </dgm:pt>
    <dgm:pt modelId="{839C45B6-58A4-4BBD-8A2C-D5520EA57E96}" type="sibTrans" cxnId="{09661962-2978-4E82-9251-2ECF772FE326}">
      <dgm:prSet/>
      <dgm:spPr/>
      <dgm:t>
        <a:bodyPr/>
        <a:lstStyle/>
        <a:p>
          <a:endParaRPr lang="en-AU"/>
        </a:p>
      </dgm:t>
    </dgm:pt>
    <dgm:pt modelId="{D45F3757-AEE8-474A-88F7-A0D73CD7FD9B}" type="pres">
      <dgm:prSet presAssocID="{FFEF4C7A-491F-4338-8B54-7FCE248A68E2}" presName="linearFlow" presStyleCnt="0">
        <dgm:presLayoutVars>
          <dgm:dir/>
          <dgm:resizeHandles val="exact"/>
        </dgm:presLayoutVars>
      </dgm:prSet>
      <dgm:spPr/>
    </dgm:pt>
    <dgm:pt modelId="{E2F5B0C8-D3D1-44FB-B2DB-CC9537EC5160}" type="pres">
      <dgm:prSet presAssocID="{8335E666-581D-4211-B39F-398A0683984B}" presName="node" presStyleLbl="node1" presStyleIdx="0" presStyleCnt="3">
        <dgm:presLayoutVars>
          <dgm:bulletEnabled val="1"/>
        </dgm:presLayoutVars>
      </dgm:prSet>
      <dgm:spPr/>
    </dgm:pt>
    <dgm:pt modelId="{89FD3314-94CA-4ACE-92AB-A1D4C18B68A1}" type="pres">
      <dgm:prSet presAssocID="{BC290F9E-4606-4E62-AA3E-B3E04765EECF}" presName="spacerL" presStyleCnt="0"/>
      <dgm:spPr/>
    </dgm:pt>
    <dgm:pt modelId="{9468E3D5-6E6C-45CD-8198-D32183B7978F}" type="pres">
      <dgm:prSet presAssocID="{BC290F9E-4606-4E62-AA3E-B3E04765EECF}" presName="sibTrans" presStyleLbl="sibTrans2D1" presStyleIdx="0" presStyleCnt="2"/>
      <dgm:spPr/>
    </dgm:pt>
    <dgm:pt modelId="{59E726D1-BC0D-4B55-BFE6-F979F6D10C6E}" type="pres">
      <dgm:prSet presAssocID="{BC290F9E-4606-4E62-AA3E-B3E04765EECF}" presName="spacerR" presStyleCnt="0"/>
      <dgm:spPr/>
    </dgm:pt>
    <dgm:pt modelId="{36C864DA-2BE3-427F-8FF2-860C222EC653}" type="pres">
      <dgm:prSet presAssocID="{72AD056E-FD09-4B68-A3CF-4C2EE4C1C2EE}" presName="node" presStyleLbl="node1" presStyleIdx="1" presStyleCnt="3">
        <dgm:presLayoutVars>
          <dgm:bulletEnabled val="1"/>
        </dgm:presLayoutVars>
      </dgm:prSet>
      <dgm:spPr/>
    </dgm:pt>
    <dgm:pt modelId="{A83A5ADC-E646-4E8F-978B-579D9F236DFD}" type="pres">
      <dgm:prSet presAssocID="{842BF778-641D-4703-815E-9E8F26FB7F63}" presName="spacerL" presStyleCnt="0"/>
      <dgm:spPr/>
    </dgm:pt>
    <dgm:pt modelId="{81126A5A-690E-47A4-AA7D-D48AD6BC207D}" type="pres">
      <dgm:prSet presAssocID="{842BF778-641D-4703-815E-9E8F26FB7F63}" presName="sibTrans" presStyleLbl="sibTrans2D1" presStyleIdx="1" presStyleCnt="2"/>
      <dgm:spPr/>
    </dgm:pt>
    <dgm:pt modelId="{6BF1A42E-1924-4717-B37D-075BCA4A4460}" type="pres">
      <dgm:prSet presAssocID="{842BF778-641D-4703-815E-9E8F26FB7F63}" presName="spacerR" presStyleCnt="0"/>
      <dgm:spPr/>
    </dgm:pt>
    <dgm:pt modelId="{FCC2AE94-7A20-45F7-91CC-98AFA4548CD9}" type="pres">
      <dgm:prSet presAssocID="{E9B70481-4FC1-411E-8692-34F2DD3120C9}" presName="node" presStyleLbl="node1" presStyleIdx="2" presStyleCnt="3" custLinFactNeighborX="929" custLinFactNeighborY="-817">
        <dgm:presLayoutVars>
          <dgm:bulletEnabled val="1"/>
        </dgm:presLayoutVars>
      </dgm:prSet>
      <dgm:spPr/>
    </dgm:pt>
  </dgm:ptLst>
  <dgm:cxnLst>
    <dgm:cxn modelId="{BE1CFE0A-BA73-42DB-B506-A32929495B2C}" type="presOf" srcId="{72AD056E-FD09-4B68-A3CF-4C2EE4C1C2EE}" destId="{36C864DA-2BE3-427F-8FF2-860C222EC653}" srcOrd="0" destOrd="0" presId="urn:microsoft.com/office/officeart/2005/8/layout/equation1"/>
    <dgm:cxn modelId="{0A19FD2A-BCCD-4C6F-AC5F-E390009DF7C9}" type="presOf" srcId="{FFEF4C7A-491F-4338-8B54-7FCE248A68E2}" destId="{D45F3757-AEE8-474A-88F7-A0D73CD7FD9B}" srcOrd="0" destOrd="0" presId="urn:microsoft.com/office/officeart/2005/8/layout/equation1"/>
    <dgm:cxn modelId="{8328785C-F1B2-416F-8699-CF52EB956B97}" type="presOf" srcId="{842BF778-641D-4703-815E-9E8F26FB7F63}" destId="{81126A5A-690E-47A4-AA7D-D48AD6BC207D}" srcOrd="0" destOrd="0" presId="urn:microsoft.com/office/officeart/2005/8/layout/equation1"/>
    <dgm:cxn modelId="{D13DB55E-59D1-4B25-A4E2-637F0D86F99A}" type="presOf" srcId="{8335E666-581D-4211-B39F-398A0683984B}" destId="{E2F5B0C8-D3D1-44FB-B2DB-CC9537EC5160}" srcOrd="0" destOrd="0" presId="urn:microsoft.com/office/officeart/2005/8/layout/equation1"/>
    <dgm:cxn modelId="{09661962-2978-4E82-9251-2ECF772FE326}" srcId="{FFEF4C7A-491F-4338-8B54-7FCE248A68E2}" destId="{E9B70481-4FC1-411E-8692-34F2DD3120C9}" srcOrd="2" destOrd="0" parTransId="{DF131CE0-FD57-4501-9E40-9A3E9D085077}" sibTransId="{839C45B6-58A4-4BBD-8A2C-D5520EA57E96}"/>
    <dgm:cxn modelId="{DE57169A-287A-435F-B9EA-FC28362A4202}" type="presOf" srcId="{BC290F9E-4606-4E62-AA3E-B3E04765EECF}" destId="{9468E3D5-6E6C-45CD-8198-D32183B7978F}" srcOrd="0" destOrd="0" presId="urn:microsoft.com/office/officeart/2005/8/layout/equation1"/>
    <dgm:cxn modelId="{8BFB00C1-F682-4B5B-9C24-89C34C5A521F}" type="presOf" srcId="{E9B70481-4FC1-411E-8692-34F2DD3120C9}" destId="{FCC2AE94-7A20-45F7-91CC-98AFA4548CD9}" srcOrd="0" destOrd="0" presId="urn:microsoft.com/office/officeart/2005/8/layout/equation1"/>
    <dgm:cxn modelId="{C52F23D3-3AAD-4C35-B125-0497328D04B5}" srcId="{FFEF4C7A-491F-4338-8B54-7FCE248A68E2}" destId="{8335E666-581D-4211-B39F-398A0683984B}" srcOrd="0" destOrd="0" parTransId="{B85474FF-9080-4004-B88D-1D388FDAA00B}" sibTransId="{BC290F9E-4606-4E62-AA3E-B3E04765EECF}"/>
    <dgm:cxn modelId="{BB49C1E6-119D-4F52-BDC0-AE257387B4E0}" srcId="{FFEF4C7A-491F-4338-8B54-7FCE248A68E2}" destId="{72AD056E-FD09-4B68-A3CF-4C2EE4C1C2EE}" srcOrd="1" destOrd="0" parTransId="{7AE3BFD7-1B30-4854-9E26-1BB493A282D6}" sibTransId="{842BF778-641D-4703-815E-9E8F26FB7F63}"/>
    <dgm:cxn modelId="{B80ECB7A-3B79-4187-A3FD-706C98F06DD2}" type="presParOf" srcId="{D45F3757-AEE8-474A-88F7-A0D73CD7FD9B}" destId="{E2F5B0C8-D3D1-44FB-B2DB-CC9537EC5160}" srcOrd="0" destOrd="0" presId="urn:microsoft.com/office/officeart/2005/8/layout/equation1"/>
    <dgm:cxn modelId="{412E93B8-0FD7-4F45-8977-1EE113A10FCE}" type="presParOf" srcId="{D45F3757-AEE8-474A-88F7-A0D73CD7FD9B}" destId="{89FD3314-94CA-4ACE-92AB-A1D4C18B68A1}" srcOrd="1" destOrd="0" presId="urn:microsoft.com/office/officeart/2005/8/layout/equation1"/>
    <dgm:cxn modelId="{732CB99D-4556-4850-B173-5950D3A78478}" type="presParOf" srcId="{D45F3757-AEE8-474A-88F7-A0D73CD7FD9B}" destId="{9468E3D5-6E6C-45CD-8198-D32183B7978F}" srcOrd="2" destOrd="0" presId="urn:microsoft.com/office/officeart/2005/8/layout/equation1"/>
    <dgm:cxn modelId="{C4E07DA0-07CF-4B89-9DB0-B64EB45272BC}" type="presParOf" srcId="{D45F3757-AEE8-474A-88F7-A0D73CD7FD9B}" destId="{59E726D1-BC0D-4B55-BFE6-F979F6D10C6E}" srcOrd="3" destOrd="0" presId="urn:microsoft.com/office/officeart/2005/8/layout/equation1"/>
    <dgm:cxn modelId="{5F11600B-423E-49B9-90AF-92F8212E3966}" type="presParOf" srcId="{D45F3757-AEE8-474A-88F7-A0D73CD7FD9B}" destId="{36C864DA-2BE3-427F-8FF2-860C222EC653}" srcOrd="4" destOrd="0" presId="urn:microsoft.com/office/officeart/2005/8/layout/equation1"/>
    <dgm:cxn modelId="{270E1C35-4A67-4D07-82E9-90AFEC98B9C9}" type="presParOf" srcId="{D45F3757-AEE8-474A-88F7-A0D73CD7FD9B}" destId="{A83A5ADC-E646-4E8F-978B-579D9F236DFD}" srcOrd="5" destOrd="0" presId="urn:microsoft.com/office/officeart/2005/8/layout/equation1"/>
    <dgm:cxn modelId="{F1997113-B5C9-4A72-B8B7-D7D2AD7A9C24}" type="presParOf" srcId="{D45F3757-AEE8-474A-88F7-A0D73CD7FD9B}" destId="{81126A5A-690E-47A4-AA7D-D48AD6BC207D}" srcOrd="6" destOrd="0" presId="urn:microsoft.com/office/officeart/2005/8/layout/equation1"/>
    <dgm:cxn modelId="{BEC5DDC9-9F75-40EC-AD64-FC968F2D898E}" type="presParOf" srcId="{D45F3757-AEE8-474A-88F7-A0D73CD7FD9B}" destId="{6BF1A42E-1924-4717-B37D-075BCA4A4460}" srcOrd="7" destOrd="0" presId="urn:microsoft.com/office/officeart/2005/8/layout/equation1"/>
    <dgm:cxn modelId="{F66D852A-6304-4021-86DB-EC32D2E7E411}" type="presParOf" srcId="{D45F3757-AEE8-474A-88F7-A0D73CD7FD9B}" destId="{FCC2AE94-7A20-45F7-91CC-98AFA4548CD9}" srcOrd="8" destOrd="0" presId="urn:microsoft.com/office/officeart/2005/8/layout/equation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5.xml><?xml version="1.0" encoding="utf-8"?>
<dgm:dataModel xmlns:dgm="http://schemas.openxmlformats.org/drawingml/2006/diagram" xmlns:a="http://schemas.openxmlformats.org/drawingml/2006/main">
  <dgm:ptLst>
    <dgm:pt modelId="{3B94786A-FAAB-9E46-AC9F-1A3ABBEC7D1B}" type="doc">
      <dgm:prSet loTypeId="urn:microsoft.com/office/officeart/2008/layout/VerticalCurvedList" loCatId="" qsTypeId="urn:microsoft.com/office/officeart/2005/8/quickstyle/simple5" qsCatId="simple" csTypeId="urn:microsoft.com/office/officeart/2005/8/colors/colorful1" csCatId="colorful" phldr="1"/>
      <dgm:spPr/>
      <dgm:t>
        <a:bodyPr/>
        <a:lstStyle/>
        <a:p>
          <a:endParaRPr lang="en-US"/>
        </a:p>
      </dgm:t>
    </dgm:pt>
    <dgm:pt modelId="{E918B759-45AD-F04D-B208-FBE08E4F09AD}">
      <dgm:prSet phldrT="[Text]"/>
      <dgm:spPr/>
      <dgm:t>
        <a:bodyPr/>
        <a:lstStyle/>
        <a:p>
          <a:r>
            <a:rPr lang="en-US" dirty="0"/>
            <a:t>What to consider when preparing for assessment</a:t>
          </a:r>
        </a:p>
      </dgm:t>
    </dgm:pt>
    <dgm:pt modelId="{7CC45005-B259-C64B-8E86-7A33134B9F68}" type="parTrans" cxnId="{D67A1FD4-7AD1-2441-B8C3-292B9223AD96}">
      <dgm:prSet/>
      <dgm:spPr/>
      <dgm:t>
        <a:bodyPr/>
        <a:lstStyle/>
        <a:p>
          <a:endParaRPr lang="en-US"/>
        </a:p>
      </dgm:t>
    </dgm:pt>
    <dgm:pt modelId="{40BB061F-2EBC-2446-8231-B768E7F6AB8B}" type="sibTrans" cxnId="{D67A1FD4-7AD1-2441-B8C3-292B9223AD96}">
      <dgm:prSet/>
      <dgm:spPr/>
      <dgm:t>
        <a:bodyPr/>
        <a:lstStyle/>
        <a:p>
          <a:endParaRPr lang="en-US"/>
        </a:p>
      </dgm:t>
    </dgm:pt>
    <dgm:pt modelId="{26757A97-92E7-4E7B-B6D1-FC9ED69B60DD}">
      <dgm:prSet/>
      <dgm:spPr/>
      <dgm:t>
        <a:bodyPr/>
        <a:lstStyle/>
        <a:p>
          <a:r>
            <a:rPr lang="en-US" dirty="0"/>
            <a:t>How to gather quality evidence</a:t>
          </a:r>
        </a:p>
      </dgm:t>
    </dgm:pt>
    <dgm:pt modelId="{A53AB98E-27E0-4FDF-B02B-0A1B0026BE89}" type="parTrans" cxnId="{1825C3B7-01A9-44F6-8903-3478B0BD1F55}">
      <dgm:prSet/>
      <dgm:spPr/>
      <dgm:t>
        <a:bodyPr/>
        <a:lstStyle/>
        <a:p>
          <a:endParaRPr lang="en-AU"/>
        </a:p>
      </dgm:t>
    </dgm:pt>
    <dgm:pt modelId="{B8E54DF3-BB1E-4023-8C79-40A724E75BAF}" type="sibTrans" cxnId="{1825C3B7-01A9-44F6-8903-3478B0BD1F55}">
      <dgm:prSet/>
      <dgm:spPr/>
      <dgm:t>
        <a:bodyPr/>
        <a:lstStyle/>
        <a:p>
          <a:endParaRPr lang="en-AU"/>
        </a:p>
      </dgm:t>
    </dgm:pt>
    <dgm:pt modelId="{FB2B425D-8B8F-45D1-8CCE-AA81BB22688D}">
      <dgm:prSet/>
      <dgm:spPr/>
      <dgm:t>
        <a:bodyPr/>
        <a:lstStyle/>
        <a:p>
          <a:r>
            <a:rPr lang="en-US" dirty="0"/>
            <a:t>Supporting the learner in the assessment process</a:t>
          </a:r>
        </a:p>
      </dgm:t>
    </dgm:pt>
    <dgm:pt modelId="{F35B7ECB-DC92-4064-AFC6-207BBCB4CB29}" type="parTrans" cxnId="{CE86EC86-7701-4E62-8549-18DA0C49FC6B}">
      <dgm:prSet/>
      <dgm:spPr/>
      <dgm:t>
        <a:bodyPr/>
        <a:lstStyle/>
        <a:p>
          <a:endParaRPr lang="en-AU"/>
        </a:p>
      </dgm:t>
    </dgm:pt>
    <dgm:pt modelId="{73730F1C-D824-4D1F-B09D-FC2DA00CC221}" type="sibTrans" cxnId="{CE86EC86-7701-4E62-8549-18DA0C49FC6B}">
      <dgm:prSet/>
      <dgm:spPr/>
      <dgm:t>
        <a:bodyPr/>
        <a:lstStyle/>
        <a:p>
          <a:endParaRPr lang="en-AU"/>
        </a:p>
      </dgm:t>
    </dgm:pt>
    <dgm:pt modelId="{A89C99ED-55B3-4BD4-9C32-946D011A0F47}">
      <dgm:prSet/>
      <dgm:spPr/>
      <dgm:t>
        <a:bodyPr/>
        <a:lstStyle/>
        <a:p>
          <a:r>
            <a:rPr lang="en-US" dirty="0"/>
            <a:t>Keys to making the assessment decision</a:t>
          </a:r>
        </a:p>
      </dgm:t>
    </dgm:pt>
    <dgm:pt modelId="{5B3576E4-451F-42EC-AFC2-197CB0875C83}" type="parTrans" cxnId="{BCA9417E-5BB4-441C-9F25-2F5F7FEB3DFB}">
      <dgm:prSet/>
      <dgm:spPr/>
      <dgm:t>
        <a:bodyPr/>
        <a:lstStyle/>
        <a:p>
          <a:endParaRPr lang="en-AU"/>
        </a:p>
      </dgm:t>
    </dgm:pt>
    <dgm:pt modelId="{965F739C-82C9-421E-B8DD-C6494C22EA94}" type="sibTrans" cxnId="{BCA9417E-5BB4-441C-9F25-2F5F7FEB3DFB}">
      <dgm:prSet/>
      <dgm:spPr/>
      <dgm:t>
        <a:bodyPr/>
        <a:lstStyle/>
        <a:p>
          <a:endParaRPr lang="en-AU"/>
        </a:p>
      </dgm:t>
    </dgm:pt>
    <dgm:pt modelId="{EADB91B6-8F3F-461E-BB08-EC4E689C8666}">
      <dgm:prSet/>
      <dgm:spPr/>
      <dgm:t>
        <a:bodyPr/>
        <a:lstStyle/>
        <a:p>
          <a:r>
            <a:rPr lang="en-US" dirty="0"/>
            <a:t>Critical requirements of reporting and recording</a:t>
          </a:r>
        </a:p>
      </dgm:t>
    </dgm:pt>
    <dgm:pt modelId="{8020E0C9-9F5E-41AB-8C41-3A4AA74F4345}" type="parTrans" cxnId="{EA52ACDA-7C08-4FF0-9684-6C2BCD238DDC}">
      <dgm:prSet/>
      <dgm:spPr/>
      <dgm:t>
        <a:bodyPr/>
        <a:lstStyle/>
        <a:p>
          <a:endParaRPr lang="en-AU"/>
        </a:p>
      </dgm:t>
    </dgm:pt>
    <dgm:pt modelId="{BD3F11FA-9E6D-43E2-AC13-3BB51E6B9945}" type="sibTrans" cxnId="{EA52ACDA-7C08-4FF0-9684-6C2BCD238DDC}">
      <dgm:prSet/>
      <dgm:spPr/>
      <dgm:t>
        <a:bodyPr/>
        <a:lstStyle/>
        <a:p>
          <a:endParaRPr lang="en-AU"/>
        </a:p>
      </dgm:t>
    </dgm:pt>
    <dgm:pt modelId="{BF5C8522-4409-674E-BC1A-7846EAC55336}" type="pres">
      <dgm:prSet presAssocID="{3B94786A-FAAB-9E46-AC9F-1A3ABBEC7D1B}" presName="Name0" presStyleCnt="0">
        <dgm:presLayoutVars>
          <dgm:chMax val="7"/>
          <dgm:chPref val="7"/>
          <dgm:dir/>
        </dgm:presLayoutVars>
      </dgm:prSet>
      <dgm:spPr/>
    </dgm:pt>
    <dgm:pt modelId="{B3480899-971C-954F-AD48-34975491CCDB}" type="pres">
      <dgm:prSet presAssocID="{3B94786A-FAAB-9E46-AC9F-1A3ABBEC7D1B}" presName="Name1" presStyleCnt="0"/>
      <dgm:spPr/>
    </dgm:pt>
    <dgm:pt modelId="{2D461AA6-EA2A-B841-A97D-C85C0B9789E9}" type="pres">
      <dgm:prSet presAssocID="{3B94786A-FAAB-9E46-AC9F-1A3ABBEC7D1B}" presName="cycle" presStyleCnt="0"/>
      <dgm:spPr/>
    </dgm:pt>
    <dgm:pt modelId="{81D5F725-507B-1040-9D08-7E72D9456F24}" type="pres">
      <dgm:prSet presAssocID="{3B94786A-FAAB-9E46-AC9F-1A3ABBEC7D1B}" presName="srcNode" presStyleLbl="node1" presStyleIdx="0" presStyleCnt="5"/>
      <dgm:spPr/>
    </dgm:pt>
    <dgm:pt modelId="{F6777AFE-A7FF-1A46-95E9-1A0C964F0CF6}" type="pres">
      <dgm:prSet presAssocID="{3B94786A-FAAB-9E46-AC9F-1A3ABBEC7D1B}" presName="conn" presStyleLbl="parChTrans1D2" presStyleIdx="0" presStyleCnt="1"/>
      <dgm:spPr/>
    </dgm:pt>
    <dgm:pt modelId="{DD8CD361-92B9-CA44-8531-BCFB7F945F81}" type="pres">
      <dgm:prSet presAssocID="{3B94786A-FAAB-9E46-AC9F-1A3ABBEC7D1B}" presName="extraNode" presStyleLbl="node1" presStyleIdx="0" presStyleCnt="5"/>
      <dgm:spPr/>
    </dgm:pt>
    <dgm:pt modelId="{B3BB4C96-7760-4245-BBB3-3E1C299CA232}" type="pres">
      <dgm:prSet presAssocID="{3B94786A-FAAB-9E46-AC9F-1A3ABBEC7D1B}" presName="dstNode" presStyleLbl="node1" presStyleIdx="0" presStyleCnt="5"/>
      <dgm:spPr/>
    </dgm:pt>
    <dgm:pt modelId="{DB688FFF-DEB6-834B-8309-E341C53D8790}" type="pres">
      <dgm:prSet presAssocID="{E918B759-45AD-F04D-B208-FBE08E4F09AD}" presName="text_1" presStyleLbl="node1" presStyleIdx="0" presStyleCnt="5">
        <dgm:presLayoutVars>
          <dgm:bulletEnabled val="1"/>
        </dgm:presLayoutVars>
      </dgm:prSet>
      <dgm:spPr/>
    </dgm:pt>
    <dgm:pt modelId="{37C1963E-38F9-B94C-ADFE-1A7A607BABBE}" type="pres">
      <dgm:prSet presAssocID="{E918B759-45AD-F04D-B208-FBE08E4F09AD}" presName="accent_1" presStyleCnt="0"/>
      <dgm:spPr/>
    </dgm:pt>
    <dgm:pt modelId="{5D6D1ED7-9F1F-6A42-BD19-17A2E430E41D}" type="pres">
      <dgm:prSet presAssocID="{E918B759-45AD-F04D-B208-FBE08E4F09AD}" presName="accentRepeatNode" presStyleLbl="solidFgAcc1" presStyleIdx="0" presStyleCnt="5"/>
      <dgm:spPr/>
    </dgm:pt>
    <dgm:pt modelId="{C182D1EF-A8D2-4DCB-B356-8AE8EE5D2C42}" type="pres">
      <dgm:prSet presAssocID="{26757A97-92E7-4E7B-B6D1-FC9ED69B60DD}" presName="text_2" presStyleLbl="node1" presStyleIdx="1" presStyleCnt="5">
        <dgm:presLayoutVars>
          <dgm:bulletEnabled val="1"/>
        </dgm:presLayoutVars>
      </dgm:prSet>
      <dgm:spPr/>
    </dgm:pt>
    <dgm:pt modelId="{F0E4D5BC-084B-4473-A409-0607F9B8B281}" type="pres">
      <dgm:prSet presAssocID="{26757A97-92E7-4E7B-B6D1-FC9ED69B60DD}" presName="accent_2" presStyleCnt="0"/>
      <dgm:spPr/>
    </dgm:pt>
    <dgm:pt modelId="{856E515B-015D-4E53-943A-BEE10ED080C8}" type="pres">
      <dgm:prSet presAssocID="{26757A97-92E7-4E7B-B6D1-FC9ED69B60DD}" presName="accentRepeatNode" presStyleLbl="solidFgAcc1" presStyleIdx="1" presStyleCnt="5"/>
      <dgm:spPr/>
    </dgm:pt>
    <dgm:pt modelId="{FE2F3834-E615-437C-8073-55069C0474F7}" type="pres">
      <dgm:prSet presAssocID="{FB2B425D-8B8F-45D1-8CCE-AA81BB22688D}" presName="text_3" presStyleLbl="node1" presStyleIdx="2" presStyleCnt="5">
        <dgm:presLayoutVars>
          <dgm:bulletEnabled val="1"/>
        </dgm:presLayoutVars>
      </dgm:prSet>
      <dgm:spPr/>
    </dgm:pt>
    <dgm:pt modelId="{9C9465F0-3A9E-40EE-8472-308364F863B8}" type="pres">
      <dgm:prSet presAssocID="{FB2B425D-8B8F-45D1-8CCE-AA81BB22688D}" presName="accent_3" presStyleCnt="0"/>
      <dgm:spPr/>
    </dgm:pt>
    <dgm:pt modelId="{9285DD30-99D2-4465-8A3E-6DB9551AE222}" type="pres">
      <dgm:prSet presAssocID="{FB2B425D-8B8F-45D1-8CCE-AA81BB22688D}" presName="accentRepeatNode" presStyleLbl="solidFgAcc1" presStyleIdx="2" presStyleCnt="5"/>
      <dgm:spPr/>
    </dgm:pt>
    <dgm:pt modelId="{35F64DEE-F356-4768-B01E-A605F15FB873}" type="pres">
      <dgm:prSet presAssocID="{A89C99ED-55B3-4BD4-9C32-946D011A0F47}" presName="text_4" presStyleLbl="node1" presStyleIdx="3" presStyleCnt="5">
        <dgm:presLayoutVars>
          <dgm:bulletEnabled val="1"/>
        </dgm:presLayoutVars>
      </dgm:prSet>
      <dgm:spPr/>
    </dgm:pt>
    <dgm:pt modelId="{002CC16F-534E-4C18-BE3E-D1B33B63D9A8}" type="pres">
      <dgm:prSet presAssocID="{A89C99ED-55B3-4BD4-9C32-946D011A0F47}" presName="accent_4" presStyleCnt="0"/>
      <dgm:spPr/>
    </dgm:pt>
    <dgm:pt modelId="{E0CEC78C-4775-45C6-AA13-28EB32597217}" type="pres">
      <dgm:prSet presAssocID="{A89C99ED-55B3-4BD4-9C32-946D011A0F47}" presName="accentRepeatNode" presStyleLbl="solidFgAcc1" presStyleIdx="3" presStyleCnt="5"/>
      <dgm:spPr/>
    </dgm:pt>
    <dgm:pt modelId="{177D3430-E26D-4B83-8825-3F21E3A84EC1}" type="pres">
      <dgm:prSet presAssocID="{EADB91B6-8F3F-461E-BB08-EC4E689C8666}" presName="text_5" presStyleLbl="node1" presStyleIdx="4" presStyleCnt="5">
        <dgm:presLayoutVars>
          <dgm:bulletEnabled val="1"/>
        </dgm:presLayoutVars>
      </dgm:prSet>
      <dgm:spPr/>
    </dgm:pt>
    <dgm:pt modelId="{AC2EC998-009D-4AC6-A2D8-665D1A9817EC}" type="pres">
      <dgm:prSet presAssocID="{EADB91B6-8F3F-461E-BB08-EC4E689C8666}" presName="accent_5" presStyleCnt="0"/>
      <dgm:spPr/>
    </dgm:pt>
    <dgm:pt modelId="{7EE52DA2-9D90-4BE8-8CFC-ACCE0EABA8FF}" type="pres">
      <dgm:prSet presAssocID="{EADB91B6-8F3F-461E-BB08-EC4E689C8666}" presName="accentRepeatNode" presStyleLbl="solidFgAcc1" presStyleIdx="4" presStyleCnt="5"/>
      <dgm:spPr/>
    </dgm:pt>
  </dgm:ptLst>
  <dgm:cxnLst>
    <dgm:cxn modelId="{6468411A-0545-4EC2-8F7B-C341D74A1A5E}" type="presOf" srcId="{FB2B425D-8B8F-45D1-8CCE-AA81BB22688D}" destId="{FE2F3834-E615-437C-8073-55069C0474F7}" srcOrd="0" destOrd="0" presId="urn:microsoft.com/office/officeart/2008/layout/VerticalCurvedList"/>
    <dgm:cxn modelId="{5EA8525F-660B-2948-BD43-8502909C6953}" type="presOf" srcId="{3B94786A-FAAB-9E46-AC9F-1A3ABBEC7D1B}" destId="{BF5C8522-4409-674E-BC1A-7846EAC55336}" srcOrd="0" destOrd="0" presId="urn:microsoft.com/office/officeart/2008/layout/VerticalCurvedList"/>
    <dgm:cxn modelId="{0C3FA778-A20F-1040-9F83-C0B4B83FB38B}" type="presOf" srcId="{40BB061F-2EBC-2446-8231-B768E7F6AB8B}" destId="{F6777AFE-A7FF-1A46-95E9-1A0C964F0CF6}" srcOrd="0" destOrd="0" presId="urn:microsoft.com/office/officeart/2008/layout/VerticalCurvedList"/>
    <dgm:cxn modelId="{8E03587A-8116-4D33-9CA8-CEC999730B09}" type="presOf" srcId="{26757A97-92E7-4E7B-B6D1-FC9ED69B60DD}" destId="{C182D1EF-A8D2-4DCB-B356-8AE8EE5D2C42}" srcOrd="0" destOrd="0" presId="urn:microsoft.com/office/officeart/2008/layout/VerticalCurvedList"/>
    <dgm:cxn modelId="{BCA9417E-5BB4-441C-9F25-2F5F7FEB3DFB}" srcId="{3B94786A-FAAB-9E46-AC9F-1A3ABBEC7D1B}" destId="{A89C99ED-55B3-4BD4-9C32-946D011A0F47}" srcOrd="3" destOrd="0" parTransId="{5B3576E4-451F-42EC-AFC2-197CB0875C83}" sibTransId="{965F739C-82C9-421E-B8DD-C6494C22EA94}"/>
    <dgm:cxn modelId="{B5677D84-B5F0-4482-8920-7A863457C415}" type="presOf" srcId="{EADB91B6-8F3F-461E-BB08-EC4E689C8666}" destId="{177D3430-E26D-4B83-8825-3F21E3A84EC1}" srcOrd="0" destOrd="0" presId="urn:microsoft.com/office/officeart/2008/layout/VerticalCurvedList"/>
    <dgm:cxn modelId="{CE86EC86-7701-4E62-8549-18DA0C49FC6B}" srcId="{3B94786A-FAAB-9E46-AC9F-1A3ABBEC7D1B}" destId="{FB2B425D-8B8F-45D1-8CCE-AA81BB22688D}" srcOrd="2" destOrd="0" parTransId="{F35B7ECB-DC92-4064-AFC6-207BBCB4CB29}" sibTransId="{73730F1C-D824-4D1F-B09D-FC2DA00CC221}"/>
    <dgm:cxn modelId="{2BEFA58B-8AF8-4C53-9DC8-E2D52815F34B}" type="presOf" srcId="{A89C99ED-55B3-4BD4-9C32-946D011A0F47}" destId="{35F64DEE-F356-4768-B01E-A605F15FB873}" srcOrd="0" destOrd="0" presId="urn:microsoft.com/office/officeart/2008/layout/VerticalCurvedList"/>
    <dgm:cxn modelId="{1825C3B7-01A9-44F6-8903-3478B0BD1F55}" srcId="{3B94786A-FAAB-9E46-AC9F-1A3ABBEC7D1B}" destId="{26757A97-92E7-4E7B-B6D1-FC9ED69B60DD}" srcOrd="1" destOrd="0" parTransId="{A53AB98E-27E0-4FDF-B02B-0A1B0026BE89}" sibTransId="{B8E54DF3-BB1E-4023-8C79-40A724E75BAF}"/>
    <dgm:cxn modelId="{D67A1FD4-7AD1-2441-B8C3-292B9223AD96}" srcId="{3B94786A-FAAB-9E46-AC9F-1A3ABBEC7D1B}" destId="{E918B759-45AD-F04D-B208-FBE08E4F09AD}" srcOrd="0" destOrd="0" parTransId="{7CC45005-B259-C64B-8E86-7A33134B9F68}" sibTransId="{40BB061F-2EBC-2446-8231-B768E7F6AB8B}"/>
    <dgm:cxn modelId="{EA52ACDA-7C08-4FF0-9684-6C2BCD238DDC}" srcId="{3B94786A-FAAB-9E46-AC9F-1A3ABBEC7D1B}" destId="{EADB91B6-8F3F-461E-BB08-EC4E689C8666}" srcOrd="4" destOrd="0" parTransId="{8020E0C9-9F5E-41AB-8C41-3A4AA74F4345}" sibTransId="{BD3F11FA-9E6D-43E2-AC13-3BB51E6B9945}"/>
    <dgm:cxn modelId="{118B23F0-9ADA-9B45-A32F-3313389777EF}" type="presOf" srcId="{E918B759-45AD-F04D-B208-FBE08E4F09AD}" destId="{DB688FFF-DEB6-834B-8309-E341C53D8790}" srcOrd="0" destOrd="0" presId="urn:microsoft.com/office/officeart/2008/layout/VerticalCurvedList"/>
    <dgm:cxn modelId="{BF727DD4-090D-4844-AC3E-B5B53AB1BA61}" type="presParOf" srcId="{BF5C8522-4409-674E-BC1A-7846EAC55336}" destId="{B3480899-971C-954F-AD48-34975491CCDB}" srcOrd="0" destOrd="0" presId="urn:microsoft.com/office/officeart/2008/layout/VerticalCurvedList"/>
    <dgm:cxn modelId="{7F562480-1B04-1D4A-9B27-1B5F3F31C770}" type="presParOf" srcId="{B3480899-971C-954F-AD48-34975491CCDB}" destId="{2D461AA6-EA2A-B841-A97D-C85C0B9789E9}" srcOrd="0" destOrd="0" presId="urn:microsoft.com/office/officeart/2008/layout/VerticalCurvedList"/>
    <dgm:cxn modelId="{281CCF91-2411-174F-BA70-E7561BD66A6B}" type="presParOf" srcId="{2D461AA6-EA2A-B841-A97D-C85C0B9789E9}" destId="{81D5F725-507B-1040-9D08-7E72D9456F24}" srcOrd="0" destOrd="0" presId="urn:microsoft.com/office/officeart/2008/layout/VerticalCurvedList"/>
    <dgm:cxn modelId="{EB4003CB-A4EE-9141-A486-299054036774}" type="presParOf" srcId="{2D461AA6-EA2A-B841-A97D-C85C0B9789E9}" destId="{F6777AFE-A7FF-1A46-95E9-1A0C964F0CF6}" srcOrd="1" destOrd="0" presId="urn:microsoft.com/office/officeart/2008/layout/VerticalCurvedList"/>
    <dgm:cxn modelId="{F3DA1BDC-93B7-9541-B899-3C4DB578108C}" type="presParOf" srcId="{2D461AA6-EA2A-B841-A97D-C85C0B9789E9}" destId="{DD8CD361-92B9-CA44-8531-BCFB7F945F81}" srcOrd="2" destOrd="0" presId="urn:microsoft.com/office/officeart/2008/layout/VerticalCurvedList"/>
    <dgm:cxn modelId="{F3C1EE65-E867-5E4E-B55C-7E6332C77079}" type="presParOf" srcId="{2D461AA6-EA2A-B841-A97D-C85C0B9789E9}" destId="{B3BB4C96-7760-4245-BBB3-3E1C299CA232}" srcOrd="3" destOrd="0" presId="urn:microsoft.com/office/officeart/2008/layout/VerticalCurvedList"/>
    <dgm:cxn modelId="{569FC9BE-5156-9942-B875-BB9C26F6162E}" type="presParOf" srcId="{B3480899-971C-954F-AD48-34975491CCDB}" destId="{DB688FFF-DEB6-834B-8309-E341C53D8790}" srcOrd="1" destOrd="0" presId="urn:microsoft.com/office/officeart/2008/layout/VerticalCurvedList"/>
    <dgm:cxn modelId="{058DF818-5A1B-FA40-89D1-B6E33C3DD354}" type="presParOf" srcId="{B3480899-971C-954F-AD48-34975491CCDB}" destId="{37C1963E-38F9-B94C-ADFE-1A7A607BABBE}" srcOrd="2" destOrd="0" presId="urn:microsoft.com/office/officeart/2008/layout/VerticalCurvedList"/>
    <dgm:cxn modelId="{3B8DE04C-8C1F-9946-9320-8FCC0A5FC6AF}" type="presParOf" srcId="{37C1963E-38F9-B94C-ADFE-1A7A607BABBE}" destId="{5D6D1ED7-9F1F-6A42-BD19-17A2E430E41D}" srcOrd="0" destOrd="0" presId="urn:microsoft.com/office/officeart/2008/layout/VerticalCurvedList"/>
    <dgm:cxn modelId="{30A01EE4-B130-4B4F-9854-0C6D28F145E9}" type="presParOf" srcId="{B3480899-971C-954F-AD48-34975491CCDB}" destId="{C182D1EF-A8D2-4DCB-B356-8AE8EE5D2C42}" srcOrd="3" destOrd="0" presId="urn:microsoft.com/office/officeart/2008/layout/VerticalCurvedList"/>
    <dgm:cxn modelId="{FFB24F4B-3DA1-4C3E-A062-325C24464C67}" type="presParOf" srcId="{B3480899-971C-954F-AD48-34975491CCDB}" destId="{F0E4D5BC-084B-4473-A409-0607F9B8B281}" srcOrd="4" destOrd="0" presId="urn:microsoft.com/office/officeart/2008/layout/VerticalCurvedList"/>
    <dgm:cxn modelId="{D37A04DA-6D6E-45D3-8D3A-EC910BDFB595}" type="presParOf" srcId="{F0E4D5BC-084B-4473-A409-0607F9B8B281}" destId="{856E515B-015D-4E53-943A-BEE10ED080C8}" srcOrd="0" destOrd="0" presId="urn:microsoft.com/office/officeart/2008/layout/VerticalCurvedList"/>
    <dgm:cxn modelId="{F075944B-0BB6-4D3E-BD1F-10AFC4A48AE5}" type="presParOf" srcId="{B3480899-971C-954F-AD48-34975491CCDB}" destId="{FE2F3834-E615-437C-8073-55069C0474F7}" srcOrd="5" destOrd="0" presId="urn:microsoft.com/office/officeart/2008/layout/VerticalCurvedList"/>
    <dgm:cxn modelId="{A03B65F0-CEB5-4000-9EA5-8C3EE3C01F71}" type="presParOf" srcId="{B3480899-971C-954F-AD48-34975491CCDB}" destId="{9C9465F0-3A9E-40EE-8472-308364F863B8}" srcOrd="6" destOrd="0" presId="urn:microsoft.com/office/officeart/2008/layout/VerticalCurvedList"/>
    <dgm:cxn modelId="{83E0480D-5672-4F3F-87C0-858142612730}" type="presParOf" srcId="{9C9465F0-3A9E-40EE-8472-308364F863B8}" destId="{9285DD30-99D2-4465-8A3E-6DB9551AE222}" srcOrd="0" destOrd="0" presId="urn:microsoft.com/office/officeart/2008/layout/VerticalCurvedList"/>
    <dgm:cxn modelId="{D71E4962-8A0B-42C9-B710-7C40F93C4471}" type="presParOf" srcId="{B3480899-971C-954F-AD48-34975491CCDB}" destId="{35F64DEE-F356-4768-B01E-A605F15FB873}" srcOrd="7" destOrd="0" presId="urn:microsoft.com/office/officeart/2008/layout/VerticalCurvedList"/>
    <dgm:cxn modelId="{E0E0BD87-CFA5-4C40-AD52-84C334F883AA}" type="presParOf" srcId="{B3480899-971C-954F-AD48-34975491CCDB}" destId="{002CC16F-534E-4C18-BE3E-D1B33B63D9A8}" srcOrd="8" destOrd="0" presId="urn:microsoft.com/office/officeart/2008/layout/VerticalCurvedList"/>
    <dgm:cxn modelId="{8A24101B-13DA-49C8-9EDF-6635192C828C}" type="presParOf" srcId="{002CC16F-534E-4C18-BE3E-D1B33B63D9A8}" destId="{E0CEC78C-4775-45C6-AA13-28EB32597217}" srcOrd="0" destOrd="0" presId="urn:microsoft.com/office/officeart/2008/layout/VerticalCurvedList"/>
    <dgm:cxn modelId="{02E517AF-79BB-4C55-9563-4A7F801683E4}" type="presParOf" srcId="{B3480899-971C-954F-AD48-34975491CCDB}" destId="{177D3430-E26D-4B83-8825-3F21E3A84EC1}" srcOrd="9" destOrd="0" presId="urn:microsoft.com/office/officeart/2008/layout/VerticalCurvedList"/>
    <dgm:cxn modelId="{F9005662-FBE8-4EEA-AC33-7F80878C123D}" type="presParOf" srcId="{B3480899-971C-954F-AD48-34975491CCDB}" destId="{AC2EC998-009D-4AC6-A2D8-665D1A9817EC}" srcOrd="10" destOrd="0" presId="urn:microsoft.com/office/officeart/2008/layout/VerticalCurvedList"/>
    <dgm:cxn modelId="{5B3973C9-6041-445D-860F-216812E043A0}" type="presParOf" srcId="{AC2EC998-009D-4AC6-A2D8-665D1A9817EC}" destId="{7EE52DA2-9D90-4BE8-8CFC-ACCE0EABA8FF}" srcOrd="0" destOrd="0" presId="urn:microsoft.com/office/officeart/2008/layout/VerticalCurvedList"/>
  </dgm:cxnLst>
  <dgm:bg/>
  <dgm:whole/>
  <dgm:extLst>
    <a:ext uri="http://schemas.microsoft.com/office/drawing/2008/diagram">
      <dsp:dataModelExt xmlns:dsp="http://schemas.microsoft.com/office/drawing/2008/diagram" relId="rId6" minVer="http://schemas.openxmlformats.org/drawingml/2006/diagram"/>
    </a:ext>
    <a:ext uri="{C62137D5-CB1D-491B-B009-E17868A290BF}">
      <dgm14:recolorImg xmlns:dgm14="http://schemas.microsoft.com/office/drawing/2010/diagram" val="1"/>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6777AFE-A7FF-1A46-95E9-1A0C964F0CF6}">
      <dsp:nvSpPr>
        <dsp:cNvPr id="0" name=""/>
        <dsp:cNvSpPr/>
      </dsp:nvSpPr>
      <dsp:spPr>
        <a:xfrm>
          <a:off x="-4809863" y="-737173"/>
          <a:ext cx="5728848" cy="5728848"/>
        </a:xfrm>
        <a:prstGeom prst="blockArc">
          <a:avLst>
            <a:gd name="adj1" fmla="val 18900000"/>
            <a:gd name="adj2" fmla="val 2700000"/>
            <a:gd name="adj3" fmla="val 377"/>
          </a:avLst>
        </a:prstGeom>
        <a:noFill/>
        <a:ln w="12700" cap="flat" cmpd="sng" algn="ctr">
          <a:solidFill>
            <a:schemeClr val="accent2">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DB688FFF-DEB6-834B-8309-E341C53D8790}">
      <dsp:nvSpPr>
        <dsp:cNvPr id="0" name=""/>
        <dsp:cNvSpPr/>
      </dsp:nvSpPr>
      <dsp:spPr>
        <a:xfrm>
          <a:off x="402141" y="265821"/>
          <a:ext cx="8620163" cy="531982"/>
        </a:xfrm>
        <a:prstGeom prst="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422261" tIns="68580" rIns="68580" bIns="68580" numCol="1" spcCol="1270" anchor="ctr" anchorCtr="0">
          <a:noAutofit/>
        </a:bodyPr>
        <a:lstStyle/>
        <a:p>
          <a:pPr marL="0" lvl="0" indent="0" algn="l" defTabSz="1200150">
            <a:lnSpc>
              <a:spcPct val="90000"/>
            </a:lnSpc>
            <a:spcBef>
              <a:spcPct val="0"/>
            </a:spcBef>
            <a:spcAft>
              <a:spcPct val="35000"/>
            </a:spcAft>
            <a:buNone/>
          </a:pPr>
          <a:r>
            <a:rPr lang="en-US" sz="2700" kern="1200" dirty="0"/>
            <a:t>What to consider when preparing for assessment</a:t>
          </a:r>
        </a:p>
      </dsp:txBody>
      <dsp:txXfrm>
        <a:off x="402141" y="265821"/>
        <a:ext cx="8620163" cy="531982"/>
      </dsp:txXfrm>
    </dsp:sp>
    <dsp:sp modelId="{5D6D1ED7-9F1F-6A42-BD19-17A2E430E41D}">
      <dsp:nvSpPr>
        <dsp:cNvPr id="0" name=""/>
        <dsp:cNvSpPr/>
      </dsp:nvSpPr>
      <dsp:spPr>
        <a:xfrm>
          <a:off x="69652" y="199323"/>
          <a:ext cx="664978" cy="664978"/>
        </a:xfrm>
        <a:prstGeom prst="ellipse">
          <a:avLst/>
        </a:prstGeom>
        <a:solidFill>
          <a:schemeClr val="lt1">
            <a:hueOff val="0"/>
            <a:satOff val="0"/>
            <a:lumOff val="0"/>
            <a:alphaOff val="0"/>
          </a:schemeClr>
        </a:solidFill>
        <a:ln w="6350" cap="flat" cmpd="sng" algn="ctr">
          <a:solidFill>
            <a:schemeClr val="accent2">
              <a:hueOff val="0"/>
              <a:satOff val="0"/>
              <a:lumOff val="0"/>
              <a:alphaOff val="0"/>
            </a:schemeClr>
          </a:solidFill>
          <a:prstDash val="solid"/>
          <a:miter lim="800000"/>
        </a:ln>
        <a:effectLst/>
      </dsp:spPr>
      <dsp:style>
        <a:lnRef idx="1">
          <a:scrgbClr r="0" g="0" b="0"/>
        </a:lnRef>
        <a:fillRef idx="1">
          <a:scrgbClr r="0" g="0" b="0"/>
        </a:fillRef>
        <a:effectRef idx="2">
          <a:scrgbClr r="0" g="0" b="0"/>
        </a:effectRef>
        <a:fontRef idx="minor"/>
      </dsp:style>
    </dsp:sp>
    <dsp:sp modelId="{C182D1EF-A8D2-4DCB-B356-8AE8EE5D2C42}">
      <dsp:nvSpPr>
        <dsp:cNvPr id="0" name=""/>
        <dsp:cNvSpPr/>
      </dsp:nvSpPr>
      <dsp:spPr>
        <a:xfrm>
          <a:off x="783344" y="1063539"/>
          <a:ext cx="8238959" cy="531982"/>
        </a:xfrm>
        <a:prstGeom prst="rect">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422261" tIns="68580" rIns="68580" bIns="68580" numCol="1" spcCol="1270" anchor="ctr" anchorCtr="0">
          <a:noAutofit/>
        </a:bodyPr>
        <a:lstStyle/>
        <a:p>
          <a:pPr marL="0" lvl="0" indent="0" algn="l" defTabSz="1200150">
            <a:lnSpc>
              <a:spcPct val="90000"/>
            </a:lnSpc>
            <a:spcBef>
              <a:spcPct val="0"/>
            </a:spcBef>
            <a:spcAft>
              <a:spcPct val="35000"/>
            </a:spcAft>
            <a:buNone/>
          </a:pPr>
          <a:r>
            <a:rPr lang="en-US" sz="2700" kern="1200" dirty="0"/>
            <a:t>How to gather quality evidence</a:t>
          </a:r>
        </a:p>
      </dsp:txBody>
      <dsp:txXfrm>
        <a:off x="783344" y="1063539"/>
        <a:ext cx="8238959" cy="531982"/>
      </dsp:txXfrm>
    </dsp:sp>
    <dsp:sp modelId="{856E515B-015D-4E53-943A-BEE10ED080C8}">
      <dsp:nvSpPr>
        <dsp:cNvPr id="0" name=""/>
        <dsp:cNvSpPr/>
      </dsp:nvSpPr>
      <dsp:spPr>
        <a:xfrm>
          <a:off x="450855" y="997042"/>
          <a:ext cx="664978" cy="664978"/>
        </a:xfrm>
        <a:prstGeom prst="ellipse">
          <a:avLst/>
        </a:prstGeom>
        <a:solidFill>
          <a:schemeClr val="lt1">
            <a:hueOff val="0"/>
            <a:satOff val="0"/>
            <a:lumOff val="0"/>
            <a:alphaOff val="0"/>
          </a:schemeClr>
        </a:solidFill>
        <a:ln w="6350" cap="flat" cmpd="sng" algn="ctr">
          <a:solidFill>
            <a:schemeClr val="accent3">
              <a:hueOff val="0"/>
              <a:satOff val="0"/>
              <a:lumOff val="0"/>
              <a:alphaOff val="0"/>
            </a:schemeClr>
          </a:solidFill>
          <a:prstDash val="solid"/>
          <a:miter lim="800000"/>
        </a:ln>
        <a:effectLst/>
      </dsp:spPr>
      <dsp:style>
        <a:lnRef idx="1">
          <a:scrgbClr r="0" g="0" b="0"/>
        </a:lnRef>
        <a:fillRef idx="1">
          <a:scrgbClr r="0" g="0" b="0"/>
        </a:fillRef>
        <a:effectRef idx="2">
          <a:scrgbClr r="0" g="0" b="0"/>
        </a:effectRef>
        <a:fontRef idx="minor"/>
      </dsp:style>
    </dsp:sp>
    <dsp:sp modelId="{FE2F3834-E615-437C-8073-55069C0474F7}">
      <dsp:nvSpPr>
        <dsp:cNvPr id="0" name=""/>
        <dsp:cNvSpPr/>
      </dsp:nvSpPr>
      <dsp:spPr>
        <a:xfrm>
          <a:off x="900343" y="1861258"/>
          <a:ext cx="8121961" cy="531982"/>
        </a:xfrm>
        <a:prstGeom prst="rect">
          <a:avLst/>
        </a:prstGeom>
        <a:gradFill rotWithShape="0">
          <a:gsLst>
            <a:gs pos="0">
              <a:schemeClr val="accent4">
                <a:hueOff val="0"/>
                <a:satOff val="0"/>
                <a:lumOff val="0"/>
                <a:alphaOff val="0"/>
                <a:satMod val="103000"/>
                <a:lumMod val="102000"/>
                <a:tint val="94000"/>
              </a:schemeClr>
            </a:gs>
            <a:gs pos="50000">
              <a:schemeClr val="accent4">
                <a:hueOff val="0"/>
                <a:satOff val="0"/>
                <a:lumOff val="0"/>
                <a:alphaOff val="0"/>
                <a:satMod val="110000"/>
                <a:lumMod val="100000"/>
                <a:shade val="100000"/>
              </a:schemeClr>
            </a:gs>
            <a:gs pos="100000">
              <a:schemeClr val="accent4">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422261" tIns="68580" rIns="68580" bIns="68580" numCol="1" spcCol="1270" anchor="ctr" anchorCtr="0">
          <a:noAutofit/>
        </a:bodyPr>
        <a:lstStyle/>
        <a:p>
          <a:pPr marL="0" lvl="0" indent="0" algn="l" defTabSz="1200150">
            <a:lnSpc>
              <a:spcPct val="90000"/>
            </a:lnSpc>
            <a:spcBef>
              <a:spcPct val="0"/>
            </a:spcBef>
            <a:spcAft>
              <a:spcPct val="35000"/>
            </a:spcAft>
            <a:buNone/>
          </a:pPr>
          <a:r>
            <a:rPr lang="en-US" sz="2700" kern="1200" dirty="0"/>
            <a:t>Supporting the learner in the assessment process</a:t>
          </a:r>
        </a:p>
      </dsp:txBody>
      <dsp:txXfrm>
        <a:off x="900343" y="1861258"/>
        <a:ext cx="8121961" cy="531982"/>
      </dsp:txXfrm>
    </dsp:sp>
    <dsp:sp modelId="{9285DD30-99D2-4465-8A3E-6DB9551AE222}">
      <dsp:nvSpPr>
        <dsp:cNvPr id="0" name=""/>
        <dsp:cNvSpPr/>
      </dsp:nvSpPr>
      <dsp:spPr>
        <a:xfrm>
          <a:off x="567854" y="1794760"/>
          <a:ext cx="664978" cy="664978"/>
        </a:xfrm>
        <a:prstGeom prst="ellipse">
          <a:avLst/>
        </a:prstGeom>
        <a:solidFill>
          <a:schemeClr val="lt1">
            <a:hueOff val="0"/>
            <a:satOff val="0"/>
            <a:lumOff val="0"/>
            <a:alphaOff val="0"/>
          </a:schemeClr>
        </a:solidFill>
        <a:ln w="6350" cap="flat" cmpd="sng" algn="ctr">
          <a:solidFill>
            <a:schemeClr val="accent4">
              <a:hueOff val="0"/>
              <a:satOff val="0"/>
              <a:lumOff val="0"/>
              <a:alphaOff val="0"/>
            </a:schemeClr>
          </a:solidFill>
          <a:prstDash val="solid"/>
          <a:miter lim="800000"/>
        </a:ln>
        <a:effectLst/>
      </dsp:spPr>
      <dsp:style>
        <a:lnRef idx="1">
          <a:scrgbClr r="0" g="0" b="0"/>
        </a:lnRef>
        <a:fillRef idx="1">
          <a:scrgbClr r="0" g="0" b="0"/>
        </a:fillRef>
        <a:effectRef idx="2">
          <a:scrgbClr r="0" g="0" b="0"/>
        </a:effectRef>
        <a:fontRef idx="minor"/>
      </dsp:style>
    </dsp:sp>
    <dsp:sp modelId="{35F64DEE-F356-4768-B01E-A605F15FB873}">
      <dsp:nvSpPr>
        <dsp:cNvPr id="0" name=""/>
        <dsp:cNvSpPr/>
      </dsp:nvSpPr>
      <dsp:spPr>
        <a:xfrm>
          <a:off x="783344" y="2658977"/>
          <a:ext cx="8238959" cy="531982"/>
        </a:xfrm>
        <a:prstGeom prst="rect">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422261" tIns="68580" rIns="68580" bIns="68580" numCol="1" spcCol="1270" anchor="ctr" anchorCtr="0">
          <a:noAutofit/>
        </a:bodyPr>
        <a:lstStyle/>
        <a:p>
          <a:pPr marL="0" lvl="0" indent="0" algn="l" defTabSz="1200150">
            <a:lnSpc>
              <a:spcPct val="90000"/>
            </a:lnSpc>
            <a:spcBef>
              <a:spcPct val="0"/>
            </a:spcBef>
            <a:spcAft>
              <a:spcPct val="35000"/>
            </a:spcAft>
            <a:buNone/>
          </a:pPr>
          <a:r>
            <a:rPr lang="en-US" sz="2700" kern="1200" dirty="0"/>
            <a:t>Keys to making the assessment decision</a:t>
          </a:r>
        </a:p>
      </dsp:txBody>
      <dsp:txXfrm>
        <a:off x="783344" y="2658977"/>
        <a:ext cx="8238959" cy="531982"/>
      </dsp:txXfrm>
    </dsp:sp>
    <dsp:sp modelId="{E0CEC78C-4775-45C6-AA13-28EB32597217}">
      <dsp:nvSpPr>
        <dsp:cNvPr id="0" name=""/>
        <dsp:cNvSpPr/>
      </dsp:nvSpPr>
      <dsp:spPr>
        <a:xfrm>
          <a:off x="450855" y="2592479"/>
          <a:ext cx="664978" cy="664978"/>
        </a:xfrm>
        <a:prstGeom prst="ellipse">
          <a:avLst/>
        </a:prstGeom>
        <a:solidFill>
          <a:schemeClr val="lt1">
            <a:hueOff val="0"/>
            <a:satOff val="0"/>
            <a:lumOff val="0"/>
            <a:alphaOff val="0"/>
          </a:schemeClr>
        </a:solidFill>
        <a:ln w="6350" cap="flat" cmpd="sng" algn="ctr">
          <a:solidFill>
            <a:schemeClr val="accent5">
              <a:hueOff val="0"/>
              <a:satOff val="0"/>
              <a:lumOff val="0"/>
              <a:alphaOff val="0"/>
            </a:schemeClr>
          </a:solidFill>
          <a:prstDash val="solid"/>
          <a:miter lim="800000"/>
        </a:ln>
        <a:effectLst/>
      </dsp:spPr>
      <dsp:style>
        <a:lnRef idx="1">
          <a:scrgbClr r="0" g="0" b="0"/>
        </a:lnRef>
        <a:fillRef idx="1">
          <a:scrgbClr r="0" g="0" b="0"/>
        </a:fillRef>
        <a:effectRef idx="2">
          <a:scrgbClr r="0" g="0" b="0"/>
        </a:effectRef>
        <a:fontRef idx="minor"/>
      </dsp:style>
    </dsp:sp>
    <dsp:sp modelId="{177D3430-E26D-4B83-8825-3F21E3A84EC1}">
      <dsp:nvSpPr>
        <dsp:cNvPr id="0" name=""/>
        <dsp:cNvSpPr/>
      </dsp:nvSpPr>
      <dsp:spPr>
        <a:xfrm>
          <a:off x="402141" y="3456696"/>
          <a:ext cx="8620163" cy="531982"/>
        </a:xfrm>
        <a:prstGeom prst="rect">
          <a:avLst/>
        </a:prstGeom>
        <a:gradFill rotWithShape="0">
          <a:gsLst>
            <a:gs pos="0">
              <a:schemeClr val="accent6">
                <a:hueOff val="0"/>
                <a:satOff val="0"/>
                <a:lumOff val="0"/>
                <a:alphaOff val="0"/>
                <a:satMod val="103000"/>
                <a:lumMod val="102000"/>
                <a:tint val="94000"/>
              </a:schemeClr>
            </a:gs>
            <a:gs pos="50000">
              <a:schemeClr val="accent6">
                <a:hueOff val="0"/>
                <a:satOff val="0"/>
                <a:lumOff val="0"/>
                <a:alphaOff val="0"/>
                <a:satMod val="110000"/>
                <a:lumMod val="100000"/>
                <a:shade val="100000"/>
              </a:schemeClr>
            </a:gs>
            <a:gs pos="100000">
              <a:schemeClr val="accent6">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422261" tIns="68580" rIns="68580" bIns="68580" numCol="1" spcCol="1270" anchor="ctr" anchorCtr="0">
          <a:noAutofit/>
        </a:bodyPr>
        <a:lstStyle/>
        <a:p>
          <a:pPr marL="0" lvl="0" indent="0" algn="l" defTabSz="1200150">
            <a:lnSpc>
              <a:spcPct val="90000"/>
            </a:lnSpc>
            <a:spcBef>
              <a:spcPct val="0"/>
            </a:spcBef>
            <a:spcAft>
              <a:spcPct val="35000"/>
            </a:spcAft>
            <a:buNone/>
          </a:pPr>
          <a:r>
            <a:rPr lang="en-US" sz="2700" kern="1200" dirty="0"/>
            <a:t>Critical requirements of reporting and recording</a:t>
          </a:r>
        </a:p>
      </dsp:txBody>
      <dsp:txXfrm>
        <a:off x="402141" y="3456696"/>
        <a:ext cx="8620163" cy="531982"/>
      </dsp:txXfrm>
    </dsp:sp>
    <dsp:sp modelId="{7EE52DA2-9D90-4BE8-8CFC-ACCE0EABA8FF}">
      <dsp:nvSpPr>
        <dsp:cNvPr id="0" name=""/>
        <dsp:cNvSpPr/>
      </dsp:nvSpPr>
      <dsp:spPr>
        <a:xfrm>
          <a:off x="69652" y="3390198"/>
          <a:ext cx="664978" cy="664978"/>
        </a:xfrm>
        <a:prstGeom prst="ellipse">
          <a:avLst/>
        </a:prstGeom>
        <a:solidFill>
          <a:schemeClr val="lt1">
            <a:hueOff val="0"/>
            <a:satOff val="0"/>
            <a:lumOff val="0"/>
            <a:alphaOff val="0"/>
          </a:schemeClr>
        </a:solidFill>
        <a:ln w="6350" cap="flat" cmpd="sng" algn="ctr">
          <a:solidFill>
            <a:schemeClr val="accent6">
              <a:hueOff val="0"/>
              <a:satOff val="0"/>
              <a:lumOff val="0"/>
              <a:alphaOff val="0"/>
            </a:schemeClr>
          </a:solidFill>
          <a:prstDash val="solid"/>
          <a:miter lim="800000"/>
        </a:ln>
        <a:effectLst/>
      </dsp:spPr>
      <dsp:style>
        <a:lnRef idx="1">
          <a:scrgbClr r="0" g="0" b="0"/>
        </a:lnRef>
        <a:fillRef idx="1">
          <a:scrgbClr r="0" g="0" b="0"/>
        </a:fillRef>
        <a:effectRef idx="2">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CA1EB37-3795-463A-AB39-574F18DD05F7}">
      <dsp:nvSpPr>
        <dsp:cNvPr id="0" name=""/>
        <dsp:cNvSpPr/>
      </dsp:nvSpPr>
      <dsp:spPr>
        <a:xfrm>
          <a:off x="2471534" y="327249"/>
          <a:ext cx="2196000" cy="2196000"/>
        </a:xfrm>
        <a:prstGeom prst="ellipse">
          <a:avLst/>
        </a:prstGeom>
        <a:solidFill>
          <a:schemeClr val="accent4"/>
        </a:solidFill>
        <a:ln>
          <a:noFill/>
        </a:ln>
        <a:effectLst/>
      </dsp:spPr>
      <dsp:style>
        <a:lnRef idx="0">
          <a:scrgbClr r="0" g="0" b="0"/>
        </a:lnRef>
        <a:fillRef idx="1">
          <a:scrgbClr r="0" g="0" b="0"/>
        </a:fillRef>
        <a:effectRef idx="0">
          <a:scrgbClr r="0" g="0" b="0"/>
        </a:effectRef>
        <a:fontRef idx="minor"/>
      </dsp:style>
    </dsp:sp>
    <dsp:sp modelId="{05FECF62-0634-4B18-BB82-581B01BD6203}">
      <dsp:nvSpPr>
        <dsp:cNvPr id="0" name=""/>
        <dsp:cNvSpPr/>
      </dsp:nvSpPr>
      <dsp:spPr>
        <a:xfrm>
          <a:off x="2939534" y="795249"/>
          <a:ext cx="1260000" cy="1260000"/>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FDE715E1-E5C5-4628-8910-82193D25136A}">
      <dsp:nvSpPr>
        <dsp:cNvPr id="0" name=""/>
        <dsp:cNvSpPr/>
      </dsp:nvSpPr>
      <dsp:spPr>
        <a:xfrm>
          <a:off x="1769534" y="3207250"/>
          <a:ext cx="36000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022350">
            <a:lnSpc>
              <a:spcPct val="100000"/>
            </a:lnSpc>
            <a:spcBef>
              <a:spcPct val="0"/>
            </a:spcBef>
            <a:spcAft>
              <a:spcPct val="35000"/>
            </a:spcAft>
            <a:buNone/>
            <a:defRPr cap="all"/>
          </a:pPr>
          <a:r>
            <a:rPr lang="en-US" sz="2300" kern="1200" cap="none" dirty="0">
              <a:latin typeface="Arial" panose="020B0604020202020204" pitchFamily="34" charset="0"/>
              <a:cs typeface="Arial" panose="020B0604020202020204" pitchFamily="34" charset="0"/>
            </a:rPr>
            <a:t>Overall planning document specific to assessment</a:t>
          </a:r>
        </a:p>
      </dsp:txBody>
      <dsp:txXfrm>
        <a:off x="1769534" y="3207250"/>
        <a:ext cx="3600000" cy="720000"/>
      </dsp:txXfrm>
    </dsp:sp>
    <dsp:sp modelId="{CA0BDE6C-4F3B-4675-AF46-0F631D61C3EC}">
      <dsp:nvSpPr>
        <dsp:cNvPr id="0" name=""/>
        <dsp:cNvSpPr/>
      </dsp:nvSpPr>
      <dsp:spPr>
        <a:xfrm>
          <a:off x="6701534" y="327249"/>
          <a:ext cx="2196000" cy="2196000"/>
        </a:xfrm>
        <a:prstGeom prst="ellipse">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29A94D3-E110-439D-999F-BDF676E9178C}">
      <dsp:nvSpPr>
        <dsp:cNvPr id="0" name=""/>
        <dsp:cNvSpPr/>
      </dsp:nvSpPr>
      <dsp:spPr>
        <a:xfrm>
          <a:off x="7169534" y="795249"/>
          <a:ext cx="1260000" cy="1260000"/>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D08813B8-609F-4343-B4FC-400D5A37DCFF}">
      <dsp:nvSpPr>
        <dsp:cNvPr id="0" name=""/>
        <dsp:cNvSpPr/>
      </dsp:nvSpPr>
      <dsp:spPr>
        <a:xfrm>
          <a:off x="5999534" y="3207250"/>
          <a:ext cx="36000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022350">
            <a:lnSpc>
              <a:spcPct val="100000"/>
            </a:lnSpc>
            <a:spcBef>
              <a:spcPct val="0"/>
            </a:spcBef>
            <a:spcAft>
              <a:spcPct val="35000"/>
            </a:spcAft>
            <a:buNone/>
            <a:defRPr cap="all"/>
          </a:pPr>
          <a:r>
            <a:rPr lang="en-US" sz="2300" kern="1200" cap="none" dirty="0">
              <a:latin typeface="Arial" panose="020B0604020202020204" pitchFamily="34" charset="0"/>
              <a:cs typeface="Arial" panose="020B0604020202020204" pitchFamily="34" charset="0"/>
            </a:rPr>
            <a:t>Link and align to the TAS</a:t>
          </a:r>
        </a:p>
      </dsp:txBody>
      <dsp:txXfrm>
        <a:off x="5999534" y="3207250"/>
        <a:ext cx="3600000" cy="72000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31E5EEC-028B-4D3C-9ECB-07DF0166D9F7}">
      <dsp:nvSpPr>
        <dsp:cNvPr id="0" name=""/>
        <dsp:cNvSpPr/>
      </dsp:nvSpPr>
      <dsp:spPr>
        <a:xfrm>
          <a:off x="1087" y="1207960"/>
          <a:ext cx="1443854" cy="1190878"/>
        </a:xfrm>
        <a:prstGeom prst="roundRect">
          <a:avLst>
            <a:gd name="adj" fmla="val 10000"/>
          </a:avLst>
        </a:prstGeom>
        <a:solidFill>
          <a:schemeClr val="lt1">
            <a:alpha val="90000"/>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6670" tIns="26670" rIns="26670" bIns="26670" numCol="1" spcCol="1270" anchor="t" anchorCtr="0">
          <a:noAutofit/>
        </a:bodyPr>
        <a:lstStyle/>
        <a:p>
          <a:pPr marL="114300" lvl="1" indent="-114300" algn="l" defTabSz="622300">
            <a:lnSpc>
              <a:spcPct val="90000"/>
            </a:lnSpc>
            <a:spcBef>
              <a:spcPct val="0"/>
            </a:spcBef>
            <a:spcAft>
              <a:spcPct val="15000"/>
            </a:spcAft>
            <a:buChar char="•"/>
          </a:pPr>
          <a:r>
            <a:rPr lang="en-US" sz="1400" kern="1200" dirty="0"/>
            <a:t>Assessment objectives</a:t>
          </a:r>
          <a:endParaRPr lang="en-AU" sz="1400" kern="1200" dirty="0"/>
        </a:p>
      </dsp:txBody>
      <dsp:txXfrm>
        <a:off x="28492" y="1235365"/>
        <a:ext cx="1389044" cy="880879"/>
      </dsp:txXfrm>
    </dsp:sp>
    <dsp:sp modelId="{2433026E-47E0-4722-8F18-90B096D9C42C}">
      <dsp:nvSpPr>
        <dsp:cNvPr id="0" name=""/>
        <dsp:cNvSpPr/>
      </dsp:nvSpPr>
      <dsp:spPr>
        <a:xfrm>
          <a:off x="766844" y="1327631"/>
          <a:ext cx="1834520" cy="1834520"/>
        </a:xfrm>
        <a:prstGeom prst="leftCircularArrow">
          <a:avLst>
            <a:gd name="adj1" fmla="val 4465"/>
            <a:gd name="adj2" fmla="val 567152"/>
            <a:gd name="adj3" fmla="val 2342662"/>
            <a:gd name="adj4" fmla="val 9024489"/>
            <a:gd name="adj5" fmla="val 521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F8FD099E-40BC-42D8-9395-DDFD383F5055}">
      <dsp:nvSpPr>
        <dsp:cNvPr id="0" name=""/>
        <dsp:cNvSpPr/>
      </dsp:nvSpPr>
      <dsp:spPr>
        <a:xfrm>
          <a:off x="321944" y="2143650"/>
          <a:ext cx="1283426" cy="510376"/>
        </a:xfrm>
        <a:prstGeom prst="roundRect">
          <a:avLst>
            <a:gd name="adj" fmla="val 10000"/>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38100" rIns="57150" bIns="38100" numCol="1" spcCol="1270" anchor="ctr" anchorCtr="0">
          <a:noAutofit/>
        </a:bodyPr>
        <a:lstStyle/>
        <a:p>
          <a:pPr marL="0" lvl="0" indent="0" algn="ctr" defTabSz="1333500">
            <a:lnSpc>
              <a:spcPct val="90000"/>
            </a:lnSpc>
            <a:spcBef>
              <a:spcPct val="0"/>
            </a:spcBef>
            <a:spcAft>
              <a:spcPct val="35000"/>
            </a:spcAft>
            <a:buNone/>
          </a:pPr>
          <a:r>
            <a:rPr lang="en-US" sz="3000" kern="1200" dirty="0"/>
            <a:t>Why</a:t>
          </a:r>
          <a:endParaRPr lang="en-AU" sz="3000" kern="1200" dirty="0"/>
        </a:p>
      </dsp:txBody>
      <dsp:txXfrm>
        <a:off x="336892" y="2158598"/>
        <a:ext cx="1253530" cy="480480"/>
      </dsp:txXfrm>
    </dsp:sp>
    <dsp:sp modelId="{F529EEF8-D8C7-4AB2-8053-2E106CCCE0CA}">
      <dsp:nvSpPr>
        <dsp:cNvPr id="0" name=""/>
        <dsp:cNvSpPr/>
      </dsp:nvSpPr>
      <dsp:spPr>
        <a:xfrm>
          <a:off x="1995460" y="1207960"/>
          <a:ext cx="1443854" cy="1190878"/>
        </a:xfrm>
        <a:prstGeom prst="roundRect">
          <a:avLst>
            <a:gd name="adj" fmla="val 10000"/>
          </a:avLst>
        </a:prstGeom>
        <a:solidFill>
          <a:schemeClr val="lt1">
            <a:alpha val="90000"/>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6670" tIns="26670" rIns="26670" bIns="26670" numCol="1" spcCol="1270" anchor="t" anchorCtr="0">
          <a:noAutofit/>
        </a:bodyPr>
        <a:lstStyle/>
        <a:p>
          <a:pPr marL="114300" lvl="1" indent="-114300" algn="l" defTabSz="622300">
            <a:lnSpc>
              <a:spcPct val="90000"/>
            </a:lnSpc>
            <a:spcBef>
              <a:spcPct val="0"/>
            </a:spcBef>
            <a:spcAft>
              <a:spcPct val="15000"/>
            </a:spcAft>
            <a:buChar char="•"/>
          </a:pPr>
          <a:r>
            <a:rPr lang="en-US" sz="1400" kern="1200" dirty="0"/>
            <a:t>Who will be involved and their needs</a:t>
          </a:r>
          <a:endParaRPr lang="en-AU" sz="1400" kern="1200" dirty="0"/>
        </a:p>
        <a:p>
          <a:pPr marL="114300" lvl="1" indent="-114300" algn="l" defTabSz="622300">
            <a:lnSpc>
              <a:spcPct val="90000"/>
            </a:lnSpc>
            <a:spcBef>
              <a:spcPct val="0"/>
            </a:spcBef>
            <a:spcAft>
              <a:spcPct val="15000"/>
            </a:spcAft>
            <a:buChar char="•"/>
          </a:pPr>
          <a:r>
            <a:rPr lang="en-US" sz="1400" kern="1200" dirty="0"/>
            <a:t>Consultation</a:t>
          </a:r>
          <a:endParaRPr lang="en-AU" sz="1400" kern="1200" dirty="0"/>
        </a:p>
      </dsp:txBody>
      <dsp:txXfrm>
        <a:off x="2022865" y="1490554"/>
        <a:ext cx="1389044" cy="880879"/>
      </dsp:txXfrm>
    </dsp:sp>
    <dsp:sp modelId="{60FB7DEB-5E41-41F7-9806-9A3A203E4560}">
      <dsp:nvSpPr>
        <dsp:cNvPr id="0" name=""/>
        <dsp:cNvSpPr/>
      </dsp:nvSpPr>
      <dsp:spPr>
        <a:xfrm>
          <a:off x="2749185" y="397954"/>
          <a:ext cx="2019012" cy="2019012"/>
        </a:xfrm>
        <a:prstGeom prst="circularArrow">
          <a:avLst>
            <a:gd name="adj1" fmla="val 4057"/>
            <a:gd name="adj2" fmla="val 510221"/>
            <a:gd name="adj3" fmla="val 19314268"/>
            <a:gd name="adj4" fmla="val 12575511"/>
            <a:gd name="adj5" fmla="val 4734"/>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B449FAAD-FD5D-45E0-B64C-E7CCA701B155}">
      <dsp:nvSpPr>
        <dsp:cNvPr id="0" name=""/>
        <dsp:cNvSpPr/>
      </dsp:nvSpPr>
      <dsp:spPr>
        <a:xfrm>
          <a:off x="2316317" y="952772"/>
          <a:ext cx="1283426" cy="510376"/>
        </a:xfrm>
        <a:prstGeom prst="roundRect">
          <a:avLst>
            <a:gd name="adj" fmla="val 10000"/>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38100" rIns="57150" bIns="38100" numCol="1" spcCol="1270" anchor="ctr" anchorCtr="0">
          <a:noAutofit/>
        </a:bodyPr>
        <a:lstStyle/>
        <a:p>
          <a:pPr marL="0" lvl="0" indent="0" algn="ctr" defTabSz="1333500">
            <a:lnSpc>
              <a:spcPct val="90000"/>
            </a:lnSpc>
            <a:spcBef>
              <a:spcPct val="0"/>
            </a:spcBef>
            <a:spcAft>
              <a:spcPct val="35000"/>
            </a:spcAft>
            <a:buNone/>
          </a:pPr>
          <a:r>
            <a:rPr lang="en-US" sz="3000" kern="1200" dirty="0"/>
            <a:t>Who</a:t>
          </a:r>
          <a:endParaRPr lang="en-AU" sz="3000" kern="1200" dirty="0"/>
        </a:p>
      </dsp:txBody>
      <dsp:txXfrm>
        <a:off x="2331265" y="967720"/>
        <a:ext cx="1253530" cy="480480"/>
      </dsp:txXfrm>
    </dsp:sp>
    <dsp:sp modelId="{1EBDDD6F-3AFC-485A-B15B-86899CDDCA08}">
      <dsp:nvSpPr>
        <dsp:cNvPr id="0" name=""/>
        <dsp:cNvSpPr/>
      </dsp:nvSpPr>
      <dsp:spPr>
        <a:xfrm>
          <a:off x="3989833" y="1207960"/>
          <a:ext cx="1443854" cy="1190878"/>
        </a:xfrm>
        <a:prstGeom prst="roundRect">
          <a:avLst>
            <a:gd name="adj" fmla="val 10000"/>
          </a:avLst>
        </a:prstGeom>
        <a:solidFill>
          <a:schemeClr val="lt1">
            <a:alpha val="90000"/>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6670" tIns="26670" rIns="26670" bIns="26670" numCol="1" spcCol="1270" anchor="t" anchorCtr="0">
          <a:noAutofit/>
        </a:bodyPr>
        <a:lstStyle/>
        <a:p>
          <a:pPr marL="114300" lvl="1" indent="-114300" algn="l" defTabSz="622300">
            <a:lnSpc>
              <a:spcPct val="90000"/>
            </a:lnSpc>
            <a:spcBef>
              <a:spcPct val="0"/>
            </a:spcBef>
            <a:spcAft>
              <a:spcPct val="15000"/>
            </a:spcAft>
            <a:buChar char="•"/>
          </a:pPr>
          <a:r>
            <a:rPr lang="en-US" sz="1400" kern="1200" dirty="0"/>
            <a:t>Physical and HR resources</a:t>
          </a:r>
          <a:endParaRPr lang="en-AU" sz="1400" kern="1200" dirty="0"/>
        </a:p>
        <a:p>
          <a:pPr marL="114300" lvl="1" indent="-114300" algn="l" defTabSz="622300">
            <a:lnSpc>
              <a:spcPct val="90000"/>
            </a:lnSpc>
            <a:spcBef>
              <a:spcPct val="0"/>
            </a:spcBef>
            <a:spcAft>
              <a:spcPct val="15000"/>
            </a:spcAft>
            <a:buChar char="•"/>
          </a:pPr>
          <a:r>
            <a:rPr lang="en-US" sz="1400" kern="1200" dirty="0"/>
            <a:t>Against what benchmark</a:t>
          </a:r>
          <a:endParaRPr lang="en-AU" sz="1400" kern="1200" dirty="0"/>
        </a:p>
      </dsp:txBody>
      <dsp:txXfrm>
        <a:off x="4017238" y="1235365"/>
        <a:ext cx="1389044" cy="880879"/>
      </dsp:txXfrm>
    </dsp:sp>
    <dsp:sp modelId="{974E421F-CB03-47DF-ABA4-48E6F296542A}">
      <dsp:nvSpPr>
        <dsp:cNvPr id="0" name=""/>
        <dsp:cNvSpPr/>
      </dsp:nvSpPr>
      <dsp:spPr>
        <a:xfrm>
          <a:off x="4755590" y="1327631"/>
          <a:ext cx="1834520" cy="1834520"/>
        </a:xfrm>
        <a:prstGeom prst="leftCircularArrow">
          <a:avLst>
            <a:gd name="adj1" fmla="val 4465"/>
            <a:gd name="adj2" fmla="val 567152"/>
            <a:gd name="adj3" fmla="val 2342662"/>
            <a:gd name="adj4" fmla="val 9024489"/>
            <a:gd name="adj5" fmla="val 521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1D342CB3-8320-47D8-B59B-DEE1D5F70CEB}">
      <dsp:nvSpPr>
        <dsp:cNvPr id="0" name=""/>
        <dsp:cNvSpPr/>
      </dsp:nvSpPr>
      <dsp:spPr>
        <a:xfrm>
          <a:off x="4310689" y="2143650"/>
          <a:ext cx="1283426" cy="510376"/>
        </a:xfrm>
        <a:prstGeom prst="roundRect">
          <a:avLst>
            <a:gd name="adj" fmla="val 10000"/>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38100" rIns="57150" bIns="38100" numCol="1" spcCol="1270" anchor="ctr" anchorCtr="0">
          <a:noAutofit/>
        </a:bodyPr>
        <a:lstStyle/>
        <a:p>
          <a:pPr marL="0" lvl="0" indent="0" algn="ctr" defTabSz="1333500">
            <a:lnSpc>
              <a:spcPct val="90000"/>
            </a:lnSpc>
            <a:spcBef>
              <a:spcPct val="0"/>
            </a:spcBef>
            <a:spcAft>
              <a:spcPct val="35000"/>
            </a:spcAft>
            <a:buNone/>
          </a:pPr>
          <a:r>
            <a:rPr lang="en-US" sz="3000" kern="1200" dirty="0"/>
            <a:t>What</a:t>
          </a:r>
          <a:endParaRPr lang="en-AU" sz="3000" kern="1200" dirty="0"/>
        </a:p>
      </dsp:txBody>
      <dsp:txXfrm>
        <a:off x="4325637" y="2158598"/>
        <a:ext cx="1253530" cy="480480"/>
      </dsp:txXfrm>
    </dsp:sp>
    <dsp:sp modelId="{207D508A-664B-42F5-A080-7D8E97243EB2}">
      <dsp:nvSpPr>
        <dsp:cNvPr id="0" name=""/>
        <dsp:cNvSpPr/>
      </dsp:nvSpPr>
      <dsp:spPr>
        <a:xfrm>
          <a:off x="5984205" y="1207960"/>
          <a:ext cx="1443854" cy="1190878"/>
        </a:xfrm>
        <a:prstGeom prst="roundRect">
          <a:avLst>
            <a:gd name="adj" fmla="val 10000"/>
          </a:avLst>
        </a:prstGeom>
        <a:solidFill>
          <a:schemeClr val="lt1">
            <a:alpha val="90000"/>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6670" tIns="26670" rIns="26670" bIns="26670" numCol="1" spcCol="1270" anchor="t" anchorCtr="0">
          <a:noAutofit/>
        </a:bodyPr>
        <a:lstStyle/>
        <a:p>
          <a:pPr marL="114300" lvl="1" indent="-114300" algn="l" defTabSz="622300">
            <a:lnSpc>
              <a:spcPct val="90000"/>
            </a:lnSpc>
            <a:spcBef>
              <a:spcPct val="0"/>
            </a:spcBef>
            <a:spcAft>
              <a:spcPct val="15000"/>
            </a:spcAft>
            <a:buChar char="•"/>
          </a:pPr>
          <a:r>
            <a:rPr lang="en-US" sz="1400" kern="1200" dirty="0"/>
            <a:t>Timeframes</a:t>
          </a:r>
          <a:endParaRPr lang="en-AU" sz="1400" kern="1200" dirty="0"/>
        </a:p>
        <a:p>
          <a:pPr marL="114300" lvl="1" indent="-114300" algn="l" defTabSz="622300">
            <a:lnSpc>
              <a:spcPct val="90000"/>
            </a:lnSpc>
            <a:spcBef>
              <a:spcPct val="0"/>
            </a:spcBef>
            <a:spcAft>
              <a:spcPct val="15000"/>
            </a:spcAft>
            <a:buChar char="•"/>
          </a:pPr>
          <a:r>
            <a:rPr lang="en-US" sz="1400" kern="1200" dirty="0"/>
            <a:t>How long</a:t>
          </a:r>
          <a:endParaRPr lang="en-AU" sz="1400" kern="1200" dirty="0"/>
        </a:p>
        <a:p>
          <a:pPr marL="114300" lvl="1" indent="-114300" algn="l" defTabSz="622300">
            <a:lnSpc>
              <a:spcPct val="90000"/>
            </a:lnSpc>
            <a:spcBef>
              <a:spcPct val="0"/>
            </a:spcBef>
            <a:spcAft>
              <a:spcPct val="15000"/>
            </a:spcAft>
            <a:buChar char="•"/>
          </a:pPr>
          <a:r>
            <a:rPr lang="en-US" sz="1400" kern="1200" dirty="0"/>
            <a:t>How many times</a:t>
          </a:r>
          <a:endParaRPr lang="en-AU" sz="1400" kern="1200" dirty="0"/>
        </a:p>
      </dsp:txBody>
      <dsp:txXfrm>
        <a:off x="6011610" y="1490554"/>
        <a:ext cx="1389044" cy="880879"/>
      </dsp:txXfrm>
    </dsp:sp>
    <dsp:sp modelId="{5574A0DC-D833-42AE-AE3A-1F7774A05F0C}">
      <dsp:nvSpPr>
        <dsp:cNvPr id="0" name=""/>
        <dsp:cNvSpPr/>
      </dsp:nvSpPr>
      <dsp:spPr>
        <a:xfrm>
          <a:off x="6737930" y="397954"/>
          <a:ext cx="2019012" cy="2019012"/>
        </a:xfrm>
        <a:prstGeom prst="circularArrow">
          <a:avLst>
            <a:gd name="adj1" fmla="val 4057"/>
            <a:gd name="adj2" fmla="val 510221"/>
            <a:gd name="adj3" fmla="val 19314268"/>
            <a:gd name="adj4" fmla="val 12575511"/>
            <a:gd name="adj5" fmla="val 4734"/>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51D8F62F-F2BE-4FF8-905A-5EB38638FC5C}">
      <dsp:nvSpPr>
        <dsp:cNvPr id="0" name=""/>
        <dsp:cNvSpPr/>
      </dsp:nvSpPr>
      <dsp:spPr>
        <a:xfrm>
          <a:off x="6305062" y="952772"/>
          <a:ext cx="1283426" cy="510376"/>
        </a:xfrm>
        <a:prstGeom prst="roundRect">
          <a:avLst>
            <a:gd name="adj" fmla="val 10000"/>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38100" rIns="57150" bIns="38100" numCol="1" spcCol="1270" anchor="ctr" anchorCtr="0">
          <a:noAutofit/>
        </a:bodyPr>
        <a:lstStyle/>
        <a:p>
          <a:pPr marL="0" lvl="0" indent="0" algn="ctr" defTabSz="1333500">
            <a:lnSpc>
              <a:spcPct val="90000"/>
            </a:lnSpc>
            <a:spcBef>
              <a:spcPct val="0"/>
            </a:spcBef>
            <a:spcAft>
              <a:spcPct val="35000"/>
            </a:spcAft>
            <a:buNone/>
          </a:pPr>
          <a:r>
            <a:rPr lang="en-US" sz="3000" kern="1200" dirty="0"/>
            <a:t>When</a:t>
          </a:r>
          <a:endParaRPr lang="en-AU" sz="3000" kern="1200" dirty="0"/>
        </a:p>
      </dsp:txBody>
      <dsp:txXfrm>
        <a:off x="6320010" y="967720"/>
        <a:ext cx="1253530" cy="480480"/>
      </dsp:txXfrm>
    </dsp:sp>
    <dsp:sp modelId="{F46405DB-CFD6-44EF-B87F-7533E83D6A4F}">
      <dsp:nvSpPr>
        <dsp:cNvPr id="0" name=""/>
        <dsp:cNvSpPr/>
      </dsp:nvSpPr>
      <dsp:spPr>
        <a:xfrm>
          <a:off x="7978578" y="1207960"/>
          <a:ext cx="1443854" cy="1190878"/>
        </a:xfrm>
        <a:prstGeom prst="roundRect">
          <a:avLst>
            <a:gd name="adj" fmla="val 10000"/>
          </a:avLst>
        </a:prstGeom>
        <a:solidFill>
          <a:schemeClr val="lt1">
            <a:alpha val="90000"/>
            <a:hueOff val="0"/>
            <a:satOff val="0"/>
            <a:lumOff val="0"/>
            <a:alphaOff val="0"/>
          </a:schemeClr>
        </a:solidFill>
        <a:ln w="12700" cap="flat" cmpd="sng" algn="ctr">
          <a:solidFill>
            <a:schemeClr val="accent6">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6670" tIns="26670" rIns="26670" bIns="26670" numCol="1" spcCol="1270" anchor="t" anchorCtr="0">
          <a:noAutofit/>
        </a:bodyPr>
        <a:lstStyle/>
        <a:p>
          <a:pPr marL="114300" lvl="1" indent="-114300" algn="l" defTabSz="622300">
            <a:lnSpc>
              <a:spcPct val="90000"/>
            </a:lnSpc>
            <a:spcBef>
              <a:spcPct val="0"/>
            </a:spcBef>
            <a:spcAft>
              <a:spcPct val="15000"/>
            </a:spcAft>
            <a:buChar char="•"/>
          </a:pPr>
          <a:r>
            <a:rPr lang="en-US" sz="1400" kern="1200" dirty="0"/>
            <a:t>Location – Simulated? Workplace?</a:t>
          </a:r>
          <a:endParaRPr lang="en-AU" sz="1400" kern="1200" dirty="0"/>
        </a:p>
      </dsp:txBody>
      <dsp:txXfrm>
        <a:off x="8005983" y="1235365"/>
        <a:ext cx="1389044" cy="880879"/>
      </dsp:txXfrm>
    </dsp:sp>
    <dsp:sp modelId="{6838E507-5A87-41CA-BC32-E4997CEE02AD}">
      <dsp:nvSpPr>
        <dsp:cNvPr id="0" name=""/>
        <dsp:cNvSpPr/>
      </dsp:nvSpPr>
      <dsp:spPr>
        <a:xfrm>
          <a:off x="8744335" y="1327631"/>
          <a:ext cx="1834520" cy="1834520"/>
        </a:xfrm>
        <a:prstGeom prst="leftCircularArrow">
          <a:avLst>
            <a:gd name="adj1" fmla="val 4465"/>
            <a:gd name="adj2" fmla="val 567152"/>
            <a:gd name="adj3" fmla="val 2342662"/>
            <a:gd name="adj4" fmla="val 9024489"/>
            <a:gd name="adj5" fmla="val 5210"/>
          </a:avLst>
        </a:prstGeom>
        <a:solidFill>
          <a:schemeClr val="accent6">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3E21EC28-24E1-4CA3-A414-E99BDD8D0C87}">
      <dsp:nvSpPr>
        <dsp:cNvPr id="0" name=""/>
        <dsp:cNvSpPr/>
      </dsp:nvSpPr>
      <dsp:spPr>
        <a:xfrm>
          <a:off x="8299435" y="2143650"/>
          <a:ext cx="1283426" cy="510376"/>
        </a:xfrm>
        <a:prstGeom prst="roundRect">
          <a:avLst>
            <a:gd name="adj" fmla="val 10000"/>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38100" rIns="57150" bIns="38100" numCol="1" spcCol="1270" anchor="ctr" anchorCtr="0">
          <a:noAutofit/>
        </a:bodyPr>
        <a:lstStyle/>
        <a:p>
          <a:pPr marL="0" lvl="0" indent="0" algn="ctr" defTabSz="1333500">
            <a:lnSpc>
              <a:spcPct val="90000"/>
            </a:lnSpc>
            <a:spcBef>
              <a:spcPct val="0"/>
            </a:spcBef>
            <a:spcAft>
              <a:spcPct val="35000"/>
            </a:spcAft>
            <a:buNone/>
          </a:pPr>
          <a:r>
            <a:rPr lang="en-US" sz="3000" kern="1200" dirty="0"/>
            <a:t>Where</a:t>
          </a:r>
          <a:endParaRPr lang="en-AU" sz="3000" kern="1200" dirty="0"/>
        </a:p>
      </dsp:txBody>
      <dsp:txXfrm>
        <a:off x="8314383" y="2158598"/>
        <a:ext cx="1253530" cy="480480"/>
      </dsp:txXfrm>
    </dsp:sp>
    <dsp:sp modelId="{97BB07F5-99B9-4693-A9F9-8F1D1427CFE3}">
      <dsp:nvSpPr>
        <dsp:cNvPr id="0" name=""/>
        <dsp:cNvSpPr/>
      </dsp:nvSpPr>
      <dsp:spPr>
        <a:xfrm>
          <a:off x="9972951" y="1207960"/>
          <a:ext cx="1443854" cy="1190878"/>
        </a:xfrm>
        <a:prstGeom prst="roundRect">
          <a:avLst>
            <a:gd name="adj" fmla="val 10000"/>
          </a:avLst>
        </a:prstGeom>
        <a:solidFill>
          <a:schemeClr val="lt1">
            <a:alpha val="90000"/>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6670" tIns="26670" rIns="26670" bIns="26670" numCol="1" spcCol="1270" anchor="t" anchorCtr="0">
          <a:noAutofit/>
        </a:bodyPr>
        <a:lstStyle/>
        <a:p>
          <a:pPr marL="114300" lvl="1" indent="-114300" algn="l" defTabSz="622300">
            <a:lnSpc>
              <a:spcPct val="90000"/>
            </a:lnSpc>
            <a:spcBef>
              <a:spcPct val="0"/>
            </a:spcBef>
            <a:spcAft>
              <a:spcPct val="15000"/>
            </a:spcAft>
            <a:buChar char="•"/>
          </a:pPr>
          <a:r>
            <a:rPr lang="en-US" sz="1400" kern="1200" dirty="0"/>
            <a:t>The assessment methods </a:t>
          </a:r>
          <a:endParaRPr lang="en-AU" sz="1400" kern="1200" dirty="0"/>
        </a:p>
        <a:p>
          <a:pPr marL="114300" lvl="1" indent="-114300" algn="l" defTabSz="622300">
            <a:lnSpc>
              <a:spcPct val="90000"/>
            </a:lnSpc>
            <a:spcBef>
              <a:spcPct val="0"/>
            </a:spcBef>
            <a:spcAft>
              <a:spcPct val="15000"/>
            </a:spcAft>
            <a:buChar char="•"/>
          </a:pPr>
          <a:r>
            <a:rPr lang="en-US" sz="1400" kern="1200" dirty="0"/>
            <a:t>Procedures</a:t>
          </a:r>
          <a:endParaRPr lang="en-AU" sz="1400" kern="1200" dirty="0"/>
        </a:p>
      </dsp:txBody>
      <dsp:txXfrm>
        <a:off x="10000356" y="1490554"/>
        <a:ext cx="1389044" cy="880879"/>
      </dsp:txXfrm>
    </dsp:sp>
    <dsp:sp modelId="{745C92D1-3043-404E-97DE-C5B47422185E}">
      <dsp:nvSpPr>
        <dsp:cNvPr id="0" name=""/>
        <dsp:cNvSpPr/>
      </dsp:nvSpPr>
      <dsp:spPr>
        <a:xfrm>
          <a:off x="10293808" y="952772"/>
          <a:ext cx="1283426" cy="510376"/>
        </a:xfrm>
        <a:prstGeom prst="roundRect">
          <a:avLst>
            <a:gd name="adj" fmla="val 10000"/>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38100" rIns="57150" bIns="38100" numCol="1" spcCol="1270" anchor="ctr" anchorCtr="0">
          <a:noAutofit/>
        </a:bodyPr>
        <a:lstStyle/>
        <a:p>
          <a:pPr marL="0" lvl="0" indent="0" algn="ctr" defTabSz="1333500">
            <a:lnSpc>
              <a:spcPct val="90000"/>
            </a:lnSpc>
            <a:spcBef>
              <a:spcPct val="0"/>
            </a:spcBef>
            <a:spcAft>
              <a:spcPct val="35000"/>
            </a:spcAft>
            <a:buNone/>
          </a:pPr>
          <a:r>
            <a:rPr lang="en-US" sz="3000" kern="1200" dirty="0"/>
            <a:t>How</a:t>
          </a:r>
          <a:endParaRPr lang="en-AU" sz="3000" kern="1200" dirty="0"/>
        </a:p>
      </dsp:txBody>
      <dsp:txXfrm>
        <a:off x="10308756" y="967720"/>
        <a:ext cx="1253530" cy="480480"/>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2DE9F15-092B-4968-9F4B-174E19D1BA65}">
      <dsp:nvSpPr>
        <dsp:cNvPr id="0" name=""/>
        <dsp:cNvSpPr/>
      </dsp:nvSpPr>
      <dsp:spPr>
        <a:xfrm>
          <a:off x="916352" y="723399"/>
          <a:ext cx="1098000" cy="1098000"/>
        </a:xfrm>
        <a:prstGeom prst="ellipse">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6AFF2EC-A1E8-4A2B-8D08-FA4A43729D9F}">
      <dsp:nvSpPr>
        <dsp:cNvPr id="0" name=""/>
        <dsp:cNvSpPr/>
      </dsp:nvSpPr>
      <dsp:spPr>
        <a:xfrm>
          <a:off x="1150352" y="957399"/>
          <a:ext cx="630000" cy="630000"/>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62215168-195C-4592-B963-15BC859A6FE6}">
      <dsp:nvSpPr>
        <dsp:cNvPr id="0" name=""/>
        <dsp:cNvSpPr/>
      </dsp:nvSpPr>
      <dsp:spPr>
        <a:xfrm>
          <a:off x="565352" y="2163400"/>
          <a:ext cx="18000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066800">
            <a:lnSpc>
              <a:spcPct val="90000"/>
            </a:lnSpc>
            <a:spcBef>
              <a:spcPct val="0"/>
            </a:spcBef>
            <a:spcAft>
              <a:spcPct val="35000"/>
            </a:spcAft>
            <a:buNone/>
            <a:defRPr cap="all"/>
          </a:pPr>
          <a:r>
            <a:rPr lang="en-US" sz="2400" kern="1200" cap="none" dirty="0">
              <a:latin typeface="Arial" panose="020B0604020202020204" pitchFamily="34" charset="0"/>
              <a:cs typeface="Arial" panose="020B0604020202020204" pitchFamily="34" charset="0"/>
            </a:rPr>
            <a:t>Performance Criteria</a:t>
          </a:r>
        </a:p>
      </dsp:txBody>
      <dsp:txXfrm>
        <a:off x="565352" y="2163400"/>
        <a:ext cx="1800000" cy="720000"/>
      </dsp:txXfrm>
    </dsp:sp>
    <dsp:sp modelId="{E3BE7A42-FAA4-4A69-9C44-8262EA1113A5}">
      <dsp:nvSpPr>
        <dsp:cNvPr id="0" name=""/>
        <dsp:cNvSpPr/>
      </dsp:nvSpPr>
      <dsp:spPr>
        <a:xfrm>
          <a:off x="3031352" y="723399"/>
          <a:ext cx="1098000" cy="1098000"/>
        </a:xfrm>
        <a:prstGeom prst="ellipse">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A6C7424-2623-4460-B4B9-39591BDE405F}">
      <dsp:nvSpPr>
        <dsp:cNvPr id="0" name=""/>
        <dsp:cNvSpPr/>
      </dsp:nvSpPr>
      <dsp:spPr>
        <a:xfrm>
          <a:off x="3265352" y="957399"/>
          <a:ext cx="630000" cy="630000"/>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708799F1-47A9-48F8-8641-DF806C467A60}">
      <dsp:nvSpPr>
        <dsp:cNvPr id="0" name=""/>
        <dsp:cNvSpPr/>
      </dsp:nvSpPr>
      <dsp:spPr>
        <a:xfrm>
          <a:off x="2680352" y="2163400"/>
          <a:ext cx="18000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977900">
            <a:lnSpc>
              <a:spcPct val="90000"/>
            </a:lnSpc>
            <a:spcBef>
              <a:spcPct val="0"/>
            </a:spcBef>
            <a:spcAft>
              <a:spcPct val="35000"/>
            </a:spcAft>
            <a:buNone/>
            <a:defRPr cap="all"/>
          </a:pPr>
          <a:r>
            <a:rPr lang="en-US" sz="2200" kern="1200" cap="none" dirty="0">
              <a:solidFill>
                <a:srgbClr val="000000">
                  <a:hueOff val="0"/>
                  <a:satOff val="0"/>
                  <a:lumOff val="0"/>
                  <a:alphaOff val="0"/>
                </a:srgbClr>
              </a:solidFill>
              <a:latin typeface="Arial" panose="020B0604020202020204" pitchFamily="34" charset="0"/>
              <a:ea typeface="+mn-ea"/>
              <a:cs typeface="Arial" panose="020B0604020202020204" pitchFamily="34" charset="0"/>
            </a:rPr>
            <a:t>Foundation Skills</a:t>
          </a:r>
        </a:p>
      </dsp:txBody>
      <dsp:txXfrm>
        <a:off x="2680352" y="2163400"/>
        <a:ext cx="1800000" cy="720000"/>
      </dsp:txXfrm>
    </dsp:sp>
    <dsp:sp modelId="{3958C6D0-1CA4-42C0-8E52-6782F8231752}">
      <dsp:nvSpPr>
        <dsp:cNvPr id="0" name=""/>
        <dsp:cNvSpPr/>
      </dsp:nvSpPr>
      <dsp:spPr>
        <a:xfrm>
          <a:off x="5146352" y="723399"/>
          <a:ext cx="1098000" cy="1098000"/>
        </a:xfrm>
        <a:prstGeom prst="ellipse">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89505B0-2BE1-4BED-9675-09285250537D}">
      <dsp:nvSpPr>
        <dsp:cNvPr id="0" name=""/>
        <dsp:cNvSpPr/>
      </dsp:nvSpPr>
      <dsp:spPr>
        <a:xfrm>
          <a:off x="5380352" y="957399"/>
          <a:ext cx="630000" cy="630000"/>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A9D7549D-7A61-445A-AFD9-F24AE77BA73B}">
      <dsp:nvSpPr>
        <dsp:cNvPr id="0" name=""/>
        <dsp:cNvSpPr/>
      </dsp:nvSpPr>
      <dsp:spPr>
        <a:xfrm>
          <a:off x="4795352" y="2163400"/>
          <a:ext cx="18000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977900">
            <a:lnSpc>
              <a:spcPct val="90000"/>
            </a:lnSpc>
            <a:spcBef>
              <a:spcPct val="0"/>
            </a:spcBef>
            <a:spcAft>
              <a:spcPct val="35000"/>
            </a:spcAft>
            <a:buNone/>
            <a:defRPr cap="all"/>
          </a:pPr>
          <a:r>
            <a:rPr lang="en-US" sz="2200" kern="1200" cap="none" dirty="0">
              <a:solidFill>
                <a:srgbClr val="000000">
                  <a:hueOff val="0"/>
                  <a:satOff val="0"/>
                  <a:lumOff val="0"/>
                  <a:alphaOff val="0"/>
                </a:srgbClr>
              </a:solidFill>
              <a:latin typeface="Arial" panose="020B0604020202020204" pitchFamily="34" charset="0"/>
              <a:ea typeface="+mn-ea"/>
              <a:cs typeface="Arial" panose="020B0604020202020204" pitchFamily="34" charset="0"/>
            </a:rPr>
            <a:t>Performance Evidence</a:t>
          </a:r>
        </a:p>
      </dsp:txBody>
      <dsp:txXfrm>
        <a:off x="4795352" y="2163400"/>
        <a:ext cx="1800000" cy="720000"/>
      </dsp:txXfrm>
    </dsp:sp>
    <dsp:sp modelId="{80A32E84-BA53-4DB3-91B5-506CEFCAA730}">
      <dsp:nvSpPr>
        <dsp:cNvPr id="0" name=""/>
        <dsp:cNvSpPr/>
      </dsp:nvSpPr>
      <dsp:spPr>
        <a:xfrm>
          <a:off x="7261352" y="723399"/>
          <a:ext cx="1098000" cy="1098000"/>
        </a:xfrm>
        <a:prstGeom prst="ellipse">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EA3EBD3-C26A-42D8-89DE-F092DDFEA0A3}">
      <dsp:nvSpPr>
        <dsp:cNvPr id="0" name=""/>
        <dsp:cNvSpPr/>
      </dsp:nvSpPr>
      <dsp:spPr>
        <a:xfrm>
          <a:off x="7495352" y="957399"/>
          <a:ext cx="630000" cy="630000"/>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6C296ECE-36B4-40BA-B547-E7D5A6B6C06B}">
      <dsp:nvSpPr>
        <dsp:cNvPr id="0" name=""/>
        <dsp:cNvSpPr/>
      </dsp:nvSpPr>
      <dsp:spPr>
        <a:xfrm>
          <a:off x="6910352" y="2163400"/>
          <a:ext cx="18000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977900">
            <a:lnSpc>
              <a:spcPct val="90000"/>
            </a:lnSpc>
            <a:spcBef>
              <a:spcPct val="0"/>
            </a:spcBef>
            <a:spcAft>
              <a:spcPct val="35000"/>
            </a:spcAft>
            <a:buNone/>
            <a:defRPr cap="all"/>
          </a:pPr>
          <a:r>
            <a:rPr lang="en-US" sz="2200" kern="1200" cap="none" dirty="0">
              <a:solidFill>
                <a:srgbClr val="000000">
                  <a:hueOff val="0"/>
                  <a:satOff val="0"/>
                  <a:lumOff val="0"/>
                  <a:alphaOff val="0"/>
                </a:srgbClr>
              </a:solidFill>
              <a:latin typeface="Arial" panose="020B0604020202020204" pitchFamily="34" charset="0"/>
              <a:ea typeface="+mn-ea"/>
              <a:cs typeface="Arial" panose="020B0604020202020204" pitchFamily="34" charset="0"/>
            </a:rPr>
            <a:t>Knowledge Evidence</a:t>
          </a:r>
        </a:p>
      </dsp:txBody>
      <dsp:txXfrm>
        <a:off x="6910352" y="2163400"/>
        <a:ext cx="1800000" cy="720000"/>
      </dsp:txXfrm>
    </dsp:sp>
    <dsp:sp modelId="{0BEBA22C-44A8-49FF-A47B-3B63097866F0}">
      <dsp:nvSpPr>
        <dsp:cNvPr id="0" name=""/>
        <dsp:cNvSpPr/>
      </dsp:nvSpPr>
      <dsp:spPr>
        <a:xfrm>
          <a:off x="9376352" y="723399"/>
          <a:ext cx="1098000" cy="1098000"/>
        </a:xfrm>
        <a:prstGeom prst="ellipse">
          <a:avLst/>
        </a:prstGeom>
        <a:solidFill>
          <a:schemeClr val="accent6">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D2FB4BA-A512-4FB9-8F15-5D70EFE6A8C9}">
      <dsp:nvSpPr>
        <dsp:cNvPr id="0" name=""/>
        <dsp:cNvSpPr/>
      </dsp:nvSpPr>
      <dsp:spPr>
        <a:xfrm>
          <a:off x="9610352" y="957399"/>
          <a:ext cx="630000" cy="630000"/>
        </a:xfrm>
        <a:prstGeom prst="rect">
          <a:avLst/>
        </a:prstGeom>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12B1F5C9-5868-4674-B23A-CD3D667FD793}">
      <dsp:nvSpPr>
        <dsp:cNvPr id="0" name=""/>
        <dsp:cNvSpPr/>
      </dsp:nvSpPr>
      <dsp:spPr>
        <a:xfrm>
          <a:off x="9025352" y="2163400"/>
          <a:ext cx="18000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977900">
            <a:lnSpc>
              <a:spcPct val="90000"/>
            </a:lnSpc>
            <a:spcBef>
              <a:spcPct val="0"/>
            </a:spcBef>
            <a:spcAft>
              <a:spcPct val="35000"/>
            </a:spcAft>
            <a:buNone/>
            <a:defRPr cap="all"/>
          </a:pPr>
          <a:r>
            <a:rPr lang="en-US" sz="2200" kern="1200" cap="none" dirty="0">
              <a:solidFill>
                <a:srgbClr val="000000">
                  <a:hueOff val="0"/>
                  <a:satOff val="0"/>
                  <a:lumOff val="0"/>
                  <a:alphaOff val="0"/>
                </a:srgbClr>
              </a:solidFill>
              <a:latin typeface="Arial" panose="020B0604020202020204" pitchFamily="34" charset="0"/>
              <a:ea typeface="+mn-ea"/>
              <a:cs typeface="Arial" panose="020B0604020202020204" pitchFamily="34" charset="0"/>
            </a:rPr>
            <a:t>Assessment Conditions</a:t>
          </a:r>
        </a:p>
      </dsp:txBody>
      <dsp:txXfrm>
        <a:off x="9025352" y="2163400"/>
        <a:ext cx="1800000" cy="720000"/>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FC6B58F-F56D-4F51-A498-4129FDDA833F}">
      <dsp:nvSpPr>
        <dsp:cNvPr id="0" name=""/>
        <dsp:cNvSpPr/>
      </dsp:nvSpPr>
      <dsp:spPr>
        <a:xfrm>
          <a:off x="1033458" y="903356"/>
          <a:ext cx="810000" cy="810000"/>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9960601F-F182-425E-BE98-C78A0AB03978}">
      <dsp:nvSpPr>
        <dsp:cNvPr id="0" name=""/>
        <dsp:cNvSpPr/>
      </dsp:nvSpPr>
      <dsp:spPr>
        <a:xfrm>
          <a:off x="538458" y="1983443"/>
          <a:ext cx="18000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977900">
            <a:lnSpc>
              <a:spcPct val="100000"/>
            </a:lnSpc>
            <a:spcBef>
              <a:spcPct val="0"/>
            </a:spcBef>
            <a:spcAft>
              <a:spcPct val="35000"/>
            </a:spcAft>
            <a:buNone/>
          </a:pPr>
          <a:r>
            <a:rPr lang="en-US" sz="2200" kern="1200" cap="none">
              <a:latin typeface="Arial" panose="020B0604020202020204" pitchFamily="34" charset="0"/>
              <a:cs typeface="Arial" panose="020B0604020202020204" pitchFamily="34" charset="0"/>
            </a:rPr>
            <a:t>Unit of Competency</a:t>
          </a:r>
        </a:p>
      </dsp:txBody>
      <dsp:txXfrm>
        <a:off x="538458" y="1983443"/>
        <a:ext cx="1800000" cy="720000"/>
      </dsp:txXfrm>
    </dsp:sp>
    <dsp:sp modelId="{5C7D8F4A-375F-4158-84B0-3C32302CFEDA}">
      <dsp:nvSpPr>
        <dsp:cNvPr id="0" name=""/>
        <dsp:cNvSpPr/>
      </dsp:nvSpPr>
      <dsp:spPr>
        <a:xfrm>
          <a:off x="3148458" y="903356"/>
          <a:ext cx="810000" cy="810000"/>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D44B7C94-4E0C-44C0-991D-49C6E0B783DE}">
      <dsp:nvSpPr>
        <dsp:cNvPr id="0" name=""/>
        <dsp:cNvSpPr/>
      </dsp:nvSpPr>
      <dsp:spPr>
        <a:xfrm>
          <a:off x="2653458" y="1983443"/>
          <a:ext cx="18000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977900">
            <a:lnSpc>
              <a:spcPct val="100000"/>
            </a:lnSpc>
            <a:spcBef>
              <a:spcPct val="0"/>
            </a:spcBef>
            <a:spcAft>
              <a:spcPct val="35000"/>
            </a:spcAft>
            <a:buNone/>
          </a:pPr>
          <a:r>
            <a:rPr lang="en-US" sz="2200" kern="1200" cap="none">
              <a:latin typeface="Arial" panose="020B0604020202020204" pitchFamily="34" charset="0"/>
              <a:ea typeface="+mn-ea"/>
              <a:cs typeface="Arial" panose="020B0604020202020204" pitchFamily="34" charset="0"/>
            </a:rPr>
            <a:t>Assessment Requirements</a:t>
          </a:r>
        </a:p>
      </dsp:txBody>
      <dsp:txXfrm>
        <a:off x="2653458" y="1983443"/>
        <a:ext cx="1800000" cy="720000"/>
      </dsp:txXfrm>
    </dsp:sp>
    <dsp:sp modelId="{E0FCA2D2-A590-4014-AB1E-B49C6D4D3F8B}">
      <dsp:nvSpPr>
        <dsp:cNvPr id="0" name=""/>
        <dsp:cNvSpPr/>
      </dsp:nvSpPr>
      <dsp:spPr>
        <a:xfrm>
          <a:off x="5263458" y="903356"/>
          <a:ext cx="810000" cy="810000"/>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26BC3129-FA3B-4489-82A1-C6D47D80DFC2}">
      <dsp:nvSpPr>
        <dsp:cNvPr id="0" name=""/>
        <dsp:cNvSpPr/>
      </dsp:nvSpPr>
      <dsp:spPr>
        <a:xfrm>
          <a:off x="4768458" y="1983443"/>
          <a:ext cx="18000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977900">
            <a:lnSpc>
              <a:spcPct val="100000"/>
            </a:lnSpc>
            <a:spcBef>
              <a:spcPct val="0"/>
            </a:spcBef>
            <a:spcAft>
              <a:spcPct val="35000"/>
            </a:spcAft>
            <a:buNone/>
          </a:pPr>
          <a:r>
            <a:rPr lang="en-US" sz="2200" kern="1200" cap="none">
              <a:latin typeface="Arial" panose="020B0604020202020204" pitchFamily="34" charset="0"/>
              <a:ea typeface="+mn-ea"/>
              <a:cs typeface="Arial" panose="020B0604020202020204" pitchFamily="34" charset="0"/>
            </a:rPr>
            <a:t>Companion Volumes</a:t>
          </a:r>
        </a:p>
      </dsp:txBody>
      <dsp:txXfrm>
        <a:off x="4768458" y="1983443"/>
        <a:ext cx="1800000" cy="720000"/>
      </dsp:txXfrm>
    </dsp:sp>
    <dsp:sp modelId="{55CE5ECB-1064-4D75-852C-F66F68F47BC9}">
      <dsp:nvSpPr>
        <dsp:cNvPr id="0" name=""/>
        <dsp:cNvSpPr/>
      </dsp:nvSpPr>
      <dsp:spPr>
        <a:xfrm>
          <a:off x="7378458" y="903356"/>
          <a:ext cx="810000" cy="810000"/>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4AFFF7C8-9320-4BBB-82C8-83C5A42C1318}">
      <dsp:nvSpPr>
        <dsp:cNvPr id="0" name=""/>
        <dsp:cNvSpPr/>
      </dsp:nvSpPr>
      <dsp:spPr>
        <a:xfrm>
          <a:off x="6883458" y="1983443"/>
          <a:ext cx="18000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977900">
            <a:lnSpc>
              <a:spcPct val="100000"/>
            </a:lnSpc>
            <a:spcBef>
              <a:spcPct val="0"/>
            </a:spcBef>
            <a:spcAft>
              <a:spcPct val="35000"/>
            </a:spcAft>
            <a:buNone/>
          </a:pPr>
          <a:r>
            <a:rPr lang="en-US" sz="2200" kern="1200" cap="none">
              <a:latin typeface="Arial" panose="020B0604020202020204" pitchFamily="34" charset="0"/>
              <a:ea typeface="+mn-ea"/>
              <a:cs typeface="Arial" panose="020B0604020202020204" pitchFamily="34" charset="0"/>
            </a:rPr>
            <a:t>Assessment Tools</a:t>
          </a:r>
        </a:p>
      </dsp:txBody>
      <dsp:txXfrm>
        <a:off x="6883458" y="1983443"/>
        <a:ext cx="1800000" cy="720000"/>
      </dsp:txXfrm>
    </dsp:sp>
    <dsp:sp modelId="{54E9A506-1BE4-4FD5-8DC9-426A10E530C5}">
      <dsp:nvSpPr>
        <dsp:cNvPr id="0" name=""/>
        <dsp:cNvSpPr/>
      </dsp:nvSpPr>
      <dsp:spPr>
        <a:xfrm>
          <a:off x="9493458" y="903356"/>
          <a:ext cx="810000" cy="810000"/>
        </a:xfrm>
        <a:prstGeom prst="rect">
          <a:avLst/>
        </a:prstGeom>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34FFD64A-F48E-4945-A1A1-9D2F45277D63}">
      <dsp:nvSpPr>
        <dsp:cNvPr id="0" name=""/>
        <dsp:cNvSpPr/>
      </dsp:nvSpPr>
      <dsp:spPr>
        <a:xfrm>
          <a:off x="8998458" y="1983443"/>
          <a:ext cx="18000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977900">
            <a:lnSpc>
              <a:spcPct val="100000"/>
            </a:lnSpc>
            <a:spcBef>
              <a:spcPct val="0"/>
            </a:spcBef>
            <a:spcAft>
              <a:spcPct val="35000"/>
            </a:spcAft>
            <a:buNone/>
          </a:pPr>
          <a:r>
            <a:rPr lang="en-US" sz="2200" kern="1200" cap="none">
              <a:latin typeface="Arial" panose="020B0604020202020204" pitchFamily="34" charset="0"/>
              <a:ea typeface="+mn-ea"/>
              <a:cs typeface="Arial" panose="020B0604020202020204" pitchFamily="34" charset="0"/>
            </a:rPr>
            <a:t>Mapping Document</a:t>
          </a:r>
        </a:p>
      </dsp:txBody>
      <dsp:txXfrm>
        <a:off x="8998458" y="1983443"/>
        <a:ext cx="1800000" cy="720000"/>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96BD558-5B51-48F2-9803-3C182313649E}">
      <dsp:nvSpPr>
        <dsp:cNvPr id="0" name=""/>
        <dsp:cNvSpPr/>
      </dsp:nvSpPr>
      <dsp:spPr>
        <a:xfrm>
          <a:off x="668079" y="93399"/>
          <a:ext cx="2058750" cy="2058750"/>
        </a:xfrm>
        <a:prstGeom prst="ellipse">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9F3F63A-C1AA-4B08-A166-73DBA58D57DB}">
      <dsp:nvSpPr>
        <dsp:cNvPr id="0" name=""/>
        <dsp:cNvSpPr/>
      </dsp:nvSpPr>
      <dsp:spPr>
        <a:xfrm>
          <a:off x="1106829" y="532149"/>
          <a:ext cx="1181250" cy="1181250"/>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38F98390-F984-40C9-9AF0-EAAE81752997}">
      <dsp:nvSpPr>
        <dsp:cNvPr id="0" name=""/>
        <dsp:cNvSpPr/>
      </dsp:nvSpPr>
      <dsp:spPr>
        <a:xfrm>
          <a:off x="9954" y="2793400"/>
          <a:ext cx="33750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00100">
            <a:lnSpc>
              <a:spcPct val="90000"/>
            </a:lnSpc>
            <a:spcBef>
              <a:spcPct val="0"/>
            </a:spcBef>
            <a:spcAft>
              <a:spcPct val="35000"/>
            </a:spcAft>
            <a:buNone/>
            <a:defRPr cap="all"/>
          </a:pPr>
          <a:r>
            <a:rPr lang="en-US" sz="1800" kern="1200" cap="none" dirty="0">
              <a:latin typeface="Arial" panose="020B0604020202020204" pitchFamily="34" charset="0"/>
              <a:cs typeface="Arial" panose="020B0604020202020204" pitchFamily="34" charset="0"/>
            </a:rPr>
            <a:t>Student needs to understand the process – clear communication</a:t>
          </a:r>
        </a:p>
      </dsp:txBody>
      <dsp:txXfrm>
        <a:off x="9954" y="2793400"/>
        <a:ext cx="3375000" cy="720000"/>
      </dsp:txXfrm>
    </dsp:sp>
    <dsp:sp modelId="{A189FB3E-CA56-41CF-8024-79841D005767}">
      <dsp:nvSpPr>
        <dsp:cNvPr id="0" name=""/>
        <dsp:cNvSpPr/>
      </dsp:nvSpPr>
      <dsp:spPr>
        <a:xfrm>
          <a:off x="4633704" y="93399"/>
          <a:ext cx="2058750" cy="2058750"/>
        </a:xfrm>
        <a:prstGeom prst="ellipse">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0A1583D-4836-4E4B-97DB-5B223547BD28}">
      <dsp:nvSpPr>
        <dsp:cNvPr id="0" name=""/>
        <dsp:cNvSpPr/>
      </dsp:nvSpPr>
      <dsp:spPr>
        <a:xfrm>
          <a:off x="5072454" y="532149"/>
          <a:ext cx="1181250" cy="1181250"/>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8918D373-A891-4793-B0C1-D746BEDCA34F}">
      <dsp:nvSpPr>
        <dsp:cNvPr id="0" name=""/>
        <dsp:cNvSpPr/>
      </dsp:nvSpPr>
      <dsp:spPr>
        <a:xfrm>
          <a:off x="3975579" y="2793400"/>
          <a:ext cx="33750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00100">
            <a:lnSpc>
              <a:spcPct val="90000"/>
            </a:lnSpc>
            <a:spcBef>
              <a:spcPct val="0"/>
            </a:spcBef>
            <a:spcAft>
              <a:spcPct val="35000"/>
            </a:spcAft>
            <a:buNone/>
            <a:defRPr cap="all"/>
          </a:pPr>
          <a:r>
            <a:rPr lang="en-US" sz="1800" kern="1200" cap="none" dirty="0">
              <a:latin typeface="Arial" panose="020B0604020202020204" pitchFamily="34" charset="0"/>
              <a:cs typeface="Arial" panose="020B0604020202020204" pitchFamily="34" charset="0"/>
            </a:rPr>
            <a:t>Student needs to understand what they are being assessed on</a:t>
          </a:r>
        </a:p>
      </dsp:txBody>
      <dsp:txXfrm>
        <a:off x="3975579" y="2793400"/>
        <a:ext cx="3375000" cy="720000"/>
      </dsp:txXfrm>
    </dsp:sp>
    <dsp:sp modelId="{663F0264-A577-4EAD-B6D4-04407F41816E}">
      <dsp:nvSpPr>
        <dsp:cNvPr id="0" name=""/>
        <dsp:cNvSpPr/>
      </dsp:nvSpPr>
      <dsp:spPr>
        <a:xfrm>
          <a:off x="8599329" y="93399"/>
          <a:ext cx="2058750" cy="2058750"/>
        </a:xfrm>
        <a:prstGeom prst="ellipse">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ADBB5D6-BCBC-4F22-9DEB-F7155A068E31}">
      <dsp:nvSpPr>
        <dsp:cNvPr id="0" name=""/>
        <dsp:cNvSpPr/>
      </dsp:nvSpPr>
      <dsp:spPr>
        <a:xfrm>
          <a:off x="9038079" y="532149"/>
          <a:ext cx="1181250" cy="1181250"/>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CE901ABB-E5CA-45C9-AA37-78D352D08C15}">
      <dsp:nvSpPr>
        <dsp:cNvPr id="0" name=""/>
        <dsp:cNvSpPr/>
      </dsp:nvSpPr>
      <dsp:spPr>
        <a:xfrm>
          <a:off x="7941204" y="2793400"/>
          <a:ext cx="33750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00100">
            <a:lnSpc>
              <a:spcPct val="90000"/>
            </a:lnSpc>
            <a:spcBef>
              <a:spcPct val="0"/>
            </a:spcBef>
            <a:spcAft>
              <a:spcPct val="35000"/>
            </a:spcAft>
            <a:buNone/>
            <a:defRPr cap="all"/>
          </a:pPr>
          <a:r>
            <a:rPr lang="en-US" sz="1800" kern="1200" cap="none" dirty="0">
              <a:latin typeface="Arial" panose="020B0604020202020204" pitchFamily="34" charset="0"/>
              <a:cs typeface="Arial" panose="020B0604020202020204" pitchFamily="34" charset="0"/>
            </a:rPr>
            <a:t>Workplace assessment adds a layer of communication</a:t>
          </a:r>
        </a:p>
      </dsp:txBody>
      <dsp:txXfrm>
        <a:off x="7941204" y="2793400"/>
        <a:ext cx="3375000" cy="720000"/>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D9285CC-78D7-4EDD-8CCC-20A29C8B8B6B}">
      <dsp:nvSpPr>
        <dsp:cNvPr id="0" name=""/>
        <dsp:cNvSpPr/>
      </dsp:nvSpPr>
      <dsp:spPr>
        <a:xfrm>
          <a:off x="0" y="1939"/>
          <a:ext cx="11648888"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2DCEA78-F1BC-46A1-8438-DCEE3D266DAE}">
      <dsp:nvSpPr>
        <dsp:cNvPr id="0" name=""/>
        <dsp:cNvSpPr/>
      </dsp:nvSpPr>
      <dsp:spPr>
        <a:xfrm>
          <a:off x="0" y="1939"/>
          <a:ext cx="2329777" cy="66134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2390" tIns="72390" rIns="72390" bIns="72390" numCol="1" spcCol="1270" anchor="t" anchorCtr="0">
          <a:noAutofit/>
        </a:bodyPr>
        <a:lstStyle/>
        <a:p>
          <a:pPr marL="0" lvl="0" indent="0" algn="l" defTabSz="844550">
            <a:lnSpc>
              <a:spcPct val="90000"/>
            </a:lnSpc>
            <a:spcBef>
              <a:spcPct val="0"/>
            </a:spcBef>
            <a:spcAft>
              <a:spcPct val="35000"/>
            </a:spcAft>
            <a:buNone/>
          </a:pPr>
          <a:r>
            <a:rPr lang="en-US" sz="1900" kern="1200"/>
            <a:t>Room bookings</a:t>
          </a:r>
          <a:endParaRPr lang="en-AU" sz="1900" kern="1200"/>
        </a:p>
      </dsp:txBody>
      <dsp:txXfrm>
        <a:off x="0" y="1939"/>
        <a:ext cx="2329777" cy="661347"/>
      </dsp:txXfrm>
    </dsp:sp>
    <dsp:sp modelId="{BE69EE32-ADFD-440C-BD06-12F39FD5F920}">
      <dsp:nvSpPr>
        <dsp:cNvPr id="0" name=""/>
        <dsp:cNvSpPr/>
      </dsp:nvSpPr>
      <dsp:spPr>
        <a:xfrm>
          <a:off x="2504511" y="31971"/>
          <a:ext cx="9144377" cy="60063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4770" tIns="64770" rIns="64770" bIns="64770" numCol="1" spcCol="1270" anchor="t" anchorCtr="0">
          <a:noAutofit/>
        </a:bodyPr>
        <a:lstStyle/>
        <a:p>
          <a:pPr marL="0" lvl="0" indent="0" algn="l" defTabSz="755650">
            <a:lnSpc>
              <a:spcPct val="90000"/>
            </a:lnSpc>
            <a:spcBef>
              <a:spcPct val="0"/>
            </a:spcBef>
            <a:spcAft>
              <a:spcPct val="35000"/>
            </a:spcAft>
            <a:buNone/>
          </a:pPr>
          <a:r>
            <a:rPr lang="en-US" sz="1700" kern="1200"/>
            <a:t>Is a specialist room required? Commercial kitchen?</a:t>
          </a:r>
          <a:endParaRPr lang="en-AU" sz="1700" kern="1200"/>
        </a:p>
      </dsp:txBody>
      <dsp:txXfrm>
        <a:off x="2504511" y="31971"/>
        <a:ext cx="9144377" cy="600637"/>
      </dsp:txXfrm>
    </dsp:sp>
    <dsp:sp modelId="{0A0B328A-B92F-4406-A763-D3A65A21847C}">
      <dsp:nvSpPr>
        <dsp:cNvPr id="0" name=""/>
        <dsp:cNvSpPr/>
      </dsp:nvSpPr>
      <dsp:spPr>
        <a:xfrm>
          <a:off x="2329777" y="632608"/>
          <a:ext cx="9319111" cy="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89DFA184-DE36-4953-868E-73D717CF4608}">
      <dsp:nvSpPr>
        <dsp:cNvPr id="0" name=""/>
        <dsp:cNvSpPr/>
      </dsp:nvSpPr>
      <dsp:spPr>
        <a:xfrm>
          <a:off x="0" y="663286"/>
          <a:ext cx="11648888"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D8DB9B3-8481-467B-B935-940F063C2B85}">
      <dsp:nvSpPr>
        <dsp:cNvPr id="0" name=""/>
        <dsp:cNvSpPr/>
      </dsp:nvSpPr>
      <dsp:spPr>
        <a:xfrm>
          <a:off x="0" y="663286"/>
          <a:ext cx="2329777" cy="66134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2390" tIns="72390" rIns="72390" bIns="72390" numCol="1" spcCol="1270" anchor="t" anchorCtr="0">
          <a:noAutofit/>
        </a:bodyPr>
        <a:lstStyle/>
        <a:p>
          <a:pPr marL="0" lvl="0" indent="0" algn="l" defTabSz="844550">
            <a:lnSpc>
              <a:spcPct val="90000"/>
            </a:lnSpc>
            <a:spcBef>
              <a:spcPct val="0"/>
            </a:spcBef>
            <a:spcAft>
              <a:spcPct val="35000"/>
            </a:spcAft>
            <a:buNone/>
          </a:pPr>
          <a:r>
            <a:rPr lang="en-US" sz="1900" kern="1200"/>
            <a:t>Physical equipment</a:t>
          </a:r>
          <a:endParaRPr lang="en-AU" sz="1900" kern="1200"/>
        </a:p>
      </dsp:txBody>
      <dsp:txXfrm>
        <a:off x="0" y="663286"/>
        <a:ext cx="2329777" cy="661347"/>
      </dsp:txXfrm>
    </dsp:sp>
    <dsp:sp modelId="{4A8FF51D-3BB1-40AC-8F3A-E5BFA5493288}">
      <dsp:nvSpPr>
        <dsp:cNvPr id="0" name=""/>
        <dsp:cNvSpPr/>
      </dsp:nvSpPr>
      <dsp:spPr>
        <a:xfrm>
          <a:off x="2504511" y="693318"/>
          <a:ext cx="9144377" cy="60063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4770" tIns="64770" rIns="64770" bIns="64770" numCol="1" spcCol="1270" anchor="t" anchorCtr="0">
          <a:noAutofit/>
        </a:bodyPr>
        <a:lstStyle/>
        <a:p>
          <a:pPr marL="0" lvl="0" indent="0" algn="l" defTabSz="755650">
            <a:lnSpc>
              <a:spcPct val="90000"/>
            </a:lnSpc>
            <a:spcBef>
              <a:spcPct val="0"/>
            </a:spcBef>
            <a:spcAft>
              <a:spcPct val="35000"/>
            </a:spcAft>
            <a:buNone/>
          </a:pPr>
          <a:r>
            <a:rPr lang="en-US" sz="1700" kern="1200"/>
            <a:t>Does plant and equipment need to be hired? Bobcat?</a:t>
          </a:r>
          <a:endParaRPr lang="en-AU" sz="1700" kern="1200"/>
        </a:p>
      </dsp:txBody>
      <dsp:txXfrm>
        <a:off x="2504511" y="693318"/>
        <a:ext cx="9144377" cy="600637"/>
      </dsp:txXfrm>
    </dsp:sp>
    <dsp:sp modelId="{F4EB44E1-7B50-4B86-81AD-F2325B5E9872}">
      <dsp:nvSpPr>
        <dsp:cNvPr id="0" name=""/>
        <dsp:cNvSpPr/>
      </dsp:nvSpPr>
      <dsp:spPr>
        <a:xfrm>
          <a:off x="2329777" y="1293956"/>
          <a:ext cx="9319111" cy="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656BC924-7E57-4B7A-8CBD-370B747C2BB8}">
      <dsp:nvSpPr>
        <dsp:cNvPr id="0" name=""/>
        <dsp:cNvSpPr/>
      </dsp:nvSpPr>
      <dsp:spPr>
        <a:xfrm>
          <a:off x="0" y="1324633"/>
          <a:ext cx="11648888"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1D403E3-6552-4A05-8FC7-9F393B95143C}">
      <dsp:nvSpPr>
        <dsp:cNvPr id="0" name=""/>
        <dsp:cNvSpPr/>
      </dsp:nvSpPr>
      <dsp:spPr>
        <a:xfrm>
          <a:off x="0" y="1324633"/>
          <a:ext cx="2329777" cy="66134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2390" tIns="72390" rIns="72390" bIns="72390" numCol="1" spcCol="1270" anchor="t" anchorCtr="0">
          <a:noAutofit/>
        </a:bodyPr>
        <a:lstStyle/>
        <a:p>
          <a:pPr marL="0" lvl="0" indent="0" algn="l" defTabSz="844550">
            <a:lnSpc>
              <a:spcPct val="90000"/>
            </a:lnSpc>
            <a:spcBef>
              <a:spcPct val="0"/>
            </a:spcBef>
            <a:spcAft>
              <a:spcPct val="35000"/>
            </a:spcAft>
            <a:buNone/>
          </a:pPr>
          <a:r>
            <a:rPr lang="en-US" sz="1900" kern="1200"/>
            <a:t>Technology</a:t>
          </a:r>
          <a:endParaRPr lang="en-AU" sz="1900" kern="1200"/>
        </a:p>
      </dsp:txBody>
      <dsp:txXfrm>
        <a:off x="0" y="1324633"/>
        <a:ext cx="2329777" cy="661347"/>
      </dsp:txXfrm>
    </dsp:sp>
    <dsp:sp modelId="{BA568B5C-F0F5-4D8F-B847-1D4239171EC5}">
      <dsp:nvSpPr>
        <dsp:cNvPr id="0" name=""/>
        <dsp:cNvSpPr/>
      </dsp:nvSpPr>
      <dsp:spPr>
        <a:xfrm>
          <a:off x="2504511" y="1354665"/>
          <a:ext cx="9144377" cy="60063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4770" tIns="64770" rIns="64770" bIns="64770" numCol="1" spcCol="1270" anchor="t" anchorCtr="0">
          <a:noAutofit/>
        </a:bodyPr>
        <a:lstStyle/>
        <a:p>
          <a:pPr marL="0" lvl="0" indent="0" algn="l" defTabSz="755650">
            <a:lnSpc>
              <a:spcPct val="90000"/>
            </a:lnSpc>
            <a:spcBef>
              <a:spcPct val="0"/>
            </a:spcBef>
            <a:spcAft>
              <a:spcPct val="35000"/>
            </a:spcAft>
            <a:buNone/>
          </a:pPr>
          <a:r>
            <a:rPr lang="en-US" sz="1700" kern="1200"/>
            <a:t>Do students need access to computers and the internet?</a:t>
          </a:r>
          <a:endParaRPr lang="en-AU" sz="1700" kern="1200"/>
        </a:p>
      </dsp:txBody>
      <dsp:txXfrm>
        <a:off x="2504511" y="1354665"/>
        <a:ext cx="9144377" cy="600637"/>
      </dsp:txXfrm>
    </dsp:sp>
    <dsp:sp modelId="{BE971382-6A9F-4E70-92A8-F19FABE88B7B}">
      <dsp:nvSpPr>
        <dsp:cNvPr id="0" name=""/>
        <dsp:cNvSpPr/>
      </dsp:nvSpPr>
      <dsp:spPr>
        <a:xfrm>
          <a:off x="2329777" y="1955303"/>
          <a:ext cx="9319111" cy="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A71F126B-0935-48B1-9EA6-1174FA6DA656}">
      <dsp:nvSpPr>
        <dsp:cNvPr id="0" name=""/>
        <dsp:cNvSpPr/>
      </dsp:nvSpPr>
      <dsp:spPr>
        <a:xfrm>
          <a:off x="0" y="1985980"/>
          <a:ext cx="11648888"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B462861-A83C-4FEE-B869-4DA46831BB08}">
      <dsp:nvSpPr>
        <dsp:cNvPr id="0" name=""/>
        <dsp:cNvSpPr/>
      </dsp:nvSpPr>
      <dsp:spPr>
        <a:xfrm>
          <a:off x="0" y="1985981"/>
          <a:ext cx="2329777" cy="66134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2390" tIns="72390" rIns="72390" bIns="72390" numCol="1" spcCol="1270" anchor="t" anchorCtr="0">
          <a:noAutofit/>
        </a:bodyPr>
        <a:lstStyle/>
        <a:p>
          <a:pPr marL="0" lvl="0" indent="0" algn="l" defTabSz="844550">
            <a:lnSpc>
              <a:spcPct val="90000"/>
            </a:lnSpc>
            <a:spcBef>
              <a:spcPct val="0"/>
            </a:spcBef>
            <a:spcAft>
              <a:spcPct val="35000"/>
            </a:spcAft>
            <a:buNone/>
          </a:pPr>
          <a:r>
            <a:rPr lang="en-US" sz="1900" kern="1200"/>
            <a:t>Travel</a:t>
          </a:r>
          <a:endParaRPr lang="en-AU" sz="1900" kern="1200"/>
        </a:p>
      </dsp:txBody>
      <dsp:txXfrm>
        <a:off x="0" y="1985981"/>
        <a:ext cx="2329777" cy="661347"/>
      </dsp:txXfrm>
    </dsp:sp>
    <dsp:sp modelId="{7E695FC8-6B95-497E-9353-021632EBF827}">
      <dsp:nvSpPr>
        <dsp:cNvPr id="0" name=""/>
        <dsp:cNvSpPr/>
      </dsp:nvSpPr>
      <dsp:spPr>
        <a:xfrm>
          <a:off x="2504511" y="2016012"/>
          <a:ext cx="9144377" cy="60063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4770" tIns="64770" rIns="64770" bIns="64770" numCol="1" spcCol="1270" anchor="t" anchorCtr="0">
          <a:noAutofit/>
        </a:bodyPr>
        <a:lstStyle/>
        <a:p>
          <a:pPr marL="0" lvl="0" indent="0" algn="l" defTabSz="755650">
            <a:lnSpc>
              <a:spcPct val="90000"/>
            </a:lnSpc>
            <a:spcBef>
              <a:spcPct val="0"/>
            </a:spcBef>
            <a:spcAft>
              <a:spcPct val="35000"/>
            </a:spcAft>
            <a:buNone/>
          </a:pPr>
          <a:r>
            <a:rPr lang="en-US" sz="1700" kern="1200"/>
            <a:t>Is the assessment taking place in a location that requires bookings for accommodation, car hire, flights, etc?</a:t>
          </a:r>
          <a:endParaRPr lang="en-AU" sz="1700" kern="1200"/>
        </a:p>
      </dsp:txBody>
      <dsp:txXfrm>
        <a:off x="2504511" y="2016012"/>
        <a:ext cx="9144377" cy="600637"/>
      </dsp:txXfrm>
    </dsp:sp>
    <dsp:sp modelId="{4B5FF8ED-4B39-400C-B94B-367E9835ACC9}">
      <dsp:nvSpPr>
        <dsp:cNvPr id="0" name=""/>
        <dsp:cNvSpPr/>
      </dsp:nvSpPr>
      <dsp:spPr>
        <a:xfrm>
          <a:off x="2329777" y="2616650"/>
          <a:ext cx="9319111" cy="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E8556E51-0814-4C9E-9FF3-AB6A4109FC10}">
      <dsp:nvSpPr>
        <dsp:cNvPr id="0" name=""/>
        <dsp:cNvSpPr/>
      </dsp:nvSpPr>
      <dsp:spPr>
        <a:xfrm>
          <a:off x="0" y="2647328"/>
          <a:ext cx="11648888"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DCCE8FC-9CB2-4FEE-96A8-A5DCF6FE994B}">
      <dsp:nvSpPr>
        <dsp:cNvPr id="0" name=""/>
        <dsp:cNvSpPr/>
      </dsp:nvSpPr>
      <dsp:spPr>
        <a:xfrm>
          <a:off x="0" y="2647328"/>
          <a:ext cx="2329777" cy="66134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2390" tIns="72390" rIns="72390" bIns="72390" numCol="1" spcCol="1270" anchor="t" anchorCtr="0">
          <a:noAutofit/>
        </a:bodyPr>
        <a:lstStyle/>
        <a:p>
          <a:pPr marL="0" lvl="0" indent="0" algn="l" defTabSz="844550">
            <a:lnSpc>
              <a:spcPct val="90000"/>
            </a:lnSpc>
            <a:spcBef>
              <a:spcPct val="0"/>
            </a:spcBef>
            <a:spcAft>
              <a:spcPct val="35000"/>
            </a:spcAft>
            <a:buNone/>
          </a:pPr>
          <a:r>
            <a:rPr lang="en-US" sz="1900" kern="1200"/>
            <a:t>Assessment Tools</a:t>
          </a:r>
          <a:endParaRPr lang="en-AU" sz="1900" kern="1200"/>
        </a:p>
      </dsp:txBody>
      <dsp:txXfrm>
        <a:off x="0" y="2647328"/>
        <a:ext cx="2329777" cy="661347"/>
      </dsp:txXfrm>
    </dsp:sp>
    <dsp:sp modelId="{8540B6F0-2ED3-484A-9858-436BD5806179}">
      <dsp:nvSpPr>
        <dsp:cNvPr id="0" name=""/>
        <dsp:cNvSpPr/>
      </dsp:nvSpPr>
      <dsp:spPr>
        <a:xfrm>
          <a:off x="2504511" y="2677360"/>
          <a:ext cx="9144377" cy="60063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4770" tIns="64770" rIns="64770" bIns="64770" numCol="1" spcCol="1270" anchor="t" anchorCtr="0">
          <a:noAutofit/>
        </a:bodyPr>
        <a:lstStyle/>
        <a:p>
          <a:pPr marL="0" lvl="0" indent="0" algn="l" defTabSz="755650">
            <a:lnSpc>
              <a:spcPct val="90000"/>
            </a:lnSpc>
            <a:spcBef>
              <a:spcPct val="0"/>
            </a:spcBef>
            <a:spcAft>
              <a:spcPct val="35000"/>
            </a:spcAft>
            <a:buNone/>
          </a:pPr>
          <a:r>
            <a:rPr lang="en-US" sz="1700" kern="1200" dirty="0"/>
            <a:t>Is the tool able to be accessed electronically or is there photocopying required?</a:t>
          </a:r>
          <a:endParaRPr lang="en-AU" sz="1700" kern="1200" dirty="0"/>
        </a:p>
      </dsp:txBody>
      <dsp:txXfrm>
        <a:off x="2504511" y="2677360"/>
        <a:ext cx="9144377" cy="600637"/>
      </dsp:txXfrm>
    </dsp:sp>
    <dsp:sp modelId="{53CD1990-B4FA-4A6A-8267-4945E877C845}">
      <dsp:nvSpPr>
        <dsp:cNvPr id="0" name=""/>
        <dsp:cNvSpPr/>
      </dsp:nvSpPr>
      <dsp:spPr>
        <a:xfrm>
          <a:off x="2329777" y="3277997"/>
          <a:ext cx="9319111" cy="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0872BF78-DA22-4910-BEC5-6438522EF398}">
      <dsp:nvSpPr>
        <dsp:cNvPr id="0" name=""/>
        <dsp:cNvSpPr/>
      </dsp:nvSpPr>
      <dsp:spPr>
        <a:xfrm>
          <a:off x="0" y="3308675"/>
          <a:ext cx="11648888"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0A38E5C-DC34-45BD-B8F7-4C4848039AB6}">
      <dsp:nvSpPr>
        <dsp:cNvPr id="0" name=""/>
        <dsp:cNvSpPr/>
      </dsp:nvSpPr>
      <dsp:spPr>
        <a:xfrm>
          <a:off x="0" y="3308675"/>
          <a:ext cx="2329777" cy="66134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2390" tIns="72390" rIns="72390" bIns="72390" numCol="1" spcCol="1270" anchor="t" anchorCtr="0">
          <a:noAutofit/>
        </a:bodyPr>
        <a:lstStyle/>
        <a:p>
          <a:pPr marL="0" lvl="0" indent="0" algn="l" defTabSz="844550">
            <a:lnSpc>
              <a:spcPct val="90000"/>
            </a:lnSpc>
            <a:spcBef>
              <a:spcPct val="0"/>
            </a:spcBef>
            <a:spcAft>
              <a:spcPct val="35000"/>
            </a:spcAft>
            <a:buNone/>
          </a:pPr>
          <a:r>
            <a:rPr lang="en-US" sz="1900" kern="1200" dirty="0"/>
            <a:t>Legislative and Licensing</a:t>
          </a:r>
          <a:endParaRPr lang="en-AU" sz="1900" kern="1200" dirty="0"/>
        </a:p>
      </dsp:txBody>
      <dsp:txXfrm>
        <a:off x="0" y="3308675"/>
        <a:ext cx="2329777" cy="661347"/>
      </dsp:txXfrm>
    </dsp:sp>
    <dsp:sp modelId="{C7EB740F-C60C-48F0-8C1D-EE44D989AF25}">
      <dsp:nvSpPr>
        <dsp:cNvPr id="0" name=""/>
        <dsp:cNvSpPr/>
      </dsp:nvSpPr>
      <dsp:spPr>
        <a:xfrm>
          <a:off x="2504511" y="3338707"/>
          <a:ext cx="9144377" cy="60063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4770" tIns="64770" rIns="64770" bIns="64770" numCol="1" spcCol="1270" anchor="t" anchorCtr="0">
          <a:noAutofit/>
        </a:bodyPr>
        <a:lstStyle/>
        <a:p>
          <a:pPr marL="0" lvl="0" indent="0" algn="l" defTabSz="755650">
            <a:lnSpc>
              <a:spcPct val="90000"/>
            </a:lnSpc>
            <a:spcBef>
              <a:spcPct val="0"/>
            </a:spcBef>
            <a:spcAft>
              <a:spcPct val="35000"/>
            </a:spcAft>
            <a:buNone/>
          </a:pPr>
          <a:r>
            <a:rPr lang="en-US" sz="1700" kern="1200" dirty="0"/>
            <a:t>Is there any documentation required for licensed outcomes?</a:t>
          </a:r>
          <a:endParaRPr lang="en-AU" sz="1700" kern="1200" dirty="0"/>
        </a:p>
      </dsp:txBody>
      <dsp:txXfrm>
        <a:off x="2504511" y="3338707"/>
        <a:ext cx="9144377" cy="600637"/>
      </dsp:txXfrm>
    </dsp:sp>
    <dsp:sp modelId="{DC47B482-F957-4017-B074-EFFB57CD58E7}">
      <dsp:nvSpPr>
        <dsp:cNvPr id="0" name=""/>
        <dsp:cNvSpPr/>
      </dsp:nvSpPr>
      <dsp:spPr>
        <a:xfrm>
          <a:off x="2329777" y="3939344"/>
          <a:ext cx="9319111" cy="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8ABCA-45FA-4817-BF4E-6CEF969BB5C9}">
      <dsp:nvSpPr>
        <dsp:cNvPr id="0" name=""/>
        <dsp:cNvSpPr/>
      </dsp:nvSpPr>
      <dsp:spPr>
        <a:xfrm>
          <a:off x="0" y="778445"/>
          <a:ext cx="4393901" cy="1757560"/>
        </a:xfrm>
        <a:prstGeom prst="leftRightRibbon">
          <a:avLst/>
        </a:prstGeom>
        <a:solidFill>
          <a:schemeClr val="accent2"/>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4BFA052-824D-4A12-AD37-95611539D04E}">
      <dsp:nvSpPr>
        <dsp:cNvPr id="0" name=""/>
        <dsp:cNvSpPr/>
      </dsp:nvSpPr>
      <dsp:spPr>
        <a:xfrm>
          <a:off x="527268" y="1086018"/>
          <a:ext cx="1449987" cy="861204"/>
        </a:xfrm>
        <a:prstGeom prst="rect">
          <a:avLst/>
        </a:prstGeom>
        <a:noFill/>
        <a:ln w="12700" cap="flat" cmpd="sng" algn="ctr">
          <a:noFill/>
          <a:prstDash val="solid"/>
          <a:miter lim="800000"/>
        </a:ln>
        <a:effectLst/>
        <a:sp3d/>
      </dsp:spPr>
      <dsp:style>
        <a:lnRef idx="2">
          <a:scrgbClr r="0" g="0" b="0"/>
        </a:lnRef>
        <a:fillRef idx="1">
          <a:scrgbClr r="0" g="0" b="0"/>
        </a:fillRef>
        <a:effectRef idx="0">
          <a:scrgbClr r="0" g="0" b="0"/>
        </a:effectRef>
        <a:fontRef idx="minor">
          <a:schemeClr val="lt1"/>
        </a:fontRef>
      </dsp:style>
      <dsp:txBody>
        <a:bodyPr spcFirstLastPara="0" vert="horz" wrap="square" lIns="0" tIns="74676" rIns="0" bIns="80010" numCol="1" spcCol="1270" anchor="ctr" anchorCtr="0">
          <a:noAutofit/>
        </a:bodyPr>
        <a:lstStyle/>
        <a:p>
          <a:pPr marL="0" lvl="0" indent="0" algn="ctr" defTabSz="933450">
            <a:lnSpc>
              <a:spcPct val="90000"/>
            </a:lnSpc>
            <a:spcBef>
              <a:spcPct val="0"/>
            </a:spcBef>
            <a:spcAft>
              <a:spcPct val="35000"/>
            </a:spcAft>
            <a:buNone/>
          </a:pPr>
          <a:r>
            <a:rPr lang="en-US" sz="2100" kern="1200" dirty="0"/>
            <a:t>Observation</a:t>
          </a:r>
          <a:endParaRPr lang="en-AU" sz="2100" kern="1200" dirty="0"/>
        </a:p>
      </dsp:txBody>
      <dsp:txXfrm>
        <a:off x="527268" y="1086018"/>
        <a:ext cx="1449987" cy="861204"/>
      </dsp:txXfrm>
    </dsp:sp>
    <dsp:sp modelId="{DC121658-6B64-4031-8464-DBE5EDB5DC59}">
      <dsp:nvSpPr>
        <dsp:cNvPr id="0" name=""/>
        <dsp:cNvSpPr/>
      </dsp:nvSpPr>
      <dsp:spPr>
        <a:xfrm>
          <a:off x="2196950" y="1367228"/>
          <a:ext cx="1713621" cy="861204"/>
        </a:xfrm>
        <a:prstGeom prst="rect">
          <a:avLst/>
        </a:prstGeom>
        <a:noFill/>
        <a:ln w="12700" cap="flat" cmpd="sng" algn="ctr">
          <a:noFill/>
          <a:prstDash val="solid"/>
          <a:miter lim="800000"/>
        </a:ln>
        <a:effectLst/>
        <a:sp3d/>
      </dsp:spPr>
      <dsp:style>
        <a:lnRef idx="2">
          <a:scrgbClr r="0" g="0" b="0"/>
        </a:lnRef>
        <a:fillRef idx="1">
          <a:scrgbClr r="0" g="0" b="0"/>
        </a:fillRef>
        <a:effectRef idx="0">
          <a:scrgbClr r="0" g="0" b="0"/>
        </a:effectRef>
        <a:fontRef idx="minor">
          <a:schemeClr val="lt1"/>
        </a:fontRef>
      </dsp:style>
      <dsp:txBody>
        <a:bodyPr spcFirstLastPara="0" vert="horz" wrap="square" lIns="0" tIns="74676" rIns="0" bIns="80010" numCol="1" spcCol="1270" anchor="ctr" anchorCtr="0">
          <a:noAutofit/>
        </a:bodyPr>
        <a:lstStyle/>
        <a:p>
          <a:pPr marL="0" lvl="0" indent="0" algn="ctr" defTabSz="933450">
            <a:lnSpc>
              <a:spcPct val="90000"/>
            </a:lnSpc>
            <a:spcBef>
              <a:spcPct val="0"/>
            </a:spcBef>
            <a:spcAft>
              <a:spcPct val="35000"/>
            </a:spcAft>
            <a:buNone/>
          </a:pPr>
          <a:r>
            <a:rPr lang="en-US" sz="2100" kern="1200" dirty="0"/>
            <a:t>Observation Checklist</a:t>
          </a:r>
          <a:endParaRPr lang="en-AU" sz="2100" kern="1200" dirty="0"/>
        </a:p>
      </dsp:txBody>
      <dsp:txXfrm>
        <a:off x="2196950" y="1367228"/>
        <a:ext cx="1713621" cy="861204"/>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8ABCA-45FA-4817-BF4E-6CEF969BB5C9}">
      <dsp:nvSpPr>
        <dsp:cNvPr id="0" name=""/>
        <dsp:cNvSpPr/>
      </dsp:nvSpPr>
      <dsp:spPr>
        <a:xfrm>
          <a:off x="0" y="778445"/>
          <a:ext cx="4393901" cy="1757560"/>
        </a:xfrm>
        <a:prstGeom prst="leftRightRibbon">
          <a:avLst/>
        </a:prstGeom>
        <a:solidFill>
          <a:schemeClr val="accent4"/>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4BFA052-824D-4A12-AD37-95611539D04E}">
      <dsp:nvSpPr>
        <dsp:cNvPr id="0" name=""/>
        <dsp:cNvSpPr/>
      </dsp:nvSpPr>
      <dsp:spPr>
        <a:xfrm>
          <a:off x="527268" y="1086018"/>
          <a:ext cx="1449987" cy="861204"/>
        </a:xfrm>
        <a:prstGeom prst="rect">
          <a:avLst/>
        </a:prstGeom>
        <a:noFill/>
        <a:ln w="12700" cap="flat" cmpd="sng" algn="ctr">
          <a:noFill/>
          <a:prstDash val="solid"/>
          <a:miter lim="800000"/>
        </a:ln>
        <a:effectLst/>
        <a:sp3d/>
      </dsp:spPr>
      <dsp:style>
        <a:lnRef idx="2">
          <a:scrgbClr r="0" g="0" b="0"/>
        </a:lnRef>
        <a:fillRef idx="1">
          <a:scrgbClr r="0" g="0" b="0"/>
        </a:fillRef>
        <a:effectRef idx="0">
          <a:scrgbClr r="0" g="0" b="0"/>
        </a:effectRef>
        <a:fontRef idx="minor">
          <a:schemeClr val="lt1"/>
        </a:fontRef>
      </dsp:style>
      <dsp:txBody>
        <a:bodyPr spcFirstLastPara="0" vert="horz" wrap="square" lIns="0" tIns="74676" rIns="0" bIns="80010" numCol="1" spcCol="1270" anchor="ctr" anchorCtr="0">
          <a:noAutofit/>
        </a:bodyPr>
        <a:lstStyle/>
        <a:p>
          <a:pPr marL="0" lvl="0" indent="0" algn="ctr" defTabSz="933450">
            <a:lnSpc>
              <a:spcPct val="90000"/>
            </a:lnSpc>
            <a:spcBef>
              <a:spcPct val="0"/>
            </a:spcBef>
            <a:spcAft>
              <a:spcPct val="35000"/>
            </a:spcAft>
            <a:buNone/>
          </a:pPr>
          <a:r>
            <a:rPr lang="en-US" sz="2100" kern="1200" dirty="0"/>
            <a:t>Observation</a:t>
          </a:r>
          <a:endParaRPr lang="en-AU" sz="2100" kern="1200" dirty="0"/>
        </a:p>
      </dsp:txBody>
      <dsp:txXfrm>
        <a:off x="527268" y="1086018"/>
        <a:ext cx="1449987" cy="861204"/>
      </dsp:txXfrm>
    </dsp:sp>
    <dsp:sp modelId="{DC121658-6B64-4031-8464-DBE5EDB5DC59}">
      <dsp:nvSpPr>
        <dsp:cNvPr id="0" name=""/>
        <dsp:cNvSpPr/>
      </dsp:nvSpPr>
      <dsp:spPr>
        <a:xfrm>
          <a:off x="2196950" y="1367228"/>
          <a:ext cx="1713621" cy="861204"/>
        </a:xfrm>
        <a:prstGeom prst="rect">
          <a:avLst/>
        </a:prstGeom>
        <a:noFill/>
        <a:ln w="12700" cap="flat" cmpd="sng" algn="ctr">
          <a:noFill/>
          <a:prstDash val="solid"/>
          <a:miter lim="800000"/>
        </a:ln>
        <a:effectLst/>
        <a:sp3d/>
      </dsp:spPr>
      <dsp:style>
        <a:lnRef idx="2">
          <a:scrgbClr r="0" g="0" b="0"/>
        </a:lnRef>
        <a:fillRef idx="1">
          <a:scrgbClr r="0" g="0" b="0"/>
        </a:fillRef>
        <a:effectRef idx="0">
          <a:scrgbClr r="0" g="0" b="0"/>
        </a:effectRef>
        <a:fontRef idx="minor">
          <a:schemeClr val="lt1"/>
        </a:fontRef>
      </dsp:style>
      <dsp:txBody>
        <a:bodyPr spcFirstLastPara="0" vert="horz" wrap="square" lIns="0" tIns="74676" rIns="0" bIns="80010" numCol="1" spcCol="1270" anchor="ctr" anchorCtr="0">
          <a:noAutofit/>
        </a:bodyPr>
        <a:lstStyle/>
        <a:p>
          <a:pPr marL="0" lvl="0" indent="0" algn="ctr" defTabSz="933450">
            <a:lnSpc>
              <a:spcPct val="90000"/>
            </a:lnSpc>
            <a:spcBef>
              <a:spcPct val="0"/>
            </a:spcBef>
            <a:spcAft>
              <a:spcPct val="35000"/>
            </a:spcAft>
            <a:buNone/>
          </a:pPr>
          <a:r>
            <a:rPr lang="en-US" sz="2100" kern="1200" dirty="0"/>
            <a:t>Live or Video</a:t>
          </a:r>
          <a:endParaRPr lang="en-AU" sz="2100" kern="1200" dirty="0"/>
        </a:p>
      </dsp:txBody>
      <dsp:txXfrm>
        <a:off x="2196950" y="1367228"/>
        <a:ext cx="1713621" cy="861204"/>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8ABCA-45FA-4817-BF4E-6CEF969BB5C9}">
      <dsp:nvSpPr>
        <dsp:cNvPr id="0" name=""/>
        <dsp:cNvSpPr/>
      </dsp:nvSpPr>
      <dsp:spPr>
        <a:xfrm>
          <a:off x="0" y="778445"/>
          <a:ext cx="4393901" cy="1757560"/>
        </a:xfrm>
        <a:prstGeom prst="leftRightRibbon">
          <a:avLst/>
        </a:prstGeom>
        <a:solidFill>
          <a:schemeClr val="accent3"/>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4BFA052-824D-4A12-AD37-95611539D04E}">
      <dsp:nvSpPr>
        <dsp:cNvPr id="0" name=""/>
        <dsp:cNvSpPr/>
      </dsp:nvSpPr>
      <dsp:spPr>
        <a:xfrm>
          <a:off x="527268" y="1086018"/>
          <a:ext cx="1449987" cy="861204"/>
        </a:xfrm>
        <a:prstGeom prst="rect">
          <a:avLst/>
        </a:prstGeom>
        <a:noFill/>
        <a:ln w="12700" cap="flat" cmpd="sng" algn="ctr">
          <a:noFill/>
          <a:prstDash val="solid"/>
          <a:miter lim="800000"/>
        </a:ln>
        <a:effectLst/>
        <a:sp3d/>
      </dsp:spPr>
      <dsp:style>
        <a:lnRef idx="2">
          <a:scrgbClr r="0" g="0" b="0"/>
        </a:lnRef>
        <a:fillRef idx="1">
          <a:scrgbClr r="0" g="0" b="0"/>
        </a:fillRef>
        <a:effectRef idx="0">
          <a:scrgbClr r="0" g="0" b="0"/>
        </a:effectRef>
        <a:fontRef idx="minor">
          <a:schemeClr val="lt1"/>
        </a:fontRef>
      </dsp:style>
      <dsp:txBody>
        <a:bodyPr spcFirstLastPara="0" vert="horz" wrap="square" lIns="0" tIns="74676" rIns="0" bIns="80010" numCol="1" spcCol="1270" anchor="ctr" anchorCtr="0">
          <a:noAutofit/>
        </a:bodyPr>
        <a:lstStyle/>
        <a:p>
          <a:pPr marL="0" lvl="0" indent="0" algn="ctr" defTabSz="933450">
            <a:lnSpc>
              <a:spcPct val="90000"/>
            </a:lnSpc>
            <a:spcBef>
              <a:spcPct val="0"/>
            </a:spcBef>
            <a:spcAft>
              <a:spcPct val="35000"/>
            </a:spcAft>
            <a:buNone/>
          </a:pPr>
          <a:r>
            <a:rPr lang="en-US" sz="2100" kern="1200" dirty="0"/>
            <a:t>Observation</a:t>
          </a:r>
          <a:endParaRPr lang="en-AU" sz="2100" kern="1200" dirty="0"/>
        </a:p>
      </dsp:txBody>
      <dsp:txXfrm>
        <a:off x="527268" y="1086018"/>
        <a:ext cx="1449987" cy="861204"/>
      </dsp:txXfrm>
    </dsp:sp>
    <dsp:sp modelId="{DC121658-6B64-4031-8464-DBE5EDB5DC59}">
      <dsp:nvSpPr>
        <dsp:cNvPr id="0" name=""/>
        <dsp:cNvSpPr/>
      </dsp:nvSpPr>
      <dsp:spPr>
        <a:xfrm>
          <a:off x="2196950" y="1367228"/>
          <a:ext cx="1713621" cy="861204"/>
        </a:xfrm>
        <a:prstGeom prst="rect">
          <a:avLst/>
        </a:prstGeom>
        <a:noFill/>
        <a:ln w="12700" cap="flat" cmpd="sng" algn="ctr">
          <a:noFill/>
          <a:prstDash val="solid"/>
          <a:miter lim="800000"/>
        </a:ln>
        <a:effectLst/>
        <a:sp3d/>
      </dsp:spPr>
      <dsp:style>
        <a:lnRef idx="2">
          <a:scrgbClr r="0" g="0" b="0"/>
        </a:lnRef>
        <a:fillRef idx="1">
          <a:scrgbClr r="0" g="0" b="0"/>
        </a:fillRef>
        <a:effectRef idx="0">
          <a:scrgbClr r="0" g="0" b="0"/>
        </a:effectRef>
        <a:fontRef idx="minor">
          <a:schemeClr val="lt1"/>
        </a:fontRef>
      </dsp:style>
      <dsp:txBody>
        <a:bodyPr spcFirstLastPara="0" vert="horz" wrap="square" lIns="0" tIns="74676" rIns="0" bIns="80010" numCol="1" spcCol="1270" anchor="ctr" anchorCtr="0">
          <a:noAutofit/>
        </a:bodyPr>
        <a:lstStyle/>
        <a:p>
          <a:pPr marL="0" lvl="0" indent="0" algn="ctr" defTabSz="933450">
            <a:lnSpc>
              <a:spcPct val="90000"/>
            </a:lnSpc>
            <a:spcBef>
              <a:spcPct val="0"/>
            </a:spcBef>
            <a:spcAft>
              <a:spcPct val="35000"/>
            </a:spcAft>
            <a:buNone/>
          </a:pPr>
          <a:r>
            <a:rPr lang="en-US" sz="2100" kern="1200" dirty="0"/>
            <a:t>How to Submit Video</a:t>
          </a:r>
          <a:endParaRPr lang="en-AU" sz="2100" kern="1200" dirty="0"/>
        </a:p>
      </dsp:txBody>
      <dsp:txXfrm>
        <a:off x="2196950" y="1367228"/>
        <a:ext cx="1713621" cy="861204"/>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A565655-AC5A-4C40-8DB7-81F3A5A30549}">
      <dsp:nvSpPr>
        <dsp:cNvPr id="0" name=""/>
        <dsp:cNvSpPr/>
      </dsp:nvSpPr>
      <dsp:spPr>
        <a:xfrm>
          <a:off x="6514" y="1560444"/>
          <a:ext cx="3341902" cy="1336761"/>
        </a:xfrm>
        <a:prstGeom prst="chevron">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17145" rIns="0" bIns="17145" numCol="1" spcCol="1270" anchor="ctr" anchorCtr="0">
          <a:noAutofit/>
        </a:bodyPr>
        <a:lstStyle/>
        <a:p>
          <a:pPr marL="0" lvl="0" indent="0" algn="ctr" defTabSz="1200150">
            <a:lnSpc>
              <a:spcPct val="90000"/>
            </a:lnSpc>
            <a:spcBef>
              <a:spcPct val="0"/>
            </a:spcBef>
            <a:spcAft>
              <a:spcPct val="35000"/>
            </a:spcAft>
            <a:buNone/>
          </a:pPr>
          <a:r>
            <a:rPr lang="en-US" sz="2700" kern="1200"/>
            <a:t>Assessment decision making rules</a:t>
          </a:r>
          <a:endParaRPr lang="en-AU" sz="2700" kern="1200"/>
        </a:p>
      </dsp:txBody>
      <dsp:txXfrm>
        <a:off x="674895" y="1560444"/>
        <a:ext cx="2005141" cy="1336761"/>
      </dsp:txXfrm>
    </dsp:sp>
    <dsp:sp modelId="{E6C1EB22-DB82-40BE-BBBE-54C41A8C3504}">
      <dsp:nvSpPr>
        <dsp:cNvPr id="0" name=""/>
        <dsp:cNvSpPr/>
      </dsp:nvSpPr>
      <dsp:spPr>
        <a:xfrm>
          <a:off x="2913969" y="1674069"/>
          <a:ext cx="2773779" cy="1109511"/>
        </a:xfrm>
        <a:prstGeom prst="chevron">
          <a:avLst/>
        </a:prstGeom>
        <a:solidFill>
          <a:schemeClr val="accent2">
            <a:alpha val="90000"/>
            <a:tint val="40000"/>
            <a:hueOff val="0"/>
            <a:satOff val="0"/>
            <a:lumOff val="0"/>
            <a:alphaOff val="0"/>
          </a:schemeClr>
        </a:solidFill>
        <a:ln w="12700" cap="flat" cmpd="sng" algn="ctr">
          <a:solidFill>
            <a:schemeClr val="accent2">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0320" tIns="10160" rIns="0" bIns="10160" numCol="1" spcCol="1270" anchor="ctr" anchorCtr="0">
          <a:noAutofit/>
        </a:bodyPr>
        <a:lstStyle/>
        <a:p>
          <a:pPr marL="0" lvl="0" indent="0" algn="ctr" defTabSz="711200">
            <a:lnSpc>
              <a:spcPct val="90000"/>
            </a:lnSpc>
            <a:spcBef>
              <a:spcPct val="0"/>
            </a:spcBef>
            <a:spcAft>
              <a:spcPct val="35000"/>
            </a:spcAft>
            <a:buNone/>
          </a:pPr>
          <a:r>
            <a:rPr lang="en-US" sz="1600" kern="1200"/>
            <a:t>Evaluating evidence against the </a:t>
          </a:r>
          <a:r>
            <a:rPr lang="en-US" sz="1600" b="1" kern="1200"/>
            <a:t>rules of evidence</a:t>
          </a:r>
          <a:endParaRPr lang="en-AU" sz="1600" kern="1200"/>
        </a:p>
      </dsp:txBody>
      <dsp:txXfrm>
        <a:off x="3468725" y="1674069"/>
        <a:ext cx="1664268" cy="1109511"/>
      </dsp:txXfrm>
    </dsp:sp>
    <dsp:sp modelId="{EEBC4644-CA3B-48AE-B154-DABFE40CAC27}">
      <dsp:nvSpPr>
        <dsp:cNvPr id="0" name=""/>
        <dsp:cNvSpPr/>
      </dsp:nvSpPr>
      <dsp:spPr>
        <a:xfrm>
          <a:off x="5299419" y="1674069"/>
          <a:ext cx="2773779" cy="1109511"/>
        </a:xfrm>
        <a:prstGeom prst="chevron">
          <a:avLst/>
        </a:prstGeom>
        <a:solidFill>
          <a:schemeClr val="accent2">
            <a:alpha val="90000"/>
            <a:tint val="40000"/>
            <a:hueOff val="0"/>
            <a:satOff val="0"/>
            <a:lumOff val="0"/>
            <a:alphaOff val="0"/>
          </a:schemeClr>
        </a:solidFill>
        <a:ln w="12700" cap="flat" cmpd="sng" algn="ctr">
          <a:solidFill>
            <a:schemeClr val="accent2">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0320" tIns="10160" rIns="0" bIns="10160" numCol="1" spcCol="1270" anchor="ctr" anchorCtr="0">
          <a:noAutofit/>
        </a:bodyPr>
        <a:lstStyle/>
        <a:p>
          <a:pPr marL="0" lvl="0" indent="0" algn="ctr" defTabSz="711200">
            <a:lnSpc>
              <a:spcPct val="90000"/>
            </a:lnSpc>
            <a:spcBef>
              <a:spcPct val="0"/>
            </a:spcBef>
            <a:spcAft>
              <a:spcPct val="35000"/>
            </a:spcAft>
            <a:buNone/>
          </a:pPr>
          <a:r>
            <a:rPr lang="en-US" sz="1600" kern="1200"/>
            <a:t>Did the learner perform the </a:t>
          </a:r>
          <a:r>
            <a:rPr lang="en-US" sz="1600" b="1" kern="1200"/>
            <a:t>standard</a:t>
          </a:r>
          <a:r>
            <a:rPr lang="en-US" sz="1600" kern="1200"/>
            <a:t> required in the </a:t>
          </a:r>
          <a:r>
            <a:rPr lang="en-US" sz="1600" b="1" kern="1200"/>
            <a:t>workplace</a:t>
          </a:r>
          <a:r>
            <a:rPr lang="en-US" sz="1600" kern="1200"/>
            <a:t>?</a:t>
          </a:r>
          <a:endParaRPr lang="en-AU" sz="1600" kern="1200"/>
        </a:p>
      </dsp:txBody>
      <dsp:txXfrm>
        <a:off x="5854175" y="1674069"/>
        <a:ext cx="1664268" cy="1109511"/>
      </dsp:txXfrm>
    </dsp:sp>
    <dsp:sp modelId="{96D820C2-B5FA-4EB7-BB22-E11E1A607998}">
      <dsp:nvSpPr>
        <dsp:cNvPr id="0" name=""/>
        <dsp:cNvSpPr/>
      </dsp:nvSpPr>
      <dsp:spPr>
        <a:xfrm>
          <a:off x="7684869" y="1674069"/>
          <a:ext cx="2773779" cy="1109511"/>
        </a:xfrm>
        <a:prstGeom prst="chevron">
          <a:avLst/>
        </a:prstGeom>
        <a:solidFill>
          <a:schemeClr val="accent2">
            <a:alpha val="90000"/>
            <a:tint val="40000"/>
            <a:hueOff val="0"/>
            <a:satOff val="0"/>
            <a:lumOff val="0"/>
            <a:alphaOff val="0"/>
          </a:schemeClr>
        </a:solidFill>
        <a:ln w="12700" cap="flat" cmpd="sng" algn="ctr">
          <a:solidFill>
            <a:schemeClr val="accent2">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0320" tIns="10160" rIns="0" bIns="10160" numCol="1" spcCol="1270" anchor="ctr" anchorCtr="0">
          <a:noAutofit/>
        </a:bodyPr>
        <a:lstStyle/>
        <a:p>
          <a:pPr marL="0" lvl="0" indent="0" algn="ctr" defTabSz="711200">
            <a:lnSpc>
              <a:spcPct val="90000"/>
            </a:lnSpc>
            <a:spcBef>
              <a:spcPct val="0"/>
            </a:spcBef>
            <a:spcAft>
              <a:spcPct val="35000"/>
            </a:spcAft>
            <a:buNone/>
          </a:pPr>
          <a:r>
            <a:rPr lang="en-US" sz="1600" kern="1200"/>
            <a:t>Is there </a:t>
          </a:r>
          <a:r>
            <a:rPr lang="en-US" sz="1600" b="1" kern="1200"/>
            <a:t>consistency</a:t>
          </a:r>
          <a:r>
            <a:rPr lang="en-US" sz="1600" kern="1200"/>
            <a:t> and </a:t>
          </a:r>
          <a:r>
            <a:rPr lang="en-US" sz="1600" b="1" kern="1200"/>
            <a:t>transferability</a:t>
          </a:r>
          <a:r>
            <a:rPr lang="en-US" sz="1600" kern="1200"/>
            <a:t> of performance?</a:t>
          </a:r>
          <a:endParaRPr lang="en-AU" sz="1600" kern="1200"/>
        </a:p>
      </dsp:txBody>
      <dsp:txXfrm>
        <a:off x="8239625" y="1674069"/>
        <a:ext cx="1664268" cy="1109511"/>
      </dsp:txXfrm>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C109206-4312-4EE9-91B0-70E0ABF5E81C}">
      <dsp:nvSpPr>
        <dsp:cNvPr id="0" name=""/>
        <dsp:cNvSpPr/>
      </dsp:nvSpPr>
      <dsp:spPr>
        <a:xfrm>
          <a:off x="0" y="153166"/>
          <a:ext cx="8128000" cy="1158299"/>
        </a:xfrm>
        <a:prstGeom prst="roundRect">
          <a:avLst/>
        </a:prstGeom>
        <a:solidFill>
          <a:schemeClr val="lt1">
            <a:hueOff val="0"/>
            <a:satOff val="0"/>
            <a:lumOff val="0"/>
            <a:alphaOff val="0"/>
          </a:schemeClr>
        </a:solidFill>
        <a:ln w="12700" cap="flat" cmpd="sng" algn="ctr">
          <a:solidFill>
            <a:schemeClr val="accent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marL="0" lvl="0" indent="0" algn="l" defTabSz="1333500">
            <a:lnSpc>
              <a:spcPct val="90000"/>
            </a:lnSpc>
            <a:spcBef>
              <a:spcPct val="0"/>
            </a:spcBef>
            <a:spcAft>
              <a:spcPct val="35000"/>
            </a:spcAft>
            <a:buNone/>
          </a:pPr>
          <a:r>
            <a:rPr lang="en-US" sz="3000" kern="1200" dirty="0"/>
            <a:t>When using the criteria there needs to be consistency of judgements across assessors</a:t>
          </a:r>
          <a:endParaRPr lang="en-AU" sz="3000" kern="1200" dirty="0"/>
        </a:p>
      </dsp:txBody>
      <dsp:txXfrm>
        <a:off x="56543" y="209709"/>
        <a:ext cx="8014914" cy="1045213"/>
      </dsp:txXfrm>
    </dsp:sp>
    <dsp:sp modelId="{D6808652-71A6-4AD3-B19D-2027443CC6B4}">
      <dsp:nvSpPr>
        <dsp:cNvPr id="0" name=""/>
        <dsp:cNvSpPr/>
      </dsp:nvSpPr>
      <dsp:spPr>
        <a:xfrm>
          <a:off x="0" y="1397866"/>
          <a:ext cx="8128000" cy="1158299"/>
        </a:xfrm>
        <a:prstGeom prst="roundRect">
          <a:avLst/>
        </a:prstGeom>
        <a:solidFill>
          <a:schemeClr val="lt1">
            <a:hueOff val="0"/>
            <a:satOff val="0"/>
            <a:lumOff val="0"/>
            <a:alphaOff val="0"/>
          </a:schemeClr>
        </a:solidFill>
        <a:ln w="12700" cap="flat" cmpd="sng" algn="ctr">
          <a:solidFill>
            <a:schemeClr val="accent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marL="0" lvl="0" indent="0" algn="l" defTabSz="1333500">
            <a:lnSpc>
              <a:spcPct val="90000"/>
            </a:lnSpc>
            <a:spcBef>
              <a:spcPct val="0"/>
            </a:spcBef>
            <a:spcAft>
              <a:spcPct val="35000"/>
            </a:spcAft>
            <a:buNone/>
          </a:pPr>
          <a:r>
            <a:rPr lang="en-US" sz="3000" kern="1200" dirty="0"/>
            <a:t>There also needs to be consistency within one assessor’s judgements.</a:t>
          </a:r>
          <a:endParaRPr lang="en-AU" sz="3000" kern="1200" dirty="0"/>
        </a:p>
      </dsp:txBody>
      <dsp:txXfrm>
        <a:off x="56543" y="1454409"/>
        <a:ext cx="8014914" cy="1045213"/>
      </dsp:txXfrm>
    </dsp:sp>
  </dsp:spTree>
</dsp:drawing>
</file>

<file path=ppt/diagrams/drawing1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B76ADD6-7CBD-4282-8925-62E4B1E397C5}">
      <dsp:nvSpPr>
        <dsp:cNvPr id="0" name=""/>
        <dsp:cNvSpPr/>
      </dsp:nvSpPr>
      <dsp:spPr>
        <a:xfrm>
          <a:off x="460924" y="786823"/>
          <a:ext cx="1004281" cy="1321549"/>
        </a:xfrm>
        <a:prstGeom prst="round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8CC9D91-2363-425C-B3DC-42F986A28BBA}">
      <dsp:nvSpPr>
        <dsp:cNvPr id="0" name=""/>
        <dsp:cNvSpPr/>
      </dsp:nvSpPr>
      <dsp:spPr>
        <a:xfrm>
          <a:off x="4030" y="2108372"/>
          <a:ext cx="1918068" cy="71160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20472" tIns="220472" rIns="220472" bIns="0" numCol="1" spcCol="1270" anchor="t" anchorCtr="0">
          <a:noAutofit/>
        </a:bodyPr>
        <a:lstStyle/>
        <a:p>
          <a:pPr marL="0" lvl="0" indent="0" algn="ctr" defTabSz="1377950">
            <a:lnSpc>
              <a:spcPct val="90000"/>
            </a:lnSpc>
            <a:spcBef>
              <a:spcPct val="0"/>
            </a:spcBef>
            <a:spcAft>
              <a:spcPct val="35000"/>
            </a:spcAft>
            <a:buNone/>
          </a:pPr>
          <a:r>
            <a:rPr lang="en-US" sz="3100" kern="1200"/>
            <a:t>Valid</a:t>
          </a:r>
          <a:endParaRPr lang="en-AU" sz="3100" kern="1200"/>
        </a:p>
      </dsp:txBody>
      <dsp:txXfrm>
        <a:off x="4030" y="2108372"/>
        <a:ext cx="1918068" cy="711603"/>
      </dsp:txXfrm>
    </dsp:sp>
    <dsp:sp modelId="{3E2D9004-D13C-43D6-8ADB-9F3A64906E96}">
      <dsp:nvSpPr>
        <dsp:cNvPr id="0" name=""/>
        <dsp:cNvSpPr/>
      </dsp:nvSpPr>
      <dsp:spPr>
        <a:xfrm>
          <a:off x="2113986" y="786823"/>
          <a:ext cx="1918068" cy="1321549"/>
        </a:xfrm>
        <a:prstGeom prst="round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t="-23000" b="-23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6C3FA6F-19EF-489D-9CCB-D5F40F021A7C}">
      <dsp:nvSpPr>
        <dsp:cNvPr id="0" name=""/>
        <dsp:cNvSpPr/>
      </dsp:nvSpPr>
      <dsp:spPr>
        <a:xfrm>
          <a:off x="2113986" y="2108372"/>
          <a:ext cx="1918068" cy="71160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20472" tIns="220472" rIns="220472" bIns="0" numCol="1" spcCol="1270" anchor="t" anchorCtr="0">
          <a:noAutofit/>
        </a:bodyPr>
        <a:lstStyle/>
        <a:p>
          <a:pPr marL="0" lvl="0" indent="0" algn="ctr" defTabSz="1377950">
            <a:lnSpc>
              <a:spcPct val="90000"/>
            </a:lnSpc>
            <a:spcBef>
              <a:spcPct val="0"/>
            </a:spcBef>
            <a:spcAft>
              <a:spcPct val="35000"/>
            </a:spcAft>
            <a:buNone/>
          </a:pPr>
          <a:r>
            <a:rPr lang="en-US" sz="3100" kern="1200"/>
            <a:t>Reliable</a:t>
          </a:r>
          <a:endParaRPr lang="en-AU" sz="3100" kern="1200"/>
        </a:p>
      </dsp:txBody>
      <dsp:txXfrm>
        <a:off x="2113986" y="2108372"/>
        <a:ext cx="1918068" cy="711603"/>
      </dsp:txXfrm>
    </dsp:sp>
    <dsp:sp modelId="{F89ED1ED-2956-46C8-88FC-E879CE5CEE13}">
      <dsp:nvSpPr>
        <dsp:cNvPr id="0" name=""/>
        <dsp:cNvSpPr/>
      </dsp:nvSpPr>
      <dsp:spPr>
        <a:xfrm>
          <a:off x="4223943" y="786823"/>
          <a:ext cx="1918068" cy="1321549"/>
        </a:xfrm>
        <a:prstGeom prst="round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t="-23000" b="-23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641FE7A-A872-45A8-A91B-45A7D8B70109}">
      <dsp:nvSpPr>
        <dsp:cNvPr id="0" name=""/>
        <dsp:cNvSpPr/>
      </dsp:nvSpPr>
      <dsp:spPr>
        <a:xfrm>
          <a:off x="4223943" y="2108372"/>
          <a:ext cx="1918068" cy="71160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20472" tIns="220472" rIns="220472" bIns="0" numCol="1" spcCol="1270" anchor="t" anchorCtr="0">
          <a:noAutofit/>
        </a:bodyPr>
        <a:lstStyle/>
        <a:p>
          <a:pPr marL="0" lvl="0" indent="0" algn="ctr" defTabSz="1377950">
            <a:lnSpc>
              <a:spcPct val="90000"/>
            </a:lnSpc>
            <a:spcBef>
              <a:spcPct val="0"/>
            </a:spcBef>
            <a:spcAft>
              <a:spcPct val="35000"/>
            </a:spcAft>
            <a:buNone/>
          </a:pPr>
          <a:r>
            <a:rPr lang="en-US" sz="3100" kern="1200"/>
            <a:t>Fair</a:t>
          </a:r>
          <a:endParaRPr lang="en-AU" sz="3100" kern="1200"/>
        </a:p>
      </dsp:txBody>
      <dsp:txXfrm>
        <a:off x="4223943" y="2108372"/>
        <a:ext cx="1918068" cy="711603"/>
      </dsp:txXfrm>
    </dsp:sp>
    <dsp:sp modelId="{9CD00681-05E5-4131-A5FD-C80F0F6DB61B}">
      <dsp:nvSpPr>
        <dsp:cNvPr id="0" name=""/>
        <dsp:cNvSpPr/>
      </dsp:nvSpPr>
      <dsp:spPr>
        <a:xfrm>
          <a:off x="6333899" y="786823"/>
          <a:ext cx="1918068" cy="1321549"/>
        </a:xfrm>
        <a:prstGeom prst="round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t="-23000" b="-23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E571E88-315B-4D7A-B8CC-B3B7F3752AFE}">
      <dsp:nvSpPr>
        <dsp:cNvPr id="0" name=""/>
        <dsp:cNvSpPr/>
      </dsp:nvSpPr>
      <dsp:spPr>
        <a:xfrm>
          <a:off x="6333899" y="2108372"/>
          <a:ext cx="1918068" cy="71160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20472" tIns="220472" rIns="220472" bIns="0" numCol="1" spcCol="1270" anchor="t" anchorCtr="0">
          <a:noAutofit/>
        </a:bodyPr>
        <a:lstStyle/>
        <a:p>
          <a:pPr marL="0" lvl="0" indent="0" algn="ctr" defTabSz="1377950">
            <a:lnSpc>
              <a:spcPct val="90000"/>
            </a:lnSpc>
            <a:spcBef>
              <a:spcPct val="0"/>
            </a:spcBef>
            <a:spcAft>
              <a:spcPct val="35000"/>
            </a:spcAft>
            <a:buNone/>
          </a:pPr>
          <a:r>
            <a:rPr lang="en-US" sz="3100" kern="1200"/>
            <a:t>Flexible</a:t>
          </a:r>
          <a:endParaRPr lang="en-AU" sz="3100" kern="1200"/>
        </a:p>
      </dsp:txBody>
      <dsp:txXfrm>
        <a:off x="6333899" y="2108372"/>
        <a:ext cx="1918068" cy="711603"/>
      </dsp:txXfrm>
    </dsp:sp>
  </dsp:spTree>
</dsp:drawing>
</file>

<file path=ppt/diagrams/drawing1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B76ADD6-7CBD-4282-8925-62E4B1E397C5}">
      <dsp:nvSpPr>
        <dsp:cNvPr id="0" name=""/>
        <dsp:cNvSpPr/>
      </dsp:nvSpPr>
      <dsp:spPr>
        <a:xfrm>
          <a:off x="228811" y="818546"/>
          <a:ext cx="1585959" cy="1027288"/>
        </a:xfrm>
        <a:prstGeom prst="round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t="-23000" b="-23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8CC9D91-2363-425C-B3DC-42F986A28BBA}">
      <dsp:nvSpPr>
        <dsp:cNvPr id="0" name=""/>
        <dsp:cNvSpPr/>
      </dsp:nvSpPr>
      <dsp:spPr>
        <a:xfrm>
          <a:off x="4276" y="2033257"/>
          <a:ext cx="2035029" cy="75499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13360" tIns="213360" rIns="213360" bIns="0" numCol="1" spcCol="1270" anchor="t" anchorCtr="0">
          <a:noAutofit/>
        </a:bodyPr>
        <a:lstStyle/>
        <a:p>
          <a:pPr marL="0" lvl="0" indent="0" algn="ctr" defTabSz="1333500">
            <a:lnSpc>
              <a:spcPct val="90000"/>
            </a:lnSpc>
            <a:spcBef>
              <a:spcPct val="0"/>
            </a:spcBef>
            <a:spcAft>
              <a:spcPct val="35000"/>
            </a:spcAft>
            <a:buNone/>
          </a:pPr>
          <a:r>
            <a:rPr lang="en-US" sz="3000" kern="1200"/>
            <a:t>Valid</a:t>
          </a:r>
          <a:endParaRPr lang="en-AU" sz="3000" kern="1200"/>
        </a:p>
      </dsp:txBody>
      <dsp:txXfrm>
        <a:off x="4276" y="2033257"/>
        <a:ext cx="2035029" cy="754995"/>
      </dsp:txXfrm>
    </dsp:sp>
    <dsp:sp modelId="{3E2D9004-D13C-43D6-8ADB-9F3A64906E96}">
      <dsp:nvSpPr>
        <dsp:cNvPr id="0" name=""/>
        <dsp:cNvSpPr/>
      </dsp:nvSpPr>
      <dsp:spPr>
        <a:xfrm>
          <a:off x="2558821" y="724834"/>
          <a:ext cx="1403172" cy="1402134"/>
        </a:xfrm>
        <a:prstGeom prst="round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6C3FA6F-19EF-489D-9CCB-D5F40F021A7C}">
      <dsp:nvSpPr>
        <dsp:cNvPr id="0" name=""/>
        <dsp:cNvSpPr/>
      </dsp:nvSpPr>
      <dsp:spPr>
        <a:xfrm>
          <a:off x="2242893" y="2126969"/>
          <a:ext cx="2035029" cy="75499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13360" tIns="213360" rIns="213360" bIns="0" numCol="1" spcCol="1270" anchor="t" anchorCtr="0">
          <a:noAutofit/>
        </a:bodyPr>
        <a:lstStyle/>
        <a:p>
          <a:pPr marL="0" lvl="0" indent="0" algn="ctr" defTabSz="1333500">
            <a:lnSpc>
              <a:spcPct val="90000"/>
            </a:lnSpc>
            <a:spcBef>
              <a:spcPct val="0"/>
            </a:spcBef>
            <a:spcAft>
              <a:spcPct val="35000"/>
            </a:spcAft>
            <a:buNone/>
          </a:pPr>
          <a:r>
            <a:rPr lang="en-US" sz="3000" kern="1200"/>
            <a:t>Authentic</a:t>
          </a:r>
          <a:endParaRPr lang="en-AU" sz="3000" kern="1200"/>
        </a:p>
      </dsp:txBody>
      <dsp:txXfrm>
        <a:off x="2242893" y="2126969"/>
        <a:ext cx="2035029" cy="754995"/>
      </dsp:txXfrm>
    </dsp:sp>
    <dsp:sp modelId="{F89ED1ED-2956-46C8-88FC-E879CE5CEE13}">
      <dsp:nvSpPr>
        <dsp:cNvPr id="0" name=""/>
        <dsp:cNvSpPr/>
      </dsp:nvSpPr>
      <dsp:spPr>
        <a:xfrm>
          <a:off x="4481511" y="724834"/>
          <a:ext cx="2035029" cy="1402134"/>
        </a:xfrm>
        <a:prstGeom prst="roundRect">
          <a:avLst/>
        </a:prstGeom>
        <a:blipFill>
          <a:blip xmlns:r="http://schemas.openxmlformats.org/officeDocument/2006/relationships" r:embed="rId5">
            <a:extLst>
              <a:ext uri="{96DAC541-7B7A-43D3-8B79-37D633B846F1}">
                <asvg:svgBlip xmlns:asvg="http://schemas.microsoft.com/office/drawing/2016/SVG/main" r:embed="rId6"/>
              </a:ext>
            </a:extLst>
          </a:blip>
          <a:srcRect/>
          <a:stretch>
            <a:fillRect t="-23000" b="-23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641FE7A-A872-45A8-A91B-45A7D8B70109}">
      <dsp:nvSpPr>
        <dsp:cNvPr id="0" name=""/>
        <dsp:cNvSpPr/>
      </dsp:nvSpPr>
      <dsp:spPr>
        <a:xfrm>
          <a:off x="4481511" y="2126969"/>
          <a:ext cx="2035029" cy="75499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13360" tIns="213360" rIns="213360" bIns="0" numCol="1" spcCol="1270" anchor="t" anchorCtr="0">
          <a:noAutofit/>
        </a:bodyPr>
        <a:lstStyle/>
        <a:p>
          <a:pPr marL="0" lvl="0" indent="0" algn="ctr" defTabSz="1333500">
            <a:lnSpc>
              <a:spcPct val="90000"/>
            </a:lnSpc>
            <a:spcBef>
              <a:spcPct val="0"/>
            </a:spcBef>
            <a:spcAft>
              <a:spcPct val="35000"/>
            </a:spcAft>
            <a:buNone/>
          </a:pPr>
          <a:r>
            <a:rPr lang="en-US" sz="3000" kern="1200"/>
            <a:t>Current</a:t>
          </a:r>
          <a:endParaRPr lang="en-AU" sz="3000" kern="1200"/>
        </a:p>
      </dsp:txBody>
      <dsp:txXfrm>
        <a:off x="4481511" y="2126969"/>
        <a:ext cx="2035029" cy="754995"/>
      </dsp:txXfrm>
    </dsp:sp>
    <dsp:sp modelId="{9CD00681-05E5-4131-A5FD-C80F0F6DB61B}">
      <dsp:nvSpPr>
        <dsp:cNvPr id="0" name=""/>
        <dsp:cNvSpPr/>
      </dsp:nvSpPr>
      <dsp:spPr>
        <a:xfrm>
          <a:off x="6720128" y="724834"/>
          <a:ext cx="2035029" cy="1402134"/>
        </a:xfrm>
        <a:prstGeom prst="round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t="-23000" b="-23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E571E88-315B-4D7A-B8CC-B3B7F3752AFE}">
      <dsp:nvSpPr>
        <dsp:cNvPr id="0" name=""/>
        <dsp:cNvSpPr/>
      </dsp:nvSpPr>
      <dsp:spPr>
        <a:xfrm>
          <a:off x="6720128" y="2126969"/>
          <a:ext cx="2035029" cy="75499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13360" tIns="213360" rIns="213360" bIns="0" numCol="1" spcCol="1270" anchor="t" anchorCtr="0">
          <a:noAutofit/>
        </a:bodyPr>
        <a:lstStyle/>
        <a:p>
          <a:pPr marL="0" lvl="0" indent="0" algn="ctr" defTabSz="1333500">
            <a:lnSpc>
              <a:spcPct val="90000"/>
            </a:lnSpc>
            <a:spcBef>
              <a:spcPct val="0"/>
            </a:spcBef>
            <a:spcAft>
              <a:spcPct val="35000"/>
            </a:spcAft>
            <a:buNone/>
          </a:pPr>
          <a:r>
            <a:rPr lang="en-US" sz="3000" kern="1200"/>
            <a:t>Sufficient</a:t>
          </a:r>
          <a:endParaRPr lang="en-AU" sz="3000" kern="1200"/>
        </a:p>
      </dsp:txBody>
      <dsp:txXfrm>
        <a:off x="6720128" y="2126969"/>
        <a:ext cx="2035029" cy="754995"/>
      </dsp:txXfrm>
    </dsp:sp>
  </dsp:spTree>
</dsp:drawing>
</file>

<file path=ppt/diagrams/drawing1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009CC97-CC43-44DE-9CEB-BED7E7D60B3F}">
      <dsp:nvSpPr>
        <dsp:cNvPr id="0" name=""/>
        <dsp:cNvSpPr/>
      </dsp:nvSpPr>
      <dsp:spPr>
        <a:xfrm>
          <a:off x="4042" y="312446"/>
          <a:ext cx="3244010" cy="973203"/>
        </a:xfrm>
        <a:prstGeom prst="rect">
          <a:avLst/>
        </a:prstGeom>
        <a:solidFill>
          <a:schemeClr val="accent5">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txBody>
        <a:bodyPr spcFirstLastPara="0" vert="horz" wrap="square" lIns="256349" tIns="256349" rIns="256349" bIns="256349" numCol="1" spcCol="1270" anchor="ctr" anchorCtr="0">
          <a:noAutofit/>
        </a:bodyPr>
        <a:lstStyle/>
        <a:p>
          <a:pPr marL="0" lvl="0" indent="0" algn="ctr" defTabSz="1555750">
            <a:lnSpc>
              <a:spcPct val="90000"/>
            </a:lnSpc>
            <a:spcBef>
              <a:spcPct val="0"/>
            </a:spcBef>
            <a:spcAft>
              <a:spcPct val="35000"/>
            </a:spcAft>
            <a:buNone/>
          </a:pPr>
          <a:r>
            <a:rPr lang="en-US" sz="3500" kern="1200" dirty="0"/>
            <a:t>Barriers</a:t>
          </a:r>
          <a:endParaRPr lang="en-AU" sz="3500" kern="1200" dirty="0"/>
        </a:p>
      </dsp:txBody>
      <dsp:txXfrm>
        <a:off x="4042" y="312446"/>
        <a:ext cx="3244010" cy="973203"/>
      </dsp:txXfrm>
    </dsp:sp>
    <dsp:sp modelId="{4D8355E9-B725-48DE-84CA-928000F4B27F}">
      <dsp:nvSpPr>
        <dsp:cNvPr id="0" name=""/>
        <dsp:cNvSpPr/>
      </dsp:nvSpPr>
      <dsp:spPr>
        <a:xfrm>
          <a:off x="4042" y="1285650"/>
          <a:ext cx="3244010" cy="1835665"/>
        </a:xfrm>
        <a:prstGeom prst="rect">
          <a:avLst/>
        </a:prstGeom>
        <a:solidFill>
          <a:schemeClr val="accent5">
            <a:alpha val="90000"/>
            <a:tint val="40000"/>
            <a:hueOff val="0"/>
            <a:satOff val="0"/>
            <a:lumOff val="0"/>
            <a:alphaOff val="0"/>
          </a:schemeClr>
        </a:solidFill>
        <a:ln w="12700" cap="flat" cmpd="sng" algn="ctr">
          <a:solidFill>
            <a:schemeClr val="accent5">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20436" tIns="320436" rIns="320436" bIns="320436" numCol="1" spcCol="1270" anchor="t" anchorCtr="0">
          <a:noAutofit/>
        </a:bodyPr>
        <a:lstStyle/>
        <a:p>
          <a:pPr marL="0" lvl="0" indent="0" algn="l" defTabSz="533400">
            <a:lnSpc>
              <a:spcPct val="90000"/>
            </a:lnSpc>
            <a:spcBef>
              <a:spcPct val="0"/>
            </a:spcBef>
            <a:spcAft>
              <a:spcPct val="35000"/>
            </a:spcAft>
            <a:buNone/>
          </a:pPr>
          <a:r>
            <a:rPr lang="en-US" sz="1200" kern="1200"/>
            <a:t>Online learning</a:t>
          </a:r>
          <a:endParaRPr lang="en-AU" sz="1200" kern="1200"/>
        </a:p>
        <a:p>
          <a:pPr marL="0" lvl="0" indent="0" algn="l" defTabSz="533400">
            <a:lnSpc>
              <a:spcPct val="90000"/>
            </a:lnSpc>
            <a:spcBef>
              <a:spcPct val="0"/>
            </a:spcBef>
            <a:spcAft>
              <a:spcPct val="35000"/>
            </a:spcAft>
            <a:buNone/>
          </a:pPr>
          <a:r>
            <a:rPr lang="en-US" sz="1200" kern="1200" dirty="0"/>
            <a:t>No follow through with learners</a:t>
          </a:r>
          <a:endParaRPr lang="en-AU" sz="1200" kern="1200" dirty="0"/>
        </a:p>
        <a:p>
          <a:pPr marL="0" lvl="0" indent="0" algn="l" defTabSz="533400">
            <a:lnSpc>
              <a:spcPct val="90000"/>
            </a:lnSpc>
            <a:spcBef>
              <a:spcPct val="0"/>
            </a:spcBef>
            <a:spcAft>
              <a:spcPct val="35000"/>
            </a:spcAft>
            <a:buNone/>
          </a:pPr>
          <a:r>
            <a:rPr lang="en-US" sz="1200" kern="1200" dirty="0"/>
            <a:t>Limited contact</a:t>
          </a:r>
          <a:endParaRPr lang="en-AU" sz="1200" kern="1200" dirty="0"/>
        </a:p>
        <a:p>
          <a:pPr marL="0" lvl="0" indent="0" algn="l" defTabSz="533400">
            <a:lnSpc>
              <a:spcPct val="90000"/>
            </a:lnSpc>
            <a:spcBef>
              <a:spcPct val="0"/>
            </a:spcBef>
            <a:spcAft>
              <a:spcPct val="35000"/>
            </a:spcAft>
            <a:buNone/>
          </a:pPr>
          <a:r>
            <a:rPr lang="en-US" sz="1200" kern="1200" dirty="0"/>
            <a:t>Lack of input to environment</a:t>
          </a:r>
          <a:endParaRPr lang="en-AU" sz="1200" kern="1200" dirty="0"/>
        </a:p>
      </dsp:txBody>
      <dsp:txXfrm>
        <a:off x="4042" y="1285650"/>
        <a:ext cx="3244010" cy="1835665"/>
      </dsp:txXfrm>
    </dsp:sp>
    <dsp:sp modelId="{19B7C375-C7BE-42CF-AD8E-CE04D63AA3A4}">
      <dsp:nvSpPr>
        <dsp:cNvPr id="0" name=""/>
        <dsp:cNvSpPr/>
      </dsp:nvSpPr>
      <dsp:spPr>
        <a:xfrm>
          <a:off x="3355947" y="312446"/>
          <a:ext cx="3244010" cy="973203"/>
        </a:xfrm>
        <a:prstGeom prst="rect">
          <a:avLst/>
        </a:prstGeom>
        <a:solidFill>
          <a:schemeClr val="accent5">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txBody>
        <a:bodyPr spcFirstLastPara="0" vert="horz" wrap="square" lIns="256349" tIns="256349" rIns="256349" bIns="256349" numCol="1" spcCol="1270" anchor="ctr" anchorCtr="0">
          <a:noAutofit/>
        </a:bodyPr>
        <a:lstStyle/>
        <a:p>
          <a:pPr marL="0" lvl="0" indent="0" algn="ctr" defTabSz="1555750">
            <a:lnSpc>
              <a:spcPct val="90000"/>
            </a:lnSpc>
            <a:spcBef>
              <a:spcPct val="0"/>
            </a:spcBef>
            <a:spcAft>
              <a:spcPct val="35000"/>
            </a:spcAft>
            <a:buNone/>
          </a:pPr>
          <a:r>
            <a:rPr lang="en-US" sz="3500" kern="1200"/>
            <a:t>Opportunities</a:t>
          </a:r>
          <a:endParaRPr lang="en-AU" sz="3500" kern="1200"/>
        </a:p>
      </dsp:txBody>
      <dsp:txXfrm>
        <a:off x="3355947" y="312446"/>
        <a:ext cx="3244010" cy="973203"/>
      </dsp:txXfrm>
    </dsp:sp>
    <dsp:sp modelId="{BB3DCCCB-F82B-4F58-AC22-CD8F57A5C370}">
      <dsp:nvSpPr>
        <dsp:cNvPr id="0" name=""/>
        <dsp:cNvSpPr/>
      </dsp:nvSpPr>
      <dsp:spPr>
        <a:xfrm>
          <a:off x="3355947" y="1285650"/>
          <a:ext cx="3244010" cy="1835665"/>
        </a:xfrm>
        <a:prstGeom prst="rect">
          <a:avLst/>
        </a:prstGeom>
        <a:solidFill>
          <a:schemeClr val="accent5">
            <a:alpha val="90000"/>
            <a:tint val="40000"/>
            <a:hueOff val="0"/>
            <a:satOff val="0"/>
            <a:lumOff val="0"/>
            <a:alphaOff val="0"/>
          </a:schemeClr>
        </a:solidFill>
        <a:ln w="12700" cap="flat" cmpd="sng" algn="ctr">
          <a:solidFill>
            <a:schemeClr val="accent5">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20436" tIns="320436" rIns="320436" bIns="320436" numCol="1" spcCol="1270" anchor="t" anchorCtr="0">
          <a:noAutofit/>
        </a:bodyPr>
        <a:lstStyle/>
        <a:p>
          <a:pPr marL="0" lvl="0" indent="0" algn="l" defTabSz="533400">
            <a:lnSpc>
              <a:spcPct val="90000"/>
            </a:lnSpc>
            <a:spcBef>
              <a:spcPct val="0"/>
            </a:spcBef>
            <a:spcAft>
              <a:spcPct val="35000"/>
            </a:spcAft>
            <a:buNone/>
          </a:pPr>
          <a:r>
            <a:rPr lang="en-US" sz="1200" kern="1200" dirty="0"/>
            <a:t>Call where possible instead of email</a:t>
          </a:r>
          <a:endParaRPr lang="en-AU" sz="1200" kern="1200" dirty="0"/>
        </a:p>
        <a:p>
          <a:pPr marL="0" lvl="0" indent="0" algn="l" defTabSz="533400">
            <a:lnSpc>
              <a:spcPct val="90000"/>
            </a:lnSpc>
            <a:spcBef>
              <a:spcPct val="0"/>
            </a:spcBef>
            <a:spcAft>
              <a:spcPct val="35000"/>
            </a:spcAft>
            <a:buNone/>
          </a:pPr>
          <a:r>
            <a:rPr lang="en-US" sz="1200" kern="1200"/>
            <a:t>Provide verbal feedback via audio or video recording</a:t>
          </a:r>
          <a:endParaRPr lang="en-AU" sz="1200" kern="1200"/>
        </a:p>
        <a:p>
          <a:pPr marL="0" lvl="0" indent="0" algn="l" defTabSz="533400">
            <a:lnSpc>
              <a:spcPct val="90000"/>
            </a:lnSpc>
            <a:spcBef>
              <a:spcPct val="0"/>
            </a:spcBef>
            <a:spcAft>
              <a:spcPct val="35000"/>
            </a:spcAft>
            <a:buNone/>
          </a:pPr>
          <a:r>
            <a:rPr lang="en-US" sz="1200" kern="1200"/>
            <a:t>Engage in conversation</a:t>
          </a:r>
          <a:endParaRPr lang="en-AU" sz="1200" kern="1200"/>
        </a:p>
        <a:p>
          <a:pPr marL="0" lvl="0" indent="0" algn="l" defTabSz="533400">
            <a:lnSpc>
              <a:spcPct val="90000"/>
            </a:lnSpc>
            <a:spcBef>
              <a:spcPct val="0"/>
            </a:spcBef>
            <a:spcAft>
              <a:spcPct val="35000"/>
            </a:spcAft>
            <a:buNone/>
          </a:pPr>
          <a:r>
            <a:rPr lang="en-US" sz="1200" kern="1200"/>
            <a:t>Demonstrate empathy</a:t>
          </a:r>
          <a:endParaRPr lang="en-AU" sz="1200" kern="1200"/>
        </a:p>
        <a:p>
          <a:pPr marL="0" lvl="0" indent="0" algn="l" defTabSz="533400">
            <a:lnSpc>
              <a:spcPct val="90000"/>
            </a:lnSpc>
            <a:spcBef>
              <a:spcPct val="0"/>
            </a:spcBef>
            <a:spcAft>
              <a:spcPct val="35000"/>
            </a:spcAft>
            <a:buNone/>
          </a:pPr>
          <a:r>
            <a:rPr lang="en-US" sz="1200" kern="1200"/>
            <a:t>Maintain confidentiality</a:t>
          </a:r>
          <a:endParaRPr lang="en-AU" sz="1200" kern="1200"/>
        </a:p>
      </dsp:txBody>
      <dsp:txXfrm>
        <a:off x="3355947" y="1285650"/>
        <a:ext cx="3244010" cy="1835665"/>
      </dsp:txXfrm>
    </dsp:sp>
  </dsp:spTree>
</dsp:drawing>
</file>

<file path=ppt/diagrams/drawing1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BB70FB1-C6EC-4AA5-B13B-DC0B1A0F1479}">
      <dsp:nvSpPr>
        <dsp:cNvPr id="0" name=""/>
        <dsp:cNvSpPr/>
      </dsp:nvSpPr>
      <dsp:spPr>
        <a:xfrm>
          <a:off x="0" y="396369"/>
          <a:ext cx="9080500" cy="1684800"/>
        </a:xfrm>
        <a:prstGeom prst="roundRect">
          <a:avLst/>
        </a:prstGeom>
        <a:solidFill>
          <a:schemeClr val="lt1">
            <a:hueOff val="0"/>
            <a:satOff val="0"/>
            <a:lumOff val="0"/>
            <a:alphaOff val="0"/>
          </a:schemeClr>
        </a:solidFill>
        <a:ln w="12700" cap="flat" cmpd="sng" algn="ctr">
          <a:solidFill>
            <a:schemeClr val="accent4">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US" sz="3200" kern="1200" dirty="0"/>
            <a:t>Assessors must ensure that students are not disadvantaged because of cultural background, language, age, gender, religion or disability. </a:t>
          </a:r>
          <a:endParaRPr lang="en-AU" sz="3200" kern="1200" dirty="0"/>
        </a:p>
      </dsp:txBody>
      <dsp:txXfrm>
        <a:off x="82245" y="478614"/>
        <a:ext cx="8916010" cy="1520310"/>
      </dsp:txXfrm>
    </dsp:sp>
    <dsp:sp modelId="{51D594D8-8C37-4A16-AFFD-72BC5334D97D}">
      <dsp:nvSpPr>
        <dsp:cNvPr id="0" name=""/>
        <dsp:cNvSpPr/>
      </dsp:nvSpPr>
      <dsp:spPr>
        <a:xfrm>
          <a:off x="0" y="2173330"/>
          <a:ext cx="9080500" cy="1684800"/>
        </a:xfrm>
        <a:prstGeom prst="roundRect">
          <a:avLst/>
        </a:prstGeom>
        <a:solidFill>
          <a:schemeClr val="lt1">
            <a:hueOff val="0"/>
            <a:satOff val="0"/>
            <a:lumOff val="0"/>
            <a:alphaOff val="0"/>
          </a:schemeClr>
        </a:solidFill>
        <a:ln w="12700" cap="flat" cmpd="sng" algn="ctr">
          <a:solidFill>
            <a:schemeClr val="accent4">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US" sz="3200" kern="1200" dirty="0"/>
            <a:t>Assessors must still uphold the </a:t>
          </a:r>
          <a:r>
            <a:rPr lang="en-US" sz="3200" kern="1200" dirty="0" err="1"/>
            <a:t>rigour</a:t>
          </a:r>
          <a:r>
            <a:rPr lang="en-US" sz="3200" kern="1200" dirty="0"/>
            <a:t> and integrity of the unit of competency.</a:t>
          </a:r>
          <a:endParaRPr lang="en-AU" sz="3200" kern="1200" dirty="0"/>
        </a:p>
      </dsp:txBody>
      <dsp:txXfrm>
        <a:off x="82245" y="2255575"/>
        <a:ext cx="8916010" cy="1520310"/>
      </dsp:txXfrm>
    </dsp:sp>
  </dsp:spTree>
</dsp:drawing>
</file>

<file path=ppt/diagrams/drawing1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782D73B-8CFF-4E36-A969-7D6DDAE0E785}">
      <dsp:nvSpPr>
        <dsp:cNvPr id="0" name=""/>
        <dsp:cNvSpPr/>
      </dsp:nvSpPr>
      <dsp:spPr>
        <a:xfrm>
          <a:off x="1027956" y="837808"/>
          <a:ext cx="1471989" cy="1471989"/>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6BF18DA-2B19-4BCE-8369-0DE350F6B4B9}">
      <dsp:nvSpPr>
        <dsp:cNvPr id="0" name=""/>
        <dsp:cNvSpPr/>
      </dsp:nvSpPr>
      <dsp:spPr>
        <a:xfrm>
          <a:off x="128407" y="2696691"/>
          <a:ext cx="3271086"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600200">
            <a:lnSpc>
              <a:spcPct val="100000"/>
            </a:lnSpc>
            <a:spcBef>
              <a:spcPct val="0"/>
            </a:spcBef>
            <a:spcAft>
              <a:spcPct val="35000"/>
            </a:spcAft>
            <a:buNone/>
          </a:pPr>
          <a:r>
            <a:rPr lang="en-US" sz="3600" kern="1200"/>
            <a:t>Direct</a:t>
          </a:r>
        </a:p>
      </dsp:txBody>
      <dsp:txXfrm>
        <a:off x="128407" y="2696691"/>
        <a:ext cx="3271086" cy="720000"/>
      </dsp:txXfrm>
    </dsp:sp>
    <dsp:sp modelId="{B1C19CF0-B96C-4FC2-91CD-5D3BEB2F75D4}">
      <dsp:nvSpPr>
        <dsp:cNvPr id="0" name=""/>
        <dsp:cNvSpPr/>
      </dsp:nvSpPr>
      <dsp:spPr>
        <a:xfrm>
          <a:off x="4871483" y="837808"/>
          <a:ext cx="1471989" cy="1471989"/>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32EF421-A5B8-4E3D-9FE4-9443B9448E2D}">
      <dsp:nvSpPr>
        <dsp:cNvPr id="0" name=""/>
        <dsp:cNvSpPr/>
      </dsp:nvSpPr>
      <dsp:spPr>
        <a:xfrm>
          <a:off x="3971934" y="2696691"/>
          <a:ext cx="3271086"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600200">
            <a:lnSpc>
              <a:spcPct val="100000"/>
            </a:lnSpc>
            <a:spcBef>
              <a:spcPct val="0"/>
            </a:spcBef>
            <a:spcAft>
              <a:spcPct val="35000"/>
            </a:spcAft>
            <a:buNone/>
          </a:pPr>
          <a:r>
            <a:rPr lang="en-US" sz="3600" kern="1200"/>
            <a:t>Indirect</a:t>
          </a:r>
        </a:p>
      </dsp:txBody>
      <dsp:txXfrm>
        <a:off x="3971934" y="2696691"/>
        <a:ext cx="3271086" cy="720000"/>
      </dsp:txXfrm>
    </dsp:sp>
    <dsp:sp modelId="{EC3159CD-A36E-4813-86C0-F843C2DE8428}">
      <dsp:nvSpPr>
        <dsp:cNvPr id="0" name=""/>
        <dsp:cNvSpPr/>
      </dsp:nvSpPr>
      <dsp:spPr>
        <a:xfrm>
          <a:off x="8715010" y="837808"/>
          <a:ext cx="1471989" cy="1471989"/>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AF8F41E-B726-47CF-A5EF-20933A1FF2D2}">
      <dsp:nvSpPr>
        <dsp:cNvPr id="0" name=""/>
        <dsp:cNvSpPr/>
      </dsp:nvSpPr>
      <dsp:spPr>
        <a:xfrm>
          <a:off x="7815461" y="2696691"/>
          <a:ext cx="3271086"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600200">
            <a:lnSpc>
              <a:spcPct val="100000"/>
            </a:lnSpc>
            <a:spcBef>
              <a:spcPct val="0"/>
            </a:spcBef>
            <a:spcAft>
              <a:spcPct val="35000"/>
            </a:spcAft>
            <a:buNone/>
          </a:pPr>
          <a:r>
            <a:rPr lang="en-US" sz="3600" kern="1200"/>
            <a:t>Supplementary</a:t>
          </a:r>
        </a:p>
      </dsp:txBody>
      <dsp:txXfrm>
        <a:off x="7815461" y="2696691"/>
        <a:ext cx="3271086" cy="720000"/>
      </dsp:txXfrm>
    </dsp:sp>
  </dsp:spTree>
</dsp:drawing>
</file>

<file path=ppt/diagrams/drawing2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6159E93-17FB-441D-B121-A5CD132B905C}">
      <dsp:nvSpPr>
        <dsp:cNvPr id="0" name=""/>
        <dsp:cNvSpPr/>
      </dsp:nvSpPr>
      <dsp:spPr>
        <a:xfrm rot="10800000">
          <a:off x="2167550" y="2733"/>
          <a:ext cx="7423784" cy="1190600"/>
        </a:xfrm>
        <a:prstGeom prst="homePlate">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25022" tIns="102870" rIns="192024" bIns="102870" numCol="1" spcCol="1270" anchor="ctr" anchorCtr="0">
          <a:noAutofit/>
        </a:bodyPr>
        <a:lstStyle/>
        <a:p>
          <a:pPr marL="0" lvl="0" indent="0" algn="ctr" defTabSz="1200150">
            <a:lnSpc>
              <a:spcPct val="90000"/>
            </a:lnSpc>
            <a:spcBef>
              <a:spcPct val="0"/>
            </a:spcBef>
            <a:spcAft>
              <a:spcPct val="35000"/>
            </a:spcAft>
            <a:buNone/>
          </a:pPr>
          <a:r>
            <a:rPr lang="en-US" sz="2700" kern="1200"/>
            <a:t>Will differ depending on the type of task and the unit of competency/industry</a:t>
          </a:r>
          <a:endParaRPr lang="en-AU" sz="2700" kern="1200"/>
        </a:p>
      </dsp:txBody>
      <dsp:txXfrm rot="10800000">
        <a:off x="2465200" y="2733"/>
        <a:ext cx="7126134" cy="1190600"/>
      </dsp:txXfrm>
    </dsp:sp>
    <dsp:sp modelId="{3CC6AA00-311B-4491-84D4-A6B9DF37BECF}">
      <dsp:nvSpPr>
        <dsp:cNvPr id="0" name=""/>
        <dsp:cNvSpPr/>
      </dsp:nvSpPr>
      <dsp:spPr>
        <a:xfrm>
          <a:off x="1572250" y="2733"/>
          <a:ext cx="1190600" cy="1190600"/>
        </a:xfrm>
        <a:prstGeom prst="ellipse">
          <a:avLst/>
        </a:prstGeom>
        <a:blipFill>
          <a:blip xmlns:r="http://schemas.openxmlformats.org/officeDocument/2006/relationships" r:embed="rId1">
            <a:extLst>
              <a:ext uri="{28A0092B-C50C-407E-A947-70E740481C1C}">
                <a14:useLocalDpi xmlns:a14="http://schemas.microsoft.com/office/drawing/2010/main" val="0"/>
              </a:ext>
              <a:ext uri="{837473B0-CC2E-450A-ABE3-18F120FF3D39}">
                <a1611:picAttrSrcUrl xmlns:a1611="http://schemas.microsoft.com/office/drawing/2016/11/main" r:id="rId2"/>
              </a:ext>
            </a:extLst>
          </a:blip>
          <a:srcRect/>
          <a:stretch>
            <a:fillRect l="-27000" r="-27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8C7DA922-6291-4EED-A3AD-026958C4B3C8}">
      <dsp:nvSpPr>
        <dsp:cNvPr id="0" name=""/>
        <dsp:cNvSpPr/>
      </dsp:nvSpPr>
      <dsp:spPr>
        <a:xfrm rot="10800000">
          <a:off x="2167550" y="1531949"/>
          <a:ext cx="7423784" cy="1190600"/>
        </a:xfrm>
        <a:prstGeom prst="homePlate">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25022" tIns="102870" rIns="192024" bIns="102870" numCol="1" spcCol="1270" anchor="ctr" anchorCtr="0">
          <a:noAutofit/>
        </a:bodyPr>
        <a:lstStyle/>
        <a:p>
          <a:pPr marL="0" lvl="0" indent="0" algn="ctr" defTabSz="1200150">
            <a:lnSpc>
              <a:spcPct val="90000"/>
            </a:lnSpc>
            <a:spcBef>
              <a:spcPct val="0"/>
            </a:spcBef>
            <a:spcAft>
              <a:spcPct val="35000"/>
            </a:spcAft>
            <a:buNone/>
          </a:pPr>
          <a:r>
            <a:rPr lang="en-US" sz="2700" kern="1200"/>
            <a:t>Instructions should provide guidance for someone who hasn’t used the tool before</a:t>
          </a:r>
          <a:endParaRPr lang="en-AU" sz="2700" kern="1200"/>
        </a:p>
      </dsp:txBody>
      <dsp:txXfrm rot="10800000">
        <a:off x="2465200" y="1531949"/>
        <a:ext cx="7126134" cy="1190600"/>
      </dsp:txXfrm>
    </dsp:sp>
    <dsp:sp modelId="{344DB68F-8A8A-4AEF-B17B-F553C203CE54}">
      <dsp:nvSpPr>
        <dsp:cNvPr id="0" name=""/>
        <dsp:cNvSpPr/>
      </dsp:nvSpPr>
      <dsp:spPr>
        <a:xfrm>
          <a:off x="1572250" y="1531949"/>
          <a:ext cx="1190600" cy="1190600"/>
        </a:xfrm>
        <a:prstGeom prst="ellipse">
          <a:avLst/>
        </a:prstGeom>
        <a:blipFill>
          <a:blip xmlns:r="http://schemas.openxmlformats.org/officeDocument/2006/relationships"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a:stretch>
            <a:fillRect l="-17000" r="-17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89CAFFED-BE00-42E5-92BC-B522FF863BC3}">
      <dsp:nvSpPr>
        <dsp:cNvPr id="0" name=""/>
        <dsp:cNvSpPr/>
      </dsp:nvSpPr>
      <dsp:spPr>
        <a:xfrm rot="10800000">
          <a:off x="2167550" y="3061165"/>
          <a:ext cx="7423784" cy="1190600"/>
        </a:xfrm>
        <a:prstGeom prst="homePlate">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25022" tIns="102870" rIns="192024" bIns="102870" numCol="1" spcCol="1270" anchor="ctr" anchorCtr="0">
          <a:noAutofit/>
        </a:bodyPr>
        <a:lstStyle/>
        <a:p>
          <a:pPr marL="0" lvl="0" indent="0" algn="ctr" defTabSz="1200150">
            <a:lnSpc>
              <a:spcPct val="90000"/>
            </a:lnSpc>
            <a:spcBef>
              <a:spcPct val="0"/>
            </a:spcBef>
            <a:spcAft>
              <a:spcPct val="35000"/>
            </a:spcAft>
            <a:buNone/>
          </a:pPr>
          <a:r>
            <a:rPr lang="en-US" sz="2700" kern="1200"/>
            <a:t>Need to ensure sufficient instructions to ensure consistency of judgements</a:t>
          </a:r>
          <a:endParaRPr lang="en-AU" sz="2700" kern="1200"/>
        </a:p>
      </dsp:txBody>
      <dsp:txXfrm rot="10800000">
        <a:off x="2465200" y="3061165"/>
        <a:ext cx="7126134" cy="1190600"/>
      </dsp:txXfrm>
    </dsp:sp>
    <dsp:sp modelId="{71C47349-11FD-45E0-96BB-52C488C231BC}">
      <dsp:nvSpPr>
        <dsp:cNvPr id="0" name=""/>
        <dsp:cNvSpPr/>
      </dsp:nvSpPr>
      <dsp:spPr>
        <a:xfrm>
          <a:off x="1572250" y="3061165"/>
          <a:ext cx="1190600" cy="1190600"/>
        </a:xfrm>
        <a:prstGeom prst="ellipse">
          <a:avLst/>
        </a:prstGeom>
        <a:blipFill>
          <a:blip xmlns:r="http://schemas.openxmlformats.org/officeDocument/2006/relationships" r:embed="rId5">
            <a:extLst>
              <a:ext uri="{28A0092B-C50C-407E-A947-70E740481C1C}">
                <a14:useLocalDpi xmlns:a14="http://schemas.microsoft.com/office/drawing/2010/main" val="0"/>
              </a:ext>
              <a:ext uri="{837473B0-CC2E-450A-ABE3-18F120FF3D39}">
                <a1611:picAttrSrcUrl xmlns:a1611="http://schemas.microsoft.com/office/drawing/2016/11/main" r:id="rId6"/>
              </a:ext>
            </a:extLst>
          </a:blip>
          <a:srcRect/>
          <a:stretch>
            <a:fillRect l="-33000" r="-33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2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BF79BE3-B234-49D5-A78C-BDFFE03CFA2C}">
      <dsp:nvSpPr>
        <dsp:cNvPr id="0" name=""/>
        <dsp:cNvSpPr/>
      </dsp:nvSpPr>
      <dsp:spPr>
        <a:xfrm rot="21300000">
          <a:off x="11295" y="1076625"/>
          <a:ext cx="3658232" cy="418922"/>
        </a:xfrm>
        <a:prstGeom prst="mathMinus">
          <a:avLst/>
        </a:prstGeom>
        <a:solidFill>
          <a:schemeClr val="accent1">
            <a:tint val="6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92FE883D-788F-405A-85AC-8093F4824C3A}">
      <dsp:nvSpPr>
        <dsp:cNvPr id="0" name=""/>
        <dsp:cNvSpPr/>
      </dsp:nvSpPr>
      <dsp:spPr>
        <a:xfrm>
          <a:off x="441698" y="128608"/>
          <a:ext cx="1104246" cy="1028869"/>
        </a:xfrm>
        <a:prstGeom prst="downArrow">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D950327-AAA5-4F97-BA6C-170817488572}">
      <dsp:nvSpPr>
        <dsp:cNvPr id="0" name=""/>
        <dsp:cNvSpPr/>
      </dsp:nvSpPr>
      <dsp:spPr>
        <a:xfrm>
          <a:off x="1950836" y="0"/>
          <a:ext cx="1177863" cy="108031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ctr" anchorCtr="0">
          <a:noAutofit/>
        </a:bodyPr>
        <a:lstStyle/>
        <a:p>
          <a:pPr marL="0" lvl="0" indent="0" algn="ctr" defTabSz="666750">
            <a:lnSpc>
              <a:spcPct val="90000"/>
            </a:lnSpc>
            <a:spcBef>
              <a:spcPct val="0"/>
            </a:spcBef>
            <a:spcAft>
              <a:spcPct val="35000"/>
            </a:spcAft>
            <a:buNone/>
          </a:pPr>
          <a:r>
            <a:rPr lang="en-US" sz="1500" kern="1200" dirty="0">
              <a:solidFill>
                <a:schemeClr val="tx1"/>
              </a:solidFill>
            </a:rPr>
            <a:t>Competent</a:t>
          </a:r>
          <a:endParaRPr lang="en-AU" sz="1500" kern="1200" dirty="0">
            <a:solidFill>
              <a:schemeClr val="tx1"/>
            </a:solidFill>
          </a:endParaRPr>
        </a:p>
      </dsp:txBody>
      <dsp:txXfrm>
        <a:off x="1950836" y="0"/>
        <a:ext cx="1177863" cy="1080313"/>
      </dsp:txXfrm>
    </dsp:sp>
    <dsp:sp modelId="{0ADADE1D-2CC7-47FB-9EAA-570E4C0EC44A}">
      <dsp:nvSpPr>
        <dsp:cNvPr id="0" name=""/>
        <dsp:cNvSpPr/>
      </dsp:nvSpPr>
      <dsp:spPr>
        <a:xfrm>
          <a:off x="2134877" y="1414695"/>
          <a:ext cx="1104246" cy="1028869"/>
        </a:xfrm>
        <a:prstGeom prst="upArrow">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CE4DC94-E258-49AA-AEC6-8F60D67DE180}">
      <dsp:nvSpPr>
        <dsp:cNvPr id="0" name=""/>
        <dsp:cNvSpPr/>
      </dsp:nvSpPr>
      <dsp:spPr>
        <a:xfrm>
          <a:off x="552123" y="1491860"/>
          <a:ext cx="1177863" cy="108031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ctr" anchorCtr="0">
          <a:noAutofit/>
        </a:bodyPr>
        <a:lstStyle/>
        <a:p>
          <a:pPr marL="0" lvl="0" indent="0" algn="ctr" defTabSz="666750">
            <a:lnSpc>
              <a:spcPct val="90000"/>
            </a:lnSpc>
            <a:spcBef>
              <a:spcPct val="0"/>
            </a:spcBef>
            <a:spcAft>
              <a:spcPct val="35000"/>
            </a:spcAft>
            <a:buNone/>
          </a:pPr>
          <a:r>
            <a:rPr lang="en-US" sz="1500" kern="1200" dirty="0">
              <a:solidFill>
                <a:schemeClr val="tx1"/>
              </a:solidFill>
            </a:rPr>
            <a:t>Not Competent</a:t>
          </a:r>
          <a:endParaRPr lang="en-AU" sz="1500" kern="1200" dirty="0">
            <a:solidFill>
              <a:schemeClr val="tx1"/>
            </a:solidFill>
          </a:endParaRPr>
        </a:p>
      </dsp:txBody>
      <dsp:txXfrm>
        <a:off x="552123" y="1491860"/>
        <a:ext cx="1177863" cy="1080313"/>
      </dsp:txXfrm>
    </dsp:sp>
  </dsp:spTree>
</dsp:drawing>
</file>

<file path=ppt/diagrams/drawing2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BF79BE3-B234-49D5-A78C-BDFFE03CFA2C}">
      <dsp:nvSpPr>
        <dsp:cNvPr id="0" name=""/>
        <dsp:cNvSpPr/>
      </dsp:nvSpPr>
      <dsp:spPr>
        <a:xfrm rot="21300000">
          <a:off x="11295" y="1076625"/>
          <a:ext cx="3658232" cy="418922"/>
        </a:xfrm>
        <a:prstGeom prst="mathMinus">
          <a:avLst/>
        </a:prstGeom>
        <a:solidFill>
          <a:schemeClr val="accent3">
            <a:tint val="6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92FE883D-788F-405A-85AC-8093F4824C3A}">
      <dsp:nvSpPr>
        <dsp:cNvPr id="0" name=""/>
        <dsp:cNvSpPr/>
      </dsp:nvSpPr>
      <dsp:spPr>
        <a:xfrm>
          <a:off x="441698" y="128608"/>
          <a:ext cx="1104246" cy="1028869"/>
        </a:xfrm>
        <a:prstGeom prst="downArrow">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D950327-AAA5-4F97-BA6C-170817488572}">
      <dsp:nvSpPr>
        <dsp:cNvPr id="0" name=""/>
        <dsp:cNvSpPr/>
      </dsp:nvSpPr>
      <dsp:spPr>
        <a:xfrm>
          <a:off x="1950836" y="0"/>
          <a:ext cx="1177863" cy="108031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9568" tIns="99568" rIns="99568" bIns="99568" numCol="1" spcCol="1270" anchor="ctr" anchorCtr="0">
          <a:noAutofit/>
        </a:bodyPr>
        <a:lstStyle/>
        <a:p>
          <a:pPr marL="0" lvl="0" indent="0" algn="ctr" defTabSz="622300">
            <a:lnSpc>
              <a:spcPct val="90000"/>
            </a:lnSpc>
            <a:spcBef>
              <a:spcPct val="0"/>
            </a:spcBef>
            <a:spcAft>
              <a:spcPct val="35000"/>
            </a:spcAft>
            <a:buNone/>
          </a:pPr>
          <a:r>
            <a:rPr lang="en-US" sz="1400" kern="1200" dirty="0">
              <a:solidFill>
                <a:schemeClr val="tx1"/>
              </a:solidFill>
            </a:rPr>
            <a:t>Satisfactory</a:t>
          </a:r>
          <a:endParaRPr lang="en-AU" sz="1400" kern="1200" dirty="0">
            <a:solidFill>
              <a:schemeClr val="tx1"/>
            </a:solidFill>
          </a:endParaRPr>
        </a:p>
      </dsp:txBody>
      <dsp:txXfrm>
        <a:off x="1950836" y="0"/>
        <a:ext cx="1177863" cy="1080313"/>
      </dsp:txXfrm>
    </dsp:sp>
    <dsp:sp modelId="{0ADADE1D-2CC7-47FB-9EAA-570E4C0EC44A}">
      <dsp:nvSpPr>
        <dsp:cNvPr id="0" name=""/>
        <dsp:cNvSpPr/>
      </dsp:nvSpPr>
      <dsp:spPr>
        <a:xfrm>
          <a:off x="2134877" y="1414695"/>
          <a:ext cx="1104246" cy="1028869"/>
        </a:xfrm>
        <a:prstGeom prst="upArrow">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CE4DC94-E258-49AA-AEC6-8F60D67DE180}">
      <dsp:nvSpPr>
        <dsp:cNvPr id="0" name=""/>
        <dsp:cNvSpPr/>
      </dsp:nvSpPr>
      <dsp:spPr>
        <a:xfrm>
          <a:off x="552123" y="1491860"/>
          <a:ext cx="1177863" cy="108031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9568" tIns="99568" rIns="99568" bIns="99568" numCol="1" spcCol="1270" anchor="ctr" anchorCtr="0">
          <a:noAutofit/>
        </a:bodyPr>
        <a:lstStyle/>
        <a:p>
          <a:pPr marL="0" lvl="0" indent="0" algn="ctr" defTabSz="622300">
            <a:lnSpc>
              <a:spcPct val="90000"/>
            </a:lnSpc>
            <a:spcBef>
              <a:spcPct val="0"/>
            </a:spcBef>
            <a:spcAft>
              <a:spcPct val="35000"/>
            </a:spcAft>
            <a:buNone/>
          </a:pPr>
          <a:r>
            <a:rPr lang="en-US" sz="1400" kern="1200" dirty="0">
              <a:solidFill>
                <a:schemeClr val="tx1"/>
              </a:solidFill>
            </a:rPr>
            <a:t>Not Satisfactory</a:t>
          </a:r>
          <a:endParaRPr lang="en-AU" sz="1400" kern="1200" dirty="0">
            <a:solidFill>
              <a:schemeClr val="tx1"/>
            </a:solidFill>
          </a:endParaRPr>
        </a:p>
      </dsp:txBody>
      <dsp:txXfrm>
        <a:off x="552123" y="1491860"/>
        <a:ext cx="1177863" cy="1080313"/>
      </dsp:txXfrm>
    </dsp:sp>
  </dsp:spTree>
</dsp:drawing>
</file>

<file path=ppt/diagrams/drawing2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BF79BE3-B234-49D5-A78C-BDFFE03CFA2C}">
      <dsp:nvSpPr>
        <dsp:cNvPr id="0" name=""/>
        <dsp:cNvSpPr/>
      </dsp:nvSpPr>
      <dsp:spPr>
        <a:xfrm rot="21300000">
          <a:off x="11295" y="1076625"/>
          <a:ext cx="3658232" cy="418922"/>
        </a:xfrm>
        <a:prstGeom prst="mathMinus">
          <a:avLst/>
        </a:prstGeom>
        <a:solidFill>
          <a:schemeClr val="accent4">
            <a:tint val="6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92FE883D-788F-405A-85AC-8093F4824C3A}">
      <dsp:nvSpPr>
        <dsp:cNvPr id="0" name=""/>
        <dsp:cNvSpPr/>
      </dsp:nvSpPr>
      <dsp:spPr>
        <a:xfrm>
          <a:off x="441698" y="128608"/>
          <a:ext cx="1104246" cy="1028869"/>
        </a:xfrm>
        <a:prstGeom prst="downArrow">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D950327-AAA5-4F97-BA6C-170817488572}">
      <dsp:nvSpPr>
        <dsp:cNvPr id="0" name=""/>
        <dsp:cNvSpPr/>
      </dsp:nvSpPr>
      <dsp:spPr>
        <a:xfrm>
          <a:off x="1950836" y="0"/>
          <a:ext cx="1177863" cy="108031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5344" tIns="85344" rIns="85344" bIns="85344" numCol="1" spcCol="1270" anchor="ctr" anchorCtr="0">
          <a:noAutofit/>
        </a:bodyPr>
        <a:lstStyle/>
        <a:p>
          <a:pPr marL="0" lvl="0" indent="0" algn="ctr" defTabSz="533400">
            <a:lnSpc>
              <a:spcPct val="90000"/>
            </a:lnSpc>
            <a:spcBef>
              <a:spcPct val="0"/>
            </a:spcBef>
            <a:spcAft>
              <a:spcPct val="35000"/>
            </a:spcAft>
            <a:buNone/>
          </a:pPr>
          <a:r>
            <a:rPr lang="en-US" sz="1200" kern="1200" dirty="0">
              <a:solidFill>
                <a:schemeClr val="tx1"/>
              </a:solidFill>
            </a:rPr>
            <a:t>Demonstrated Yes</a:t>
          </a:r>
          <a:endParaRPr lang="en-AU" sz="1200" kern="1200" dirty="0">
            <a:solidFill>
              <a:schemeClr val="tx1"/>
            </a:solidFill>
          </a:endParaRPr>
        </a:p>
      </dsp:txBody>
      <dsp:txXfrm>
        <a:off x="1950836" y="0"/>
        <a:ext cx="1177863" cy="1080313"/>
      </dsp:txXfrm>
    </dsp:sp>
    <dsp:sp modelId="{0ADADE1D-2CC7-47FB-9EAA-570E4C0EC44A}">
      <dsp:nvSpPr>
        <dsp:cNvPr id="0" name=""/>
        <dsp:cNvSpPr/>
      </dsp:nvSpPr>
      <dsp:spPr>
        <a:xfrm>
          <a:off x="2134877" y="1414695"/>
          <a:ext cx="1104246" cy="1028869"/>
        </a:xfrm>
        <a:prstGeom prst="upArrow">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CE4DC94-E258-49AA-AEC6-8F60D67DE180}">
      <dsp:nvSpPr>
        <dsp:cNvPr id="0" name=""/>
        <dsp:cNvSpPr/>
      </dsp:nvSpPr>
      <dsp:spPr>
        <a:xfrm>
          <a:off x="552123" y="1491860"/>
          <a:ext cx="1177863" cy="108031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5344" tIns="85344" rIns="85344" bIns="85344" numCol="1" spcCol="1270" anchor="ctr" anchorCtr="0">
          <a:noAutofit/>
        </a:bodyPr>
        <a:lstStyle/>
        <a:p>
          <a:pPr marL="0" lvl="0" indent="0" algn="ctr" defTabSz="533400">
            <a:lnSpc>
              <a:spcPct val="90000"/>
            </a:lnSpc>
            <a:spcBef>
              <a:spcPct val="0"/>
            </a:spcBef>
            <a:spcAft>
              <a:spcPct val="35000"/>
            </a:spcAft>
            <a:buNone/>
          </a:pPr>
          <a:r>
            <a:rPr lang="en-US" sz="1200" kern="1200" dirty="0">
              <a:solidFill>
                <a:schemeClr val="tx1"/>
              </a:solidFill>
            </a:rPr>
            <a:t>Demonstrated No</a:t>
          </a:r>
          <a:endParaRPr lang="en-AU" sz="1200" kern="1200" dirty="0">
            <a:solidFill>
              <a:schemeClr val="tx1"/>
            </a:solidFill>
          </a:endParaRPr>
        </a:p>
      </dsp:txBody>
      <dsp:txXfrm>
        <a:off x="552123" y="1491860"/>
        <a:ext cx="1177863" cy="1080313"/>
      </dsp:txXfrm>
    </dsp:sp>
  </dsp:spTree>
</dsp:drawing>
</file>

<file path=ppt/diagrams/drawing2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2F5B0C8-D3D1-44FB-B2DB-CC9537EC5160}">
      <dsp:nvSpPr>
        <dsp:cNvPr id="0" name=""/>
        <dsp:cNvSpPr/>
      </dsp:nvSpPr>
      <dsp:spPr>
        <a:xfrm>
          <a:off x="1759" y="1062545"/>
          <a:ext cx="2332608" cy="2332608"/>
        </a:xfrm>
        <a:prstGeom prst="ellipse">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9210" tIns="29210" rIns="29210" bIns="29210" numCol="1" spcCol="1270" anchor="ctr" anchorCtr="0">
          <a:noAutofit/>
        </a:bodyPr>
        <a:lstStyle/>
        <a:p>
          <a:pPr marL="0" lvl="0" indent="0" algn="ctr" defTabSz="1022350">
            <a:lnSpc>
              <a:spcPct val="90000"/>
            </a:lnSpc>
            <a:spcBef>
              <a:spcPct val="0"/>
            </a:spcBef>
            <a:spcAft>
              <a:spcPct val="35000"/>
            </a:spcAft>
            <a:buNone/>
          </a:pPr>
          <a:r>
            <a:rPr lang="en-US" sz="2300" kern="1200" dirty="0"/>
            <a:t>Observation</a:t>
          </a:r>
          <a:endParaRPr lang="en-AU" sz="2300" kern="1200" dirty="0"/>
        </a:p>
      </dsp:txBody>
      <dsp:txXfrm>
        <a:off x="343362" y="1404148"/>
        <a:ext cx="1649402" cy="1649402"/>
      </dsp:txXfrm>
    </dsp:sp>
    <dsp:sp modelId="{9468E3D5-6E6C-45CD-8198-D32183B7978F}">
      <dsp:nvSpPr>
        <dsp:cNvPr id="0" name=""/>
        <dsp:cNvSpPr/>
      </dsp:nvSpPr>
      <dsp:spPr>
        <a:xfrm>
          <a:off x="2523775" y="1552393"/>
          <a:ext cx="1352912" cy="1352912"/>
        </a:xfrm>
        <a:prstGeom prst="mathPlus">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00100">
            <a:lnSpc>
              <a:spcPct val="90000"/>
            </a:lnSpc>
            <a:spcBef>
              <a:spcPct val="0"/>
            </a:spcBef>
            <a:spcAft>
              <a:spcPct val="35000"/>
            </a:spcAft>
            <a:buNone/>
          </a:pPr>
          <a:endParaRPr lang="en-AU" sz="1800" kern="1200"/>
        </a:p>
      </dsp:txBody>
      <dsp:txXfrm>
        <a:off x="2703103" y="2069747"/>
        <a:ext cx="994256" cy="318204"/>
      </dsp:txXfrm>
    </dsp:sp>
    <dsp:sp modelId="{36C864DA-2BE3-427F-8FF2-860C222EC653}">
      <dsp:nvSpPr>
        <dsp:cNvPr id="0" name=""/>
        <dsp:cNvSpPr/>
      </dsp:nvSpPr>
      <dsp:spPr>
        <a:xfrm>
          <a:off x="4066095" y="1062545"/>
          <a:ext cx="2332608" cy="2332608"/>
        </a:xfrm>
        <a:prstGeom prst="ellipse">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9210" tIns="29210" rIns="29210" bIns="29210" numCol="1" spcCol="1270" anchor="ctr" anchorCtr="0">
          <a:noAutofit/>
        </a:bodyPr>
        <a:lstStyle/>
        <a:p>
          <a:pPr marL="0" lvl="0" indent="0" algn="ctr" defTabSz="1022350">
            <a:lnSpc>
              <a:spcPct val="90000"/>
            </a:lnSpc>
            <a:spcBef>
              <a:spcPct val="0"/>
            </a:spcBef>
            <a:spcAft>
              <a:spcPct val="35000"/>
            </a:spcAft>
            <a:buNone/>
          </a:pPr>
          <a:r>
            <a:rPr lang="en-US" sz="2300" kern="1200" dirty="0"/>
            <a:t>Written Questions</a:t>
          </a:r>
          <a:endParaRPr lang="en-AU" sz="2300" kern="1200" dirty="0"/>
        </a:p>
      </dsp:txBody>
      <dsp:txXfrm>
        <a:off x="4407698" y="1404148"/>
        <a:ext cx="1649402" cy="1649402"/>
      </dsp:txXfrm>
    </dsp:sp>
    <dsp:sp modelId="{81126A5A-690E-47A4-AA7D-D48AD6BC207D}">
      <dsp:nvSpPr>
        <dsp:cNvPr id="0" name=""/>
        <dsp:cNvSpPr/>
      </dsp:nvSpPr>
      <dsp:spPr>
        <a:xfrm>
          <a:off x="6588111" y="1552393"/>
          <a:ext cx="1352912" cy="1352912"/>
        </a:xfrm>
        <a:prstGeom prst="mathEqual">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00100">
            <a:lnSpc>
              <a:spcPct val="90000"/>
            </a:lnSpc>
            <a:spcBef>
              <a:spcPct val="0"/>
            </a:spcBef>
            <a:spcAft>
              <a:spcPct val="35000"/>
            </a:spcAft>
            <a:buNone/>
          </a:pPr>
          <a:endParaRPr lang="en-AU" sz="1800" kern="1200"/>
        </a:p>
      </dsp:txBody>
      <dsp:txXfrm>
        <a:off x="6767439" y="1831093"/>
        <a:ext cx="994256" cy="795512"/>
      </dsp:txXfrm>
    </dsp:sp>
    <dsp:sp modelId="{FCC2AE94-7A20-45F7-91CC-98AFA4548CD9}">
      <dsp:nvSpPr>
        <dsp:cNvPr id="0" name=""/>
        <dsp:cNvSpPr/>
      </dsp:nvSpPr>
      <dsp:spPr>
        <a:xfrm>
          <a:off x="8132191" y="1043488"/>
          <a:ext cx="2332608" cy="2332608"/>
        </a:xfrm>
        <a:prstGeom prst="ellipse">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9210" tIns="29210" rIns="29210" bIns="29210" numCol="1" spcCol="1270" anchor="ctr" anchorCtr="0">
          <a:noAutofit/>
        </a:bodyPr>
        <a:lstStyle/>
        <a:p>
          <a:pPr marL="0" lvl="0" indent="0" algn="ctr" defTabSz="1022350">
            <a:lnSpc>
              <a:spcPct val="90000"/>
            </a:lnSpc>
            <a:spcBef>
              <a:spcPct val="0"/>
            </a:spcBef>
            <a:spcAft>
              <a:spcPct val="35000"/>
            </a:spcAft>
            <a:buNone/>
          </a:pPr>
          <a:r>
            <a:rPr lang="en-US" sz="2300" kern="1200" dirty="0"/>
            <a:t>Competent</a:t>
          </a:r>
          <a:endParaRPr lang="en-AU" sz="2300" kern="1200" dirty="0"/>
        </a:p>
      </dsp:txBody>
      <dsp:txXfrm>
        <a:off x="8473794" y="1385091"/>
        <a:ext cx="1649402" cy="1649402"/>
      </dsp:txXfrm>
    </dsp:sp>
  </dsp:spTree>
</dsp:drawing>
</file>

<file path=ppt/diagrams/drawing2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6777AFE-A7FF-1A46-95E9-1A0C964F0CF6}">
      <dsp:nvSpPr>
        <dsp:cNvPr id="0" name=""/>
        <dsp:cNvSpPr/>
      </dsp:nvSpPr>
      <dsp:spPr>
        <a:xfrm>
          <a:off x="-4809863" y="-737173"/>
          <a:ext cx="5728848" cy="5728848"/>
        </a:xfrm>
        <a:prstGeom prst="blockArc">
          <a:avLst>
            <a:gd name="adj1" fmla="val 18900000"/>
            <a:gd name="adj2" fmla="val 2700000"/>
            <a:gd name="adj3" fmla="val 377"/>
          </a:avLst>
        </a:prstGeom>
        <a:noFill/>
        <a:ln w="12700" cap="flat" cmpd="sng" algn="ctr">
          <a:solidFill>
            <a:schemeClr val="accent2">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DB688FFF-DEB6-834B-8309-E341C53D8790}">
      <dsp:nvSpPr>
        <dsp:cNvPr id="0" name=""/>
        <dsp:cNvSpPr/>
      </dsp:nvSpPr>
      <dsp:spPr>
        <a:xfrm>
          <a:off x="402141" y="265821"/>
          <a:ext cx="8620163" cy="531982"/>
        </a:xfrm>
        <a:prstGeom prst="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422261" tIns="68580" rIns="68580" bIns="68580" numCol="1" spcCol="1270" anchor="ctr" anchorCtr="0">
          <a:noAutofit/>
        </a:bodyPr>
        <a:lstStyle/>
        <a:p>
          <a:pPr marL="0" lvl="0" indent="0" algn="l" defTabSz="1200150">
            <a:lnSpc>
              <a:spcPct val="90000"/>
            </a:lnSpc>
            <a:spcBef>
              <a:spcPct val="0"/>
            </a:spcBef>
            <a:spcAft>
              <a:spcPct val="35000"/>
            </a:spcAft>
            <a:buNone/>
          </a:pPr>
          <a:r>
            <a:rPr lang="en-US" sz="2700" kern="1200" dirty="0"/>
            <a:t>What to consider when preparing for assessment</a:t>
          </a:r>
        </a:p>
      </dsp:txBody>
      <dsp:txXfrm>
        <a:off x="402141" y="265821"/>
        <a:ext cx="8620163" cy="531982"/>
      </dsp:txXfrm>
    </dsp:sp>
    <dsp:sp modelId="{5D6D1ED7-9F1F-6A42-BD19-17A2E430E41D}">
      <dsp:nvSpPr>
        <dsp:cNvPr id="0" name=""/>
        <dsp:cNvSpPr/>
      </dsp:nvSpPr>
      <dsp:spPr>
        <a:xfrm>
          <a:off x="69652" y="199323"/>
          <a:ext cx="664978" cy="664978"/>
        </a:xfrm>
        <a:prstGeom prst="ellipse">
          <a:avLst/>
        </a:prstGeom>
        <a:solidFill>
          <a:schemeClr val="lt1">
            <a:hueOff val="0"/>
            <a:satOff val="0"/>
            <a:lumOff val="0"/>
            <a:alphaOff val="0"/>
          </a:schemeClr>
        </a:solidFill>
        <a:ln w="6350" cap="flat" cmpd="sng" algn="ctr">
          <a:solidFill>
            <a:schemeClr val="accent2">
              <a:hueOff val="0"/>
              <a:satOff val="0"/>
              <a:lumOff val="0"/>
              <a:alphaOff val="0"/>
            </a:schemeClr>
          </a:solidFill>
          <a:prstDash val="solid"/>
          <a:miter lim="800000"/>
        </a:ln>
        <a:effectLst/>
      </dsp:spPr>
      <dsp:style>
        <a:lnRef idx="1">
          <a:scrgbClr r="0" g="0" b="0"/>
        </a:lnRef>
        <a:fillRef idx="1">
          <a:scrgbClr r="0" g="0" b="0"/>
        </a:fillRef>
        <a:effectRef idx="2">
          <a:scrgbClr r="0" g="0" b="0"/>
        </a:effectRef>
        <a:fontRef idx="minor"/>
      </dsp:style>
    </dsp:sp>
    <dsp:sp modelId="{C182D1EF-A8D2-4DCB-B356-8AE8EE5D2C42}">
      <dsp:nvSpPr>
        <dsp:cNvPr id="0" name=""/>
        <dsp:cNvSpPr/>
      </dsp:nvSpPr>
      <dsp:spPr>
        <a:xfrm>
          <a:off x="783344" y="1063539"/>
          <a:ext cx="8238959" cy="531982"/>
        </a:xfrm>
        <a:prstGeom prst="rect">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422261" tIns="68580" rIns="68580" bIns="68580" numCol="1" spcCol="1270" anchor="ctr" anchorCtr="0">
          <a:noAutofit/>
        </a:bodyPr>
        <a:lstStyle/>
        <a:p>
          <a:pPr marL="0" lvl="0" indent="0" algn="l" defTabSz="1200150">
            <a:lnSpc>
              <a:spcPct val="90000"/>
            </a:lnSpc>
            <a:spcBef>
              <a:spcPct val="0"/>
            </a:spcBef>
            <a:spcAft>
              <a:spcPct val="35000"/>
            </a:spcAft>
            <a:buNone/>
          </a:pPr>
          <a:r>
            <a:rPr lang="en-US" sz="2700" kern="1200" dirty="0"/>
            <a:t>How to gather quality evidence</a:t>
          </a:r>
        </a:p>
      </dsp:txBody>
      <dsp:txXfrm>
        <a:off x="783344" y="1063539"/>
        <a:ext cx="8238959" cy="531982"/>
      </dsp:txXfrm>
    </dsp:sp>
    <dsp:sp modelId="{856E515B-015D-4E53-943A-BEE10ED080C8}">
      <dsp:nvSpPr>
        <dsp:cNvPr id="0" name=""/>
        <dsp:cNvSpPr/>
      </dsp:nvSpPr>
      <dsp:spPr>
        <a:xfrm>
          <a:off x="450855" y="997042"/>
          <a:ext cx="664978" cy="664978"/>
        </a:xfrm>
        <a:prstGeom prst="ellipse">
          <a:avLst/>
        </a:prstGeom>
        <a:solidFill>
          <a:schemeClr val="lt1">
            <a:hueOff val="0"/>
            <a:satOff val="0"/>
            <a:lumOff val="0"/>
            <a:alphaOff val="0"/>
          </a:schemeClr>
        </a:solidFill>
        <a:ln w="6350" cap="flat" cmpd="sng" algn="ctr">
          <a:solidFill>
            <a:schemeClr val="accent3">
              <a:hueOff val="0"/>
              <a:satOff val="0"/>
              <a:lumOff val="0"/>
              <a:alphaOff val="0"/>
            </a:schemeClr>
          </a:solidFill>
          <a:prstDash val="solid"/>
          <a:miter lim="800000"/>
        </a:ln>
        <a:effectLst/>
      </dsp:spPr>
      <dsp:style>
        <a:lnRef idx="1">
          <a:scrgbClr r="0" g="0" b="0"/>
        </a:lnRef>
        <a:fillRef idx="1">
          <a:scrgbClr r="0" g="0" b="0"/>
        </a:fillRef>
        <a:effectRef idx="2">
          <a:scrgbClr r="0" g="0" b="0"/>
        </a:effectRef>
        <a:fontRef idx="minor"/>
      </dsp:style>
    </dsp:sp>
    <dsp:sp modelId="{FE2F3834-E615-437C-8073-55069C0474F7}">
      <dsp:nvSpPr>
        <dsp:cNvPr id="0" name=""/>
        <dsp:cNvSpPr/>
      </dsp:nvSpPr>
      <dsp:spPr>
        <a:xfrm>
          <a:off x="900343" y="1861258"/>
          <a:ext cx="8121961" cy="531982"/>
        </a:xfrm>
        <a:prstGeom prst="rect">
          <a:avLst/>
        </a:prstGeom>
        <a:gradFill rotWithShape="0">
          <a:gsLst>
            <a:gs pos="0">
              <a:schemeClr val="accent4">
                <a:hueOff val="0"/>
                <a:satOff val="0"/>
                <a:lumOff val="0"/>
                <a:alphaOff val="0"/>
                <a:satMod val="103000"/>
                <a:lumMod val="102000"/>
                <a:tint val="94000"/>
              </a:schemeClr>
            </a:gs>
            <a:gs pos="50000">
              <a:schemeClr val="accent4">
                <a:hueOff val="0"/>
                <a:satOff val="0"/>
                <a:lumOff val="0"/>
                <a:alphaOff val="0"/>
                <a:satMod val="110000"/>
                <a:lumMod val="100000"/>
                <a:shade val="100000"/>
              </a:schemeClr>
            </a:gs>
            <a:gs pos="100000">
              <a:schemeClr val="accent4">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422261" tIns="68580" rIns="68580" bIns="68580" numCol="1" spcCol="1270" anchor="ctr" anchorCtr="0">
          <a:noAutofit/>
        </a:bodyPr>
        <a:lstStyle/>
        <a:p>
          <a:pPr marL="0" lvl="0" indent="0" algn="l" defTabSz="1200150">
            <a:lnSpc>
              <a:spcPct val="90000"/>
            </a:lnSpc>
            <a:spcBef>
              <a:spcPct val="0"/>
            </a:spcBef>
            <a:spcAft>
              <a:spcPct val="35000"/>
            </a:spcAft>
            <a:buNone/>
          </a:pPr>
          <a:r>
            <a:rPr lang="en-US" sz="2700" kern="1200" dirty="0"/>
            <a:t>Supporting the learner in the assessment process</a:t>
          </a:r>
        </a:p>
      </dsp:txBody>
      <dsp:txXfrm>
        <a:off x="900343" y="1861258"/>
        <a:ext cx="8121961" cy="531982"/>
      </dsp:txXfrm>
    </dsp:sp>
    <dsp:sp modelId="{9285DD30-99D2-4465-8A3E-6DB9551AE222}">
      <dsp:nvSpPr>
        <dsp:cNvPr id="0" name=""/>
        <dsp:cNvSpPr/>
      </dsp:nvSpPr>
      <dsp:spPr>
        <a:xfrm>
          <a:off x="567854" y="1794760"/>
          <a:ext cx="664978" cy="664978"/>
        </a:xfrm>
        <a:prstGeom prst="ellipse">
          <a:avLst/>
        </a:prstGeom>
        <a:solidFill>
          <a:schemeClr val="lt1">
            <a:hueOff val="0"/>
            <a:satOff val="0"/>
            <a:lumOff val="0"/>
            <a:alphaOff val="0"/>
          </a:schemeClr>
        </a:solidFill>
        <a:ln w="6350" cap="flat" cmpd="sng" algn="ctr">
          <a:solidFill>
            <a:schemeClr val="accent4">
              <a:hueOff val="0"/>
              <a:satOff val="0"/>
              <a:lumOff val="0"/>
              <a:alphaOff val="0"/>
            </a:schemeClr>
          </a:solidFill>
          <a:prstDash val="solid"/>
          <a:miter lim="800000"/>
        </a:ln>
        <a:effectLst/>
      </dsp:spPr>
      <dsp:style>
        <a:lnRef idx="1">
          <a:scrgbClr r="0" g="0" b="0"/>
        </a:lnRef>
        <a:fillRef idx="1">
          <a:scrgbClr r="0" g="0" b="0"/>
        </a:fillRef>
        <a:effectRef idx="2">
          <a:scrgbClr r="0" g="0" b="0"/>
        </a:effectRef>
        <a:fontRef idx="minor"/>
      </dsp:style>
    </dsp:sp>
    <dsp:sp modelId="{35F64DEE-F356-4768-B01E-A605F15FB873}">
      <dsp:nvSpPr>
        <dsp:cNvPr id="0" name=""/>
        <dsp:cNvSpPr/>
      </dsp:nvSpPr>
      <dsp:spPr>
        <a:xfrm>
          <a:off x="783344" y="2658977"/>
          <a:ext cx="8238959" cy="531982"/>
        </a:xfrm>
        <a:prstGeom prst="rect">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422261" tIns="68580" rIns="68580" bIns="68580" numCol="1" spcCol="1270" anchor="ctr" anchorCtr="0">
          <a:noAutofit/>
        </a:bodyPr>
        <a:lstStyle/>
        <a:p>
          <a:pPr marL="0" lvl="0" indent="0" algn="l" defTabSz="1200150">
            <a:lnSpc>
              <a:spcPct val="90000"/>
            </a:lnSpc>
            <a:spcBef>
              <a:spcPct val="0"/>
            </a:spcBef>
            <a:spcAft>
              <a:spcPct val="35000"/>
            </a:spcAft>
            <a:buNone/>
          </a:pPr>
          <a:r>
            <a:rPr lang="en-US" sz="2700" kern="1200" dirty="0"/>
            <a:t>Keys to making the assessment decision</a:t>
          </a:r>
        </a:p>
      </dsp:txBody>
      <dsp:txXfrm>
        <a:off x="783344" y="2658977"/>
        <a:ext cx="8238959" cy="531982"/>
      </dsp:txXfrm>
    </dsp:sp>
    <dsp:sp modelId="{E0CEC78C-4775-45C6-AA13-28EB32597217}">
      <dsp:nvSpPr>
        <dsp:cNvPr id="0" name=""/>
        <dsp:cNvSpPr/>
      </dsp:nvSpPr>
      <dsp:spPr>
        <a:xfrm>
          <a:off x="450855" y="2592479"/>
          <a:ext cx="664978" cy="664978"/>
        </a:xfrm>
        <a:prstGeom prst="ellipse">
          <a:avLst/>
        </a:prstGeom>
        <a:solidFill>
          <a:schemeClr val="lt1">
            <a:hueOff val="0"/>
            <a:satOff val="0"/>
            <a:lumOff val="0"/>
            <a:alphaOff val="0"/>
          </a:schemeClr>
        </a:solidFill>
        <a:ln w="6350" cap="flat" cmpd="sng" algn="ctr">
          <a:solidFill>
            <a:schemeClr val="accent5">
              <a:hueOff val="0"/>
              <a:satOff val="0"/>
              <a:lumOff val="0"/>
              <a:alphaOff val="0"/>
            </a:schemeClr>
          </a:solidFill>
          <a:prstDash val="solid"/>
          <a:miter lim="800000"/>
        </a:ln>
        <a:effectLst/>
      </dsp:spPr>
      <dsp:style>
        <a:lnRef idx="1">
          <a:scrgbClr r="0" g="0" b="0"/>
        </a:lnRef>
        <a:fillRef idx="1">
          <a:scrgbClr r="0" g="0" b="0"/>
        </a:fillRef>
        <a:effectRef idx="2">
          <a:scrgbClr r="0" g="0" b="0"/>
        </a:effectRef>
        <a:fontRef idx="minor"/>
      </dsp:style>
    </dsp:sp>
    <dsp:sp modelId="{177D3430-E26D-4B83-8825-3F21E3A84EC1}">
      <dsp:nvSpPr>
        <dsp:cNvPr id="0" name=""/>
        <dsp:cNvSpPr/>
      </dsp:nvSpPr>
      <dsp:spPr>
        <a:xfrm>
          <a:off x="402141" y="3456696"/>
          <a:ext cx="8620163" cy="531982"/>
        </a:xfrm>
        <a:prstGeom prst="rect">
          <a:avLst/>
        </a:prstGeom>
        <a:gradFill rotWithShape="0">
          <a:gsLst>
            <a:gs pos="0">
              <a:schemeClr val="accent6">
                <a:hueOff val="0"/>
                <a:satOff val="0"/>
                <a:lumOff val="0"/>
                <a:alphaOff val="0"/>
                <a:satMod val="103000"/>
                <a:lumMod val="102000"/>
                <a:tint val="94000"/>
              </a:schemeClr>
            </a:gs>
            <a:gs pos="50000">
              <a:schemeClr val="accent6">
                <a:hueOff val="0"/>
                <a:satOff val="0"/>
                <a:lumOff val="0"/>
                <a:alphaOff val="0"/>
                <a:satMod val="110000"/>
                <a:lumMod val="100000"/>
                <a:shade val="100000"/>
              </a:schemeClr>
            </a:gs>
            <a:gs pos="100000">
              <a:schemeClr val="accent6">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422261" tIns="68580" rIns="68580" bIns="68580" numCol="1" spcCol="1270" anchor="ctr" anchorCtr="0">
          <a:noAutofit/>
        </a:bodyPr>
        <a:lstStyle/>
        <a:p>
          <a:pPr marL="0" lvl="0" indent="0" algn="l" defTabSz="1200150">
            <a:lnSpc>
              <a:spcPct val="90000"/>
            </a:lnSpc>
            <a:spcBef>
              <a:spcPct val="0"/>
            </a:spcBef>
            <a:spcAft>
              <a:spcPct val="35000"/>
            </a:spcAft>
            <a:buNone/>
          </a:pPr>
          <a:r>
            <a:rPr lang="en-US" sz="2700" kern="1200" dirty="0"/>
            <a:t>Critical requirements of reporting and recording</a:t>
          </a:r>
        </a:p>
      </dsp:txBody>
      <dsp:txXfrm>
        <a:off x="402141" y="3456696"/>
        <a:ext cx="8620163" cy="531982"/>
      </dsp:txXfrm>
    </dsp:sp>
    <dsp:sp modelId="{7EE52DA2-9D90-4BE8-8CFC-ACCE0EABA8FF}">
      <dsp:nvSpPr>
        <dsp:cNvPr id="0" name=""/>
        <dsp:cNvSpPr/>
      </dsp:nvSpPr>
      <dsp:spPr>
        <a:xfrm>
          <a:off x="69652" y="3390198"/>
          <a:ext cx="664978" cy="664978"/>
        </a:xfrm>
        <a:prstGeom prst="ellipse">
          <a:avLst/>
        </a:prstGeom>
        <a:solidFill>
          <a:schemeClr val="lt1">
            <a:hueOff val="0"/>
            <a:satOff val="0"/>
            <a:lumOff val="0"/>
            <a:alphaOff val="0"/>
          </a:schemeClr>
        </a:solidFill>
        <a:ln w="6350" cap="flat" cmpd="sng" algn="ctr">
          <a:solidFill>
            <a:schemeClr val="accent6">
              <a:hueOff val="0"/>
              <a:satOff val="0"/>
              <a:lumOff val="0"/>
              <a:alphaOff val="0"/>
            </a:schemeClr>
          </a:solidFill>
          <a:prstDash val="solid"/>
          <a:miter lim="800000"/>
        </a:ln>
        <a:effectLst/>
      </dsp:spPr>
      <dsp:style>
        <a:lnRef idx="1">
          <a:scrgbClr r="0" g="0" b="0"/>
        </a:lnRef>
        <a:fillRef idx="1">
          <a:scrgbClr r="0" g="0" b="0"/>
        </a:fillRef>
        <a:effectRef idx="2">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2.xml><?xml version="1.0" encoding="utf-8"?>
<dgm:layoutDef xmlns:dgm="http://schemas.openxmlformats.org/drawingml/2006/diagram" xmlns:a="http://schemas.openxmlformats.org/drawingml/2006/main" uniqueId="urn:microsoft.com/office/officeart/2018/5/layout/IconCircleLabelList">
  <dgm:title val="Icon Circle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4"/>
          <dgm:constr type="h" for="des" forName="compNode" op="equ"/>
          <dgm:constr type="h" for="des" forName="textRect" op="equ"/>
        </dgm:constrLst>
      </dgm:if>
      <dgm:if name="Name5" axis="ch" ptType="node" func="cnt" op="lte" val="3">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0"/>
          <dgm:constr type="h" for="des" forName="compNode" op="equ"/>
          <dgm:constr type="h" for="des" forName="textRect" op="equ"/>
        </dgm:constrLst>
      </dgm:if>
      <dgm:if name="Name6"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2"/>
          <dgm:constr type="h" for="des" forName="compNode" op="equ"/>
          <dgm:constr type="h" for="des" forName="textRect" op="equ"/>
        </dgm:constrLst>
      </dgm:if>
      <dgm:else name="Name7">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8" axis="ch" ptType="node">
      <dgm:layoutNode name="compNode">
        <dgm:alg type="composite"/>
        <dgm:shape xmlns:r="http://schemas.openxmlformats.org/officeDocument/2006/relationships" r:blip="">
          <dgm:adjLst/>
        </dgm:shape>
        <dgm:presOf axis="self"/>
        <dgm:constrLst>
          <dgm:constr type="w" for="ch" forName="iconBgRect" refType="w" fact="0.61"/>
          <dgm:constr type="h" for="ch" forName="iconBgRect" refType="w" refFor="ch" refForName="iconBgRect"/>
          <dgm:constr type="t" for="ch" forName="iconBgRect"/>
          <dgm:constr type="ctrX" for="ch" forName="iconBgRect" refType="w" fact="0.5"/>
          <dgm:constr type="w" for="ch" forName="iconRect" refType="w" fact="0.35"/>
          <dgm:constr type="h" for="ch" forName="iconRect" refType="w" refFor="ch" refForName="iconRect"/>
          <dgm:constr type="ctrX" for="ch" forName="iconRect" refType="ctrX" refFor="ch" refForName="iconBgRect"/>
          <dgm:constr type="ctrY" for="ch" forName="iconRect" refType="ctrY" refFor="ch" refForName="iconBgRect"/>
          <dgm:constr type="h" for="ch" forName="spaceRect" refType="w" fact="0.19"/>
          <dgm:constr type="w" for="ch" forName="spaceRect" refType="w"/>
          <dgm:constr type="l" for="ch" forName="spaceRect"/>
          <dgm:constr type="t" for="ch" forName="spaceRect" refType="b" refFor="ch" refForName="iconBg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9"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cap="all"/>
        </a:lvl1pPr>
      </dgm1612:lstStyle>
    </a:ext>
  </dgm:extLst>
</dgm:layoutDef>
</file>

<file path=ppt/diagrams/layout3.xml><?xml version="1.0" encoding="utf-8"?>
<dgm:layoutDef xmlns:dgm="http://schemas.openxmlformats.org/drawingml/2006/diagram" xmlns:a="http://schemas.openxmlformats.org/drawingml/2006/main" uniqueId="urn:microsoft.com/office/officeart/2005/8/layout/hProcess4">
  <dgm:title val=""/>
  <dgm:desc val=""/>
  <dgm:catLst>
    <dgm:cat type="process"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composite"/>
    <dgm:shape xmlns:r="http://schemas.openxmlformats.org/officeDocument/2006/relationships" r:blip="">
      <dgm:adjLst/>
    </dgm:shape>
    <dgm:presOf/>
    <dgm:constrLst>
      <dgm:constr type="w" for="ch" forName="tSp" refType="w"/>
      <dgm:constr type="h" for="ch" forName="tSp" refType="h" fact="0.15"/>
      <dgm:constr type="l" for="ch" forName="tSp"/>
      <dgm:constr type="t" for="ch" forName="tSp"/>
      <dgm:constr type="w" for="ch" forName="bSp" refType="w"/>
      <dgm:constr type="h" for="ch" forName="bSp" refType="h" fact="0.15"/>
      <dgm:constr type="l" for="ch" forName="bSp"/>
      <dgm:constr type="t" for="ch" forName="bSp" refType="h" fact="0.85"/>
      <dgm:constr type="w" for="ch" forName="process" refType="w"/>
      <dgm:constr type="h" for="ch" forName="process" refType="h" fact="0.7"/>
      <dgm:constr type="l" for="ch" forName="process"/>
      <dgm:constr type="t" for="ch" forName="process" refType="h" fact="0.15"/>
    </dgm:constrLst>
    <dgm:ruleLst/>
    <dgm:layoutNode name="tSp">
      <dgm:alg type="sp"/>
      <dgm:shape xmlns:r="http://schemas.openxmlformats.org/officeDocument/2006/relationships" r:blip="">
        <dgm:adjLst/>
      </dgm:shape>
      <dgm:presOf/>
      <dgm:constrLst/>
      <dgm:ruleLst/>
    </dgm:layoutNode>
    <dgm:layoutNode name="bSp">
      <dgm:alg type="sp"/>
      <dgm:shape xmlns:r="http://schemas.openxmlformats.org/officeDocument/2006/relationships" r:blip="">
        <dgm:adjLst/>
      </dgm:shape>
      <dgm:presOf/>
      <dgm:constrLst/>
      <dgm:ruleLst/>
    </dgm:layoutNode>
    <dgm:layoutNode name="process">
      <dgm:choose name="Name1">
        <dgm:if name="Name2" func="var" arg="dir" op="equ" val="norm">
          <dgm:alg type="lin">
            <dgm:param type="linDir" val="fromL"/>
          </dgm:alg>
        </dgm:if>
        <dgm:else name="Name3">
          <dgm:alg type="lin">
            <dgm:param type="linDir" val="fromR"/>
          </dgm:alg>
        </dgm:else>
      </dgm:choose>
      <dgm:shape xmlns:r="http://schemas.openxmlformats.org/officeDocument/2006/relationships" r:blip="">
        <dgm:adjLst/>
      </dgm:shape>
      <dgm:presOf/>
      <dgm:constrLst>
        <dgm:constr type="w" for="ch" forName="composite1" refType="w"/>
        <dgm:constr type="w" for="ch" forName="composite2" refType="w" refFor="ch" refForName="composite1" op="equ"/>
        <dgm:constr type="h" for="ch" forName="composite1" refType="h"/>
        <dgm:constr type="h" for="ch" forName="composite2" refType="h" refFor="ch" refForName="composite1" op="equ"/>
        <dgm:constr type="primFontSz" for="des" forName="parentNode1" val="65"/>
        <dgm:constr type="primFontSz" for="des" forName="parentNode2" refType="primFontSz" refFor="des" refForName="parentNode1" op="equ"/>
        <dgm:constr type="secFontSz" for="des" forName="childNode1tx" val="65"/>
        <dgm:constr type="secFontSz" for="des" forName="childNode2tx" refType="secFontSz" refFor="des" refForName="childNode1tx" op="equ"/>
        <dgm:constr type="w" for="des" ptType="sibTrans" refType="w" refFor="ch" refForName="composite1" op="equ" fact="0.05"/>
      </dgm:constrLst>
      <dgm:ruleLst/>
      <dgm:forEach name="Name4" axis="ch" ptType="node" step="2">
        <dgm:layoutNode name="composite1">
          <dgm:alg type="composite">
            <dgm:param type="ar" val="0.943"/>
          </dgm:alg>
          <dgm:shape xmlns:r="http://schemas.openxmlformats.org/officeDocument/2006/relationships" r:blip="">
            <dgm:adjLst/>
          </dgm:shape>
          <dgm:presOf/>
          <dgm:choose name="Name5">
            <dgm:if name="Name6" func="var" arg="dir" op="equ" val="norm">
              <dgm:constrLst>
                <dgm:constr type="h" refType="w" fact="1.06"/>
                <dgm:constr type="w" for="ch" forName="dummyNode1" refType="w"/>
                <dgm:constr type="h" for="ch" forName="dummyNode1" refType="h"/>
                <dgm:constr type="t" for="ch" forName="dummyNode1"/>
                <dgm:constr type="l" for="ch" forName="dummyNode1"/>
                <dgm:constr type="w" for="ch" forName="childNode1" refType="w" fact="0.9"/>
                <dgm:constr type="h" for="ch" forName="childNode1" refType="h" fact="0.7"/>
                <dgm:constr type="t" for="ch" forName="childNode1" refType="h" fact="0.15"/>
                <dgm:constr type="l" for="ch" forName="childNode1"/>
                <dgm:constr type="w" for="ch" forName="childNode1tx" refType="w" fact="0.9"/>
                <dgm:constr type="h" for="ch" forName="childNode1tx" refType="h" fact="0.55"/>
                <dgm:constr type="t" for="ch" forName="childNode1tx" refType="h" fact="0.15"/>
                <dgm:constr type="l" for="ch" forName="childNode1tx"/>
                <dgm:constr type="w" for="ch" forName="parentNode1" refType="w" fact="0.8"/>
                <dgm:constr type="h" for="ch" forName="parentNode1" refType="h" fact="0.3"/>
                <dgm:constr type="t" for="ch" forName="parentNode1" refType="h" fact="0.7"/>
                <dgm:constr type="l" for="ch" forName="parentNode1" refType="w" fact="0.2"/>
                <dgm:constr type="w" for="ch" forName="connSite1" refType="w" fact="0.01"/>
                <dgm:constr type="h" for="ch" forName="connSite1" refType="h" fact="0.01"/>
                <dgm:constr type="t" for="ch" forName="connSite1"/>
                <dgm:constr type="l" for="ch" forName="connSite1" refType="w" fact="0.35"/>
              </dgm:constrLst>
            </dgm:if>
            <dgm:else name="Name7">
              <dgm:constrLst>
                <dgm:constr type="h" refType="w" fact="1.06"/>
                <dgm:constr type="w" for="ch" forName="dummyNode1" refType="w"/>
                <dgm:constr type="h" for="ch" forName="dummyNode1" refType="h"/>
                <dgm:constr type="t" for="ch" forName="dummyNode1"/>
                <dgm:constr type="l" for="ch" forName="dummyNode1"/>
                <dgm:constr type="w" for="ch" forName="childNode1" refType="w" fact="0.9"/>
                <dgm:constr type="h" for="ch" forName="childNode1" refType="h" fact="0.7"/>
                <dgm:constr type="t" for="ch" forName="childNode1" refType="h" fact="0.15"/>
                <dgm:constr type="l" for="ch" forName="childNode1" refType="w" fact="0.1"/>
                <dgm:constr type="w" for="ch" forName="childNode1tx" refType="w" fact="0.9"/>
                <dgm:constr type="h" for="ch" forName="childNode1tx" refType="h" fact="0.55"/>
                <dgm:constr type="t" for="ch" forName="childNode1tx" refType="h" fact="0.15"/>
                <dgm:constr type="l" for="ch" forName="childNode1tx" refType="w" fact="0.1"/>
                <dgm:constr type="w" for="ch" forName="parentNode1" refType="w" fact="0.8"/>
                <dgm:constr type="h" for="ch" forName="parentNode1" refType="h" fact="0.3"/>
                <dgm:constr type="t" for="ch" forName="parentNode1" refType="h" fact="0.7"/>
                <dgm:constr type="l" for="ch" forName="parentNode1"/>
                <dgm:constr type="w" for="ch" forName="connSite1" refType="w" fact="0.01"/>
                <dgm:constr type="h" for="ch" forName="connSite1" refType="h" fact="0.01"/>
                <dgm:constr type="t" for="ch" forName="connSite1"/>
                <dgm:constr type="l" for="ch" forName="connSite1" refType="w" fact="0.65"/>
              </dgm:constrLst>
            </dgm:else>
          </dgm:choose>
          <dgm:ruleLst/>
          <dgm:layoutNode name="dummyNode1">
            <dgm:alg type="sp"/>
            <dgm:shape xmlns:r="http://schemas.openxmlformats.org/officeDocument/2006/relationships" type="rect" r:blip="" hideGeom="1">
              <dgm:adjLst/>
            </dgm:shape>
            <dgm:presOf/>
            <dgm:constrLst/>
            <dgm:ruleLst/>
          </dgm:layoutNode>
          <dgm:layoutNode name="childNode1" styleLbl="bgAcc1">
            <dgm:varLst>
              <dgm:bulletEnabled val="1"/>
            </dgm:varLst>
            <dgm:alg type="sp"/>
            <dgm:shape xmlns:r="http://schemas.openxmlformats.org/officeDocument/2006/relationships" type="roundRect" r:blip="">
              <dgm:adjLst>
                <dgm:adj idx="1" val="0.1"/>
              </dgm:adjLst>
            </dgm:shape>
            <dgm:presOf axis="des" ptType="node"/>
            <dgm:constrLst/>
            <dgm:ruleLst/>
          </dgm:layoutNode>
          <dgm:layoutNode name="childNode1tx" styleLbl="bgAcc1">
            <dgm:varLst>
              <dgm:bulletEnabled val="1"/>
            </dgm:varLst>
            <dgm:alg type="tx">
              <dgm:param type="stBulletLvl" val="1"/>
            </dgm:alg>
            <dgm:shape xmlns:r="http://schemas.openxmlformats.org/officeDocument/2006/relationships" type="roundRect" r:blip="" hideGeom="1">
              <dgm:adjLst>
                <dgm:adj idx="1" val="0.1"/>
              </dgm:adjLst>
            </dgm:shape>
            <dgm:presOf axis="des" ptType="node"/>
            <dgm:constrLst>
              <dgm:constr type="secFontSz" val="65"/>
              <dgm:constr type="primFontSz" refType="secFontSz"/>
              <dgm:constr type="tMarg" refType="secFontSz" fact="0.15"/>
              <dgm:constr type="bMarg" refType="secFontSz" fact="0.15"/>
              <dgm:constr type="lMarg" refType="secFontSz" fact="0.15"/>
              <dgm:constr type="rMarg" refType="secFontSz" fact="0.15"/>
            </dgm:constrLst>
            <dgm:ruleLst>
              <dgm:rule type="secFontSz" val="5" fact="NaN" max="NaN"/>
            </dgm:ruleLst>
          </dgm:layoutNode>
          <dgm:layoutNode name="parentNode1" styleLbl="node1">
            <dgm:varLst>
              <dgm:chMax val="1"/>
              <dgm:bulletEnabled val="1"/>
            </dgm:varLst>
            <dgm:alg type="tx"/>
            <dgm:shape xmlns:r="http://schemas.openxmlformats.org/officeDocument/2006/relationships" type="roundRect" r:blip="">
              <dgm:adjLst>
                <dgm:adj idx="1" val="0.1"/>
              </dgm:adjLst>
            </dgm:shape>
            <dgm:presOf axis="self"/>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connSite1" moveWith="childNode1">
            <dgm:alg type="sp"/>
            <dgm:shape xmlns:r="http://schemas.openxmlformats.org/officeDocument/2006/relationships" r:blip="">
              <dgm:adjLst/>
            </dgm:shape>
            <dgm:presOf/>
            <dgm:constrLst/>
            <dgm:ruleLst/>
          </dgm:layoutNode>
        </dgm:layoutNode>
        <dgm:forEach name="Name8" axis="followSib" ptType="sibTrans" cnt="1">
          <dgm:layoutNode name="Name9">
            <dgm:alg type="conn">
              <dgm:param type="connRout" val="curve"/>
              <dgm:param type="srcNode" val="parentNode1"/>
              <dgm:param type="dstNode" val="connSite2"/>
              <dgm:param type="begPts" val="bCtr"/>
              <dgm:param type="endPts" val="bCtr"/>
            </dgm:alg>
            <dgm:shape xmlns:r="http://schemas.openxmlformats.org/officeDocument/2006/relationships" type="conn" r:blip="" zOrderOff="-2">
              <dgm:adjLst/>
            </dgm:shape>
            <dgm:presOf axis="self"/>
            <dgm:choose name="Name10">
              <dgm:if name="Name11" func="var" arg="dir" op="equ" val="norm">
                <dgm:constrLst>
                  <dgm:constr type="h" refType="w" fact="0.35"/>
                  <dgm:constr type="wArH" refType="h"/>
                  <dgm:constr type="hArH" refType="h"/>
                  <dgm:constr type="connDist"/>
                  <dgm:constr type="diam" refType="connDist" fact="-1.15"/>
                  <dgm:constr type="begPad"/>
                  <dgm:constr type="endPad"/>
                </dgm:constrLst>
              </dgm:if>
              <dgm:else name="Name12">
                <dgm:constrLst>
                  <dgm:constr type="h" refType="w" fact="0.35"/>
                  <dgm:constr type="wArH" refType="h"/>
                  <dgm:constr type="hArH" refType="h"/>
                  <dgm:constr type="connDist"/>
                  <dgm:constr type="diam" refType="connDist" fact="1.15"/>
                  <dgm:constr type="begPad"/>
                  <dgm:constr type="endPad"/>
                </dgm:constrLst>
              </dgm:else>
            </dgm:choose>
            <dgm:ruleLst/>
          </dgm:layoutNode>
        </dgm:forEach>
        <dgm:forEach name="Name13" axis="followSib" ptType="node" cnt="1">
          <dgm:layoutNode name="composite2">
            <dgm:alg type="composite">
              <dgm:param type="ar" val="0.943"/>
            </dgm:alg>
            <dgm:shape xmlns:r="http://schemas.openxmlformats.org/officeDocument/2006/relationships" r:blip="">
              <dgm:adjLst/>
            </dgm:shape>
            <dgm:presOf/>
            <dgm:choose name="Name14">
              <dgm:if name="Name15" func="var" arg="dir" op="equ" val="norm">
                <dgm:constrLst>
                  <dgm:constr type="h" refType="w" fact="1.06"/>
                  <dgm:constr type="w" for="ch" forName="dummyNode2" refType="w"/>
                  <dgm:constr type="h" for="ch" forName="dummyNode2" refType="h"/>
                  <dgm:constr type="t" for="ch" forName="dummyNode2"/>
                  <dgm:constr type="l" for="ch" forName="dummyNode2"/>
                  <dgm:constr type="w" for="ch" forName="childNode2" refType="w" fact="0.9"/>
                  <dgm:constr type="h" for="ch" forName="childNode2" refType="h" fact="0.7"/>
                  <dgm:constr type="t" for="ch" forName="childNode2" refType="h" fact="0.15"/>
                  <dgm:constr type="l" for="ch" forName="childNode2"/>
                  <dgm:constr type="w" for="ch" forName="childNode2tx" refType="w" fact="0.9"/>
                  <dgm:constr type="h" for="ch" forName="childNode2tx" refType="h" fact="0.55"/>
                  <dgm:constr type="t" for="ch" forName="childNode2tx" refType="h" fact="0.3"/>
                  <dgm:constr type="l" for="ch" forName="childNode2tx"/>
                  <dgm:constr type="w" for="ch" forName="parentNode2" refType="w" fact="0.8"/>
                  <dgm:constr type="h" for="ch" forName="parentNode2" refType="h" fact="0.3"/>
                  <dgm:constr type="t" for="ch" forName="parentNode2"/>
                  <dgm:constr type="l" for="ch" forName="parentNode2" refType="w" fact="0.2"/>
                  <dgm:constr type="w" for="ch" forName="connSite2" refType="w" fact="0.01"/>
                  <dgm:constr type="h" for="ch" forName="connSite2" refType="h" fact="0.01"/>
                  <dgm:constr type="t" for="ch" forName="connSite2" refType="h" fact="0.99"/>
                  <dgm:constr type="l" for="ch" forName="connSite2" refType="w" fact="0.25"/>
                </dgm:constrLst>
              </dgm:if>
              <dgm:else name="Name16">
                <dgm:constrLst>
                  <dgm:constr type="h" refType="w" fact="1.06"/>
                  <dgm:constr type="w" for="ch" forName="dummyNode2" refType="w"/>
                  <dgm:constr type="h" for="ch" forName="dummyNode2" refType="h"/>
                  <dgm:constr type="t" for="ch" forName="dummyNode2"/>
                  <dgm:constr type="l" for="ch" forName="dummyNode2"/>
                  <dgm:constr type="w" for="ch" forName="childNode2" refType="w" fact="0.9"/>
                  <dgm:constr type="h" for="ch" forName="childNode2" refType="h" fact="0.7"/>
                  <dgm:constr type="t" for="ch" forName="childNode2" refType="h" fact="0.15"/>
                  <dgm:constr type="l" for="ch" forName="childNode2" refType="w" fact="0.1"/>
                  <dgm:constr type="w" for="ch" forName="childNode2tx" refType="w" fact="0.9"/>
                  <dgm:constr type="h" for="ch" forName="childNode2tx" refType="h" fact="0.55"/>
                  <dgm:constr type="t" for="ch" forName="childNode2tx" refType="h" fact="0.3"/>
                  <dgm:constr type="l" for="ch" forName="childNode2tx" refType="w" fact="0.1"/>
                  <dgm:constr type="w" for="ch" forName="parentNode2" refType="w" fact="0.8"/>
                  <dgm:constr type="h" for="ch" forName="parentNode2" refType="h" fact="0.3"/>
                  <dgm:constr type="t" for="ch" forName="parentNode2"/>
                  <dgm:constr type="l" for="ch" forName="parentNode2"/>
                  <dgm:constr type="w" for="ch" forName="connSite2" refType="w" fact="0.01"/>
                  <dgm:constr type="h" for="ch" forName="connSite2" refType="h" fact="0.01"/>
                  <dgm:constr type="t" for="ch" forName="connSite2" refType="h" fact="0.99"/>
                  <dgm:constr type="l" for="ch" forName="connSite2" refType="w" fact="0.85"/>
                </dgm:constrLst>
              </dgm:else>
            </dgm:choose>
            <dgm:ruleLst/>
            <dgm:layoutNode name="dummyNode2">
              <dgm:alg type="sp"/>
              <dgm:shape xmlns:r="http://schemas.openxmlformats.org/officeDocument/2006/relationships" type="rect" r:blip="" hideGeom="1">
                <dgm:adjLst/>
              </dgm:shape>
              <dgm:presOf/>
              <dgm:constrLst/>
              <dgm:ruleLst/>
            </dgm:layoutNode>
            <dgm:layoutNode name="childNode2" styleLbl="bgAcc1">
              <dgm:varLst>
                <dgm:bulletEnabled val="1"/>
              </dgm:varLst>
              <dgm:alg type="sp"/>
              <dgm:shape xmlns:r="http://schemas.openxmlformats.org/officeDocument/2006/relationships" type="roundRect" r:blip="">
                <dgm:adjLst>
                  <dgm:adj idx="1" val="0.1"/>
                </dgm:adjLst>
              </dgm:shape>
              <dgm:presOf axis="des" ptType="node"/>
              <dgm:constrLst/>
              <dgm:ruleLst/>
            </dgm:layoutNode>
            <dgm:layoutNode name="childNode2tx" styleLbl="bgAcc1">
              <dgm:varLst>
                <dgm:bulletEnabled val="1"/>
              </dgm:varLst>
              <dgm:alg type="tx">
                <dgm:param type="stBulletLvl" val="1"/>
              </dgm:alg>
              <dgm:shape xmlns:r="http://schemas.openxmlformats.org/officeDocument/2006/relationships" type="roundRect" r:blip="" hideGeom="1">
                <dgm:adjLst>
                  <dgm:adj idx="1" val="0.1"/>
                </dgm:adjLst>
              </dgm:shape>
              <dgm:presOf axis="des" ptType="node"/>
              <dgm:constrLst>
                <dgm:constr type="secFontSz" val="65"/>
                <dgm:constr type="primFontSz" refType="secFontSz"/>
                <dgm:constr type="tMarg" refType="secFontSz" fact="0.15"/>
                <dgm:constr type="bMarg" refType="secFontSz" fact="0.15"/>
                <dgm:constr type="lMarg" refType="secFontSz" fact="0.15"/>
                <dgm:constr type="rMarg" refType="secFontSz" fact="0.15"/>
              </dgm:constrLst>
              <dgm:ruleLst>
                <dgm:rule type="secFontSz" val="5" fact="NaN" max="NaN"/>
              </dgm:ruleLst>
            </dgm:layoutNode>
            <dgm:layoutNode name="parentNode2" styleLbl="node1">
              <dgm:varLst>
                <dgm:chMax val="0"/>
                <dgm:bulletEnabled val="1"/>
              </dgm:varLst>
              <dgm:alg type="tx"/>
              <dgm:shape xmlns:r="http://schemas.openxmlformats.org/officeDocument/2006/relationships" type="roundRect" r:blip="">
                <dgm:adjLst>
                  <dgm:adj idx="1" val="0.1"/>
                </dgm:adjLst>
              </dgm:shape>
              <dgm:presOf axis="self"/>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connSite2" moveWith="childNode2">
              <dgm:alg type="sp"/>
              <dgm:shape xmlns:r="http://schemas.openxmlformats.org/officeDocument/2006/relationships" r:blip="">
                <dgm:adjLst/>
              </dgm:shape>
              <dgm:presOf/>
              <dgm:constrLst/>
              <dgm:ruleLst/>
            </dgm:layoutNode>
          </dgm:layoutNode>
          <dgm:forEach name="Name17" axis="followSib" ptType="sibTrans" cnt="1">
            <dgm:layoutNode name="Name18">
              <dgm:alg type="conn">
                <dgm:param type="connRout" val="curve"/>
                <dgm:param type="srcNode" val="parentNode2"/>
                <dgm:param type="dstNode" val="connSite1"/>
                <dgm:param type="begPts" val="tCtr"/>
                <dgm:param type="endPts" val="tCtr"/>
              </dgm:alg>
              <dgm:shape xmlns:r="http://schemas.openxmlformats.org/officeDocument/2006/relationships" type="conn" r:blip="" zOrderOff="-2">
                <dgm:adjLst/>
              </dgm:shape>
              <dgm:presOf axis="self"/>
              <dgm:choose name="Name19">
                <dgm:if name="Name20" func="var" arg="dir" op="equ" val="norm">
                  <dgm:constrLst>
                    <dgm:constr type="h" refType="w" fact="0.35"/>
                    <dgm:constr type="wArH" refType="h"/>
                    <dgm:constr type="hArH" refType="h"/>
                    <dgm:constr type="connDist"/>
                    <dgm:constr type="diam" refType="connDist" fact="1.15"/>
                    <dgm:constr type="begPad"/>
                    <dgm:constr type="endPad"/>
                  </dgm:constrLst>
                </dgm:if>
                <dgm:else name="Name21">
                  <dgm:constrLst>
                    <dgm:constr type="h" refType="w" fact="0.35"/>
                    <dgm:constr type="wArH" refType="h"/>
                    <dgm:constr type="hArH" refType="h"/>
                    <dgm:constr type="connDist"/>
                    <dgm:constr type="diam" refType="connDist" fact="-1.15"/>
                    <dgm:constr type="begPad"/>
                    <dgm:constr type="endPad"/>
                  </dgm:constrLst>
                </dgm:else>
              </dgm:choose>
              <dgm:ruleLst/>
            </dgm:layoutNode>
          </dgm:forEach>
        </dgm:forEach>
      </dgm:forEach>
    </dgm:layoutNode>
  </dgm:layoutNode>
</dgm:layoutDef>
</file>

<file path=ppt/diagrams/layout4.xml><?xml version="1.0" encoding="utf-8"?>
<dgm:layoutDef xmlns:dgm="http://schemas.openxmlformats.org/drawingml/2006/diagram" xmlns:a="http://schemas.openxmlformats.org/drawingml/2006/main" uniqueId="urn:microsoft.com/office/officeart/2018/5/layout/IconCircleLabelList">
  <dgm:title val="Icon Circle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4"/>
          <dgm:constr type="h" for="des" forName="compNode" op="equ"/>
          <dgm:constr type="h" for="des" forName="textRect" op="equ"/>
        </dgm:constrLst>
      </dgm:if>
      <dgm:if name="Name5" axis="ch" ptType="node" func="cnt" op="lte" val="3">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0"/>
          <dgm:constr type="h" for="des" forName="compNode" op="equ"/>
          <dgm:constr type="h" for="des" forName="textRect" op="equ"/>
        </dgm:constrLst>
      </dgm:if>
      <dgm:if name="Name6"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2"/>
          <dgm:constr type="h" for="des" forName="compNode" op="equ"/>
          <dgm:constr type="h" for="des" forName="textRect" op="equ"/>
        </dgm:constrLst>
      </dgm:if>
      <dgm:else name="Name7">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8" axis="ch" ptType="node">
      <dgm:layoutNode name="compNode">
        <dgm:alg type="composite"/>
        <dgm:shape xmlns:r="http://schemas.openxmlformats.org/officeDocument/2006/relationships" r:blip="">
          <dgm:adjLst/>
        </dgm:shape>
        <dgm:presOf axis="self"/>
        <dgm:constrLst>
          <dgm:constr type="w" for="ch" forName="iconBgRect" refType="w" fact="0.61"/>
          <dgm:constr type="h" for="ch" forName="iconBgRect" refType="w" refFor="ch" refForName="iconBgRect"/>
          <dgm:constr type="t" for="ch" forName="iconBgRect"/>
          <dgm:constr type="ctrX" for="ch" forName="iconBgRect" refType="w" fact="0.5"/>
          <dgm:constr type="w" for="ch" forName="iconRect" refType="w" fact="0.35"/>
          <dgm:constr type="h" for="ch" forName="iconRect" refType="w" refFor="ch" refForName="iconRect"/>
          <dgm:constr type="ctrX" for="ch" forName="iconRect" refType="ctrX" refFor="ch" refForName="iconBgRect"/>
          <dgm:constr type="ctrY" for="ch" forName="iconRect" refType="ctrY" refFor="ch" refForName="iconBgRect"/>
          <dgm:constr type="h" for="ch" forName="spaceRect" refType="w" fact="0.19"/>
          <dgm:constr type="w" for="ch" forName="spaceRect" refType="w"/>
          <dgm:constr type="l" for="ch" forName="spaceRect"/>
          <dgm:constr type="t" for="ch" forName="spaceRect" refType="b" refFor="ch" refForName="iconBg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9"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cap="all"/>
        </a:lvl1pPr>
      </dgm1612:lstStyle>
    </a:ext>
  </dgm:extLst>
</dgm:layoutDef>
</file>

<file path=ppt/diagrams/layout5.xml><?xml version="1.0" encoding="utf-8"?>
<dgm:layoutDef xmlns:dgm="http://schemas.openxmlformats.org/drawingml/2006/diagram" xmlns:a="http://schemas.openxmlformats.org/drawingml/2006/main" uniqueId="urn:microsoft.com/office/officeart/2018/2/layout/IconLabelList">
  <dgm:title val="Icon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20"/>
          <dgm:constr type="w" for="ch" forName="sibTrans" refType="w" refFor="ch" refForName="compNode" fact="0.175"/>
          <dgm:constr type="sp" refType="w" refFor="ch" refForName="compNode" op="equ" fact="0.25"/>
          <dgm:constr type="primFontSz" for="des" ptType="node" op="equ" val="50"/>
          <dgm:constr type="h" for="des" forName="compNode" op="equ"/>
          <dgm:constr type="h" for="des" forName="textRect" op="equ"/>
        </dgm:constrLst>
      </dgm:if>
      <dgm:if name="Name5"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6"/>
          <dgm:constr type="h" for="des" forName="compNode" op="equ"/>
          <dgm:constr type="h" for="des" forName="textRect" op="equ"/>
        </dgm:constrLst>
      </dgm:if>
      <dgm:else name="Name6">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7" axis="ch" ptType="node">
      <dgm:layoutNode name="compNode">
        <dgm:alg type="composite"/>
        <dgm:shape xmlns:r="http://schemas.openxmlformats.org/officeDocument/2006/relationships" r:blip="">
          <dgm:adjLst/>
        </dgm:shape>
        <dgm:presOf axis="self"/>
        <dgm:constrLst>
          <dgm:constr type="w" for="ch" forName="iconRect" refType="w" fact="0.45"/>
          <dgm:constr type="h" for="ch" forName="iconRect" refType="w" refFor="ch" refForName="iconRect"/>
          <dgm:constr type="ctrX" for="ch" forName="iconRect" refType="w" fact="0.5"/>
          <dgm:constr type="t" for="ch" forName="iconRect"/>
          <dgm:constr type="h" for="ch" forName="spaceRect" refType="h" fact="0.15"/>
          <dgm:constr type="w" for="ch" forName="spaceRect" refType="w"/>
          <dgm:constr type="l" for="ch" forName="spaceRect"/>
          <dgm:constr type="t" for="ch" forName="spaceRect" refType="b" refFor="ch" refForName="icon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8"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dgm1612:lstStyle>
    </a:ext>
  </dgm:extLst>
</dgm:layoutDef>
</file>

<file path=ppt/diagrams/layout6.xml><?xml version="1.0" encoding="utf-8"?>
<dgm:layoutDef xmlns:dgm="http://schemas.openxmlformats.org/drawingml/2006/diagram" xmlns:a="http://schemas.openxmlformats.org/drawingml/2006/main" uniqueId="urn:microsoft.com/office/officeart/2018/5/layout/IconCircleLabelList">
  <dgm:title val="Icon Circle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4"/>
          <dgm:constr type="h" for="des" forName="compNode" op="equ"/>
          <dgm:constr type="h" for="des" forName="textRect" op="equ"/>
        </dgm:constrLst>
      </dgm:if>
      <dgm:if name="Name5" axis="ch" ptType="node" func="cnt" op="lte" val="3">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0"/>
          <dgm:constr type="h" for="des" forName="compNode" op="equ"/>
          <dgm:constr type="h" for="des" forName="textRect" op="equ"/>
        </dgm:constrLst>
      </dgm:if>
      <dgm:if name="Name6"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2"/>
          <dgm:constr type="h" for="des" forName="compNode" op="equ"/>
          <dgm:constr type="h" for="des" forName="textRect" op="equ"/>
        </dgm:constrLst>
      </dgm:if>
      <dgm:else name="Name7">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8" axis="ch" ptType="node">
      <dgm:layoutNode name="compNode">
        <dgm:alg type="composite"/>
        <dgm:shape xmlns:r="http://schemas.openxmlformats.org/officeDocument/2006/relationships" r:blip="">
          <dgm:adjLst/>
        </dgm:shape>
        <dgm:presOf axis="self"/>
        <dgm:constrLst>
          <dgm:constr type="w" for="ch" forName="iconBgRect" refType="w" fact="0.61"/>
          <dgm:constr type="h" for="ch" forName="iconBgRect" refType="w" refFor="ch" refForName="iconBgRect"/>
          <dgm:constr type="t" for="ch" forName="iconBgRect"/>
          <dgm:constr type="ctrX" for="ch" forName="iconBgRect" refType="w" fact="0.5"/>
          <dgm:constr type="w" for="ch" forName="iconRect" refType="w" fact="0.35"/>
          <dgm:constr type="h" for="ch" forName="iconRect" refType="w" refFor="ch" refForName="iconRect"/>
          <dgm:constr type="ctrX" for="ch" forName="iconRect" refType="ctrX" refFor="ch" refForName="iconBgRect"/>
          <dgm:constr type="ctrY" for="ch" forName="iconRect" refType="ctrY" refFor="ch" refForName="iconBgRect"/>
          <dgm:constr type="h" for="ch" forName="spaceRect" refType="w" fact="0.19"/>
          <dgm:constr type="w" for="ch" forName="spaceRect" refType="w"/>
          <dgm:constr type="l" for="ch" forName="spaceRect"/>
          <dgm:constr type="t" for="ch" forName="spaceRect" refType="b" refFor="ch" refForName="iconBg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9"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cap="all"/>
        </a:lvl1pPr>
      </dgm1612:lstStyle>
    </a:ext>
  </dgm:extLst>
</dgm:layoutDef>
</file>

<file path=ppt/diagrams/layout7.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8.xml><?xml version="1.0" encoding="utf-8"?>
<dgm:layoutDef xmlns:dgm="http://schemas.openxmlformats.org/drawingml/2006/diagram" xmlns:a="http://schemas.openxmlformats.org/drawingml/2006/main" uniqueId="urn:microsoft.com/office/officeart/2005/8/layout/radial5">
  <dgm:title val=""/>
  <dgm:desc val=""/>
  <dgm:catLst>
    <dgm:cat type="relationship" pri="23000"/>
    <dgm:cat type="cycle" pri="1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alg type="cycle">
          <dgm:param type="stAng" val="0"/>
          <dgm:param type="spanAng" val="360"/>
          <dgm:param type="ctrShpMap" val="fNode"/>
        </dgm:alg>
      </dgm:if>
      <dgm:else name="Name3">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parTrans" refType="w" refFor="ch" refForName="centerShape" fact="0.4"/>
      <dgm:constr type="w" for="ch" forName="node" refType="w" refFor="ch" refForName="centerShape" op="equ" fact="1.25"/>
      <dgm:constr type="sp" refType="w" refFor="ch" refForName="centerShape" op="equ" fact="0.4"/>
      <dgm:constr type="sibSp" refType="w" refFor="ch" refForName="node" fact="0.3"/>
      <dgm:constr type="primFontSz" for="ch" forName="centerShape" val="65"/>
      <dgm:constr type="primFontSz" for="des" forName="node" op="equ" val="65"/>
      <dgm:constr type="primFontSz" for="des" forName="node" refType="primFontSz" refFor="ch" refForName="centerShape" op="lte"/>
      <dgm:constr type="primFontSz" for="des" forName="connectorText" op="equ" val="55"/>
      <dgm:constr type="primFontSz" for="des" forName="connectorText" refType="primFontSz" refFor="ch" refForName="centerShape" op="lte" fact="0.8"/>
      <dgm:constr type="primFontSz" for="des" forName="connectorText" refType="primFontSz" refFor="des" refForName="node" op="lte"/>
    </dgm:constrLst>
    <dgm:choose name="Name4">
      <dgm:if name="Name5" axis="ch ch" ptType="node node" st="1 1" cnt="1 0" func="cnt" op="lte" val="6">
        <dgm:ruleLst>
          <dgm:rule type="w" for="ch" forName="node" val="NaN" fact="1" max="NaN"/>
        </dgm:ruleLst>
      </dgm:if>
      <dgm:if name="Name6" axis="ch ch" ptType="node node" st="1 1" cnt="1 0" func="cnt" op="lte" val="8">
        <dgm:ruleLst>
          <dgm:rule type="w" for="ch" forName="node" val="NaN" fact="0.9" max="NaN"/>
        </dgm:ruleLst>
      </dgm:if>
      <dgm:if name="Name7" axis="ch ch" ptType="node node" st="1 1" cnt="1 0" func="cnt" op="lte" val="10">
        <dgm:ruleLst>
          <dgm:rule type="w" for="ch" forName="node" val="NaN" fact="0.8" max="NaN"/>
        </dgm:ruleLst>
      </dgm:if>
      <dgm:if name="Name8" axis="ch ch" ptType="node node" st="1 1" cnt="1 0" func="cnt" op="lte" val="12">
        <dgm:ruleLst>
          <dgm:rule type="w" for="ch" forName="node" val="NaN" fact="0.7" max="NaN"/>
        </dgm:ruleLst>
      </dgm:if>
      <dgm:if name="Name9" axis="ch ch" ptType="node node" st="1 1" cnt="1 0" func="cnt" op="lte" val="14">
        <dgm:ruleLst>
          <dgm:rule type="w" for="ch" forName="node" val="NaN" fact="0.6" max="NaN"/>
        </dgm:ruleLst>
      </dgm:if>
      <dgm:else name="Name10">
        <dgm:ruleLst>
          <dgm:rule type="w" for="ch" forName="node" val="NaN" fact="0.5" max="NaN"/>
        </dgm:ruleLst>
      </dgm:else>
    </dgm:choose>
    <dgm:forEach name="Name11"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12" axis="ch">
        <dgm:forEach name="Name13" axis="self" ptType="parTrans">
          <dgm:layoutNode name="parTrans" styleLbl="sibTrans2D1">
            <dgm:alg type="conn">
              <dgm:param type="begPts" val="auto"/>
              <dgm:param type="endPts" val="auto"/>
            </dgm:alg>
            <dgm:shape xmlns:r="http://schemas.openxmlformats.org/officeDocument/2006/relationships" type="conn" r:blip="">
              <dgm:adjLst/>
            </dgm:shape>
            <dgm:presOf axis="self"/>
            <dgm:constrLst>
              <dgm:constr type="h" refType="w" fact="0.85"/>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name="Name14"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w" val="INF" fact="NaN" max="NaN"/>
              <dgm:rule type="primFontSz" val="5" fact="NaN" max="NaN"/>
            </dgm:ruleLst>
          </dgm:layoutNode>
        </dgm:forEach>
      </dgm:forEach>
    </dgm:forEach>
  </dgm:layoutNode>
</dgm:layoutDef>
</file>

<file path=ppt/diagrams/layout9.xml><?xml version="1.0" encoding="utf-8"?>
<dgm:layoutDef xmlns:dgm="http://schemas.openxmlformats.org/drawingml/2006/diagram" xmlns:a="http://schemas.openxmlformats.org/drawingml/2006/main" uniqueId="urn:microsoft.com/office/officeart/2005/8/layout/radial5">
  <dgm:title val=""/>
  <dgm:desc val=""/>
  <dgm:catLst>
    <dgm:cat type="relationship" pri="23000"/>
    <dgm:cat type="cycle" pri="1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alg type="cycle">
          <dgm:param type="stAng" val="0"/>
          <dgm:param type="spanAng" val="360"/>
          <dgm:param type="ctrShpMap" val="fNode"/>
        </dgm:alg>
      </dgm:if>
      <dgm:else name="Name3">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parTrans" refType="w" refFor="ch" refForName="centerShape" fact="0.4"/>
      <dgm:constr type="w" for="ch" forName="node" refType="w" refFor="ch" refForName="centerShape" op="equ" fact="1.25"/>
      <dgm:constr type="sp" refType="w" refFor="ch" refForName="centerShape" op="equ" fact="0.4"/>
      <dgm:constr type="sibSp" refType="w" refFor="ch" refForName="node" fact="0.3"/>
      <dgm:constr type="primFontSz" for="ch" forName="centerShape" val="65"/>
      <dgm:constr type="primFontSz" for="des" forName="node" op="equ" val="65"/>
      <dgm:constr type="primFontSz" for="des" forName="node" refType="primFontSz" refFor="ch" refForName="centerShape" op="lte"/>
      <dgm:constr type="primFontSz" for="des" forName="connectorText" op="equ" val="55"/>
      <dgm:constr type="primFontSz" for="des" forName="connectorText" refType="primFontSz" refFor="ch" refForName="centerShape" op="lte" fact="0.8"/>
      <dgm:constr type="primFontSz" for="des" forName="connectorText" refType="primFontSz" refFor="des" refForName="node" op="lte"/>
    </dgm:constrLst>
    <dgm:choose name="Name4">
      <dgm:if name="Name5" axis="ch ch" ptType="node node" st="1 1" cnt="1 0" func="cnt" op="lte" val="6">
        <dgm:ruleLst>
          <dgm:rule type="w" for="ch" forName="node" val="NaN" fact="1" max="NaN"/>
        </dgm:ruleLst>
      </dgm:if>
      <dgm:if name="Name6" axis="ch ch" ptType="node node" st="1 1" cnt="1 0" func="cnt" op="lte" val="8">
        <dgm:ruleLst>
          <dgm:rule type="w" for="ch" forName="node" val="NaN" fact="0.9" max="NaN"/>
        </dgm:ruleLst>
      </dgm:if>
      <dgm:if name="Name7" axis="ch ch" ptType="node node" st="1 1" cnt="1 0" func="cnt" op="lte" val="10">
        <dgm:ruleLst>
          <dgm:rule type="w" for="ch" forName="node" val="NaN" fact="0.8" max="NaN"/>
        </dgm:ruleLst>
      </dgm:if>
      <dgm:if name="Name8" axis="ch ch" ptType="node node" st="1 1" cnt="1 0" func="cnt" op="lte" val="12">
        <dgm:ruleLst>
          <dgm:rule type="w" for="ch" forName="node" val="NaN" fact="0.7" max="NaN"/>
        </dgm:ruleLst>
      </dgm:if>
      <dgm:if name="Name9" axis="ch ch" ptType="node node" st="1 1" cnt="1 0" func="cnt" op="lte" val="14">
        <dgm:ruleLst>
          <dgm:rule type="w" for="ch" forName="node" val="NaN" fact="0.6" max="NaN"/>
        </dgm:ruleLst>
      </dgm:if>
      <dgm:else name="Name10">
        <dgm:ruleLst>
          <dgm:rule type="w" for="ch" forName="node" val="NaN" fact="0.5" max="NaN"/>
        </dgm:ruleLst>
      </dgm:else>
    </dgm:choose>
    <dgm:forEach name="Name11"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12" axis="ch">
        <dgm:forEach name="Name13" axis="self" ptType="parTrans">
          <dgm:layoutNode name="parTrans" styleLbl="sibTrans2D1">
            <dgm:alg type="conn">
              <dgm:param type="begPts" val="auto"/>
              <dgm:param type="endPts" val="auto"/>
            </dgm:alg>
            <dgm:shape xmlns:r="http://schemas.openxmlformats.org/officeDocument/2006/relationships" type="conn" r:blip="">
              <dgm:adjLst/>
            </dgm:shape>
            <dgm:presOf axis="self"/>
            <dgm:constrLst>
              <dgm:constr type="h" refType="w" fact="0.85"/>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name="Name14"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w" val="INF" fact="NaN" max="NaN"/>
              <dgm:rule type="primFontSz" val="5" fact="NaN" max="NaN"/>
            </dgm:ruleLst>
          </dgm:layoutNode>
        </dgm:forEach>
      </dgm:forEach>
    </dgm:forEach>
  </dgm:layoutNode>
</dgm:layoutDef>
</file>

<file path=ppt/diagrams/layout10.xml><?xml version="1.0" encoding="utf-8"?>
<dgm:layoutDef xmlns:dgm="http://schemas.openxmlformats.org/drawingml/2006/diagram" xmlns:a="http://schemas.openxmlformats.org/drawingml/2006/main" uniqueId="urn:microsoft.com/office/officeart/2005/8/layout/arrow6">
  <dgm:title val=""/>
  <dgm:desc val=""/>
  <dgm:catLst>
    <dgm:cat type="relationship" pri="4000"/>
    <dgm:cat type="process" pri="29000"/>
  </dgm:catLst>
  <dgm:sampData>
    <dgm:dataModel>
      <dgm:ptLst>
        <dgm:pt modelId="0" type="doc"/>
        <dgm:pt modelId="1">
          <dgm:prSet phldr="1"/>
        </dgm:pt>
        <dgm:pt modelId="2">
          <dgm:prSet phldr="1"/>
        </dgm:pt>
      </dgm:ptLst>
      <dgm:cxnLst>
        <dgm:cxn modelId="4" srcId="0" destId="1" srcOrd="0" destOrd="0"/>
        <dgm:cxn modelId="5" srcId="0" destId="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Lst>
      <dgm:cxnLst>
        <dgm:cxn modelId="3" srcId="0" destId="1" srcOrd="0" destOrd="0"/>
        <dgm:cxn modelId="4" srcId="0" destId="2" srcOrd="1" destOrd="0"/>
      </dgm:cxnLst>
      <dgm:bg/>
      <dgm:whole/>
    </dgm:dataModel>
  </dgm:clrData>
  <dgm:layoutNode name="compositeShape">
    <dgm:varLst>
      <dgm:chMax val="2"/>
      <dgm:dir/>
      <dgm:resizeHandles val="exact"/>
    </dgm:varLst>
    <dgm:alg type="composite">
      <dgm:param type="horzAlign" val="ctr"/>
      <dgm:param type="vertAlign" val="mid"/>
      <dgm:param type="ar" val="2.5"/>
    </dgm:alg>
    <dgm:shape xmlns:r="http://schemas.openxmlformats.org/officeDocument/2006/relationships" r:blip="">
      <dgm:adjLst/>
    </dgm:shape>
    <dgm:presOf/>
    <dgm:constrLst>
      <dgm:constr type="primFontSz" for="des" ptType="node" op="equ"/>
      <dgm:constr type="w" for="ch" forName="ribbon" refType="h" refFor="ch" refForName="ribbon" fact="2.5"/>
      <dgm:constr type="h" for="ch" forName="leftArrowText" refType="h" fact="0.49"/>
      <dgm:constr type="ctrY" for="ch" forName="leftArrowText" refType="ctrY" refFor="ch" refForName="ribbon"/>
      <dgm:constr type="ctrYOff" for="ch" forName="leftArrowText" refType="h" refFor="ch" refForName="ribbon" fact="-0.08"/>
      <dgm:constr type="l" for="ch" forName="leftArrowText" refType="w" refFor="ch" refForName="ribbon" fact="0.12"/>
      <dgm:constr type="r" for="ch" forName="leftArrowText" refType="w" refFor="ch" refForName="ribbon" fact="0.45"/>
      <dgm:constr type="h" for="ch" forName="rightArrowText" refType="h" fact="0.49"/>
      <dgm:constr type="ctrY" for="ch" forName="rightArrowText" refType="ctrY" refFor="ch" refForName="ribbon"/>
      <dgm:constr type="ctrYOff" for="ch" forName="rightArrowText" refType="h" refFor="ch" refForName="ribbon" fact="0.08"/>
      <dgm:constr type="l" for="ch" forName="rightArrowText" refType="w" refFor="ch" refForName="ribbon" fact="0.5"/>
      <dgm:constr type="r" for="ch" forName="rightArrowText" refType="w" refFor="ch" refForName="ribbon" fact="0.89"/>
    </dgm:constrLst>
    <dgm:ruleLst/>
    <dgm:choose name="Name0">
      <dgm:if name="Name1" axis="ch" ptType="node" func="cnt" op="gte" val="1">
        <dgm:layoutNode name="ribbon" styleLbl="node1">
          <dgm:alg type="sp"/>
          <dgm:shape xmlns:r="http://schemas.openxmlformats.org/officeDocument/2006/relationships" type="leftRightRibbon" r:blip="">
            <dgm:adjLst/>
          </dgm:shape>
          <dgm:presOf/>
          <dgm:constrLst/>
          <dgm:ruleLst/>
        </dgm:layoutNode>
        <dgm:layoutNode name="leftArrowText" styleLbl="node1">
          <dgm:varLst>
            <dgm:chMax val="0"/>
            <dgm:bulletEnabled val="1"/>
          </dgm:varLst>
          <dgm:alg type="tx">
            <dgm:param type="txAnchorVertCh" val="mid"/>
          </dgm:alg>
          <dgm:shape xmlns:r="http://schemas.openxmlformats.org/officeDocument/2006/relationships" type="rect" r:blip="" hideGeom="1">
            <dgm:adjLst/>
          </dgm:shape>
          <dgm:choose name="Name2">
            <dgm:if name="Name3" func="var" arg="dir" op="equ" val="norm">
              <dgm:presOf axis="ch desOrSelf" ptType="node node" st="1 1" cnt="1 0"/>
            </dgm:if>
            <dgm:else name="Name4">
              <dgm:presOf axis="ch desOrSelf" ptType="node node" st="2 1" cnt="1 0"/>
            </dgm:else>
          </dgm:choose>
          <dgm:constrLst>
            <dgm:constr type="primFontSz" val="65"/>
            <dgm:constr type="tMarg" refType="primFontSz" fact="0.28"/>
            <dgm:constr type="lMarg"/>
            <dgm:constr type="bMarg" refType="primFontSz" fact="0.3"/>
            <dgm:constr type="rMarg"/>
          </dgm:constrLst>
          <dgm:ruleLst>
            <dgm:rule type="primFontSz" val="5" fact="NaN" max="NaN"/>
          </dgm:ruleLst>
        </dgm:layoutNode>
        <dgm:layoutNode name="rightArrowText" styleLbl="node1">
          <dgm:varLst>
            <dgm:chMax val="0"/>
            <dgm:bulletEnabled val="1"/>
          </dgm:varLst>
          <dgm:alg type="tx">
            <dgm:param type="txAnchorVertCh" val="mid"/>
          </dgm:alg>
          <dgm:shape xmlns:r="http://schemas.openxmlformats.org/officeDocument/2006/relationships" type="rect" r:blip="" hideGeom="1">
            <dgm:adjLst/>
          </dgm:shape>
          <dgm:choose name="Name5">
            <dgm:if name="Name6" func="var" arg="dir" op="equ" val="norm">
              <dgm:presOf axis="ch desOrSelf" ptType="node node" st="2 1" cnt="1 0"/>
            </dgm:if>
            <dgm:else name="Name7">
              <dgm:presOf axis="ch desOrSelf" ptType="node node" st="1 1" cnt="1 0"/>
            </dgm:else>
          </dgm:choose>
          <dgm:constrLst>
            <dgm:constr type="primFontSz" val="65"/>
            <dgm:constr type="tMarg" refType="primFontSz" fact="0.28"/>
            <dgm:constr type="lMarg"/>
            <dgm:constr type="bMarg" refType="primFontSz" fact="0.3"/>
            <dgm:constr type="rMarg"/>
          </dgm:constrLst>
          <dgm:ruleLst>
            <dgm:rule type="primFontSz" val="5" fact="NaN" max="NaN"/>
          </dgm:ruleLst>
        </dgm:layoutNode>
      </dgm:if>
      <dgm:else name="Name8"/>
    </dgm:choose>
  </dgm:layoutNode>
</dgm:layoutDef>
</file>

<file path=ppt/diagrams/layout11.xml><?xml version="1.0" encoding="utf-8"?>
<dgm:layoutDef xmlns:dgm="http://schemas.openxmlformats.org/drawingml/2006/diagram" xmlns:a="http://schemas.openxmlformats.org/drawingml/2006/main" uniqueId="urn:microsoft.com/office/officeart/2005/8/layout/arrow6">
  <dgm:title val=""/>
  <dgm:desc val=""/>
  <dgm:catLst>
    <dgm:cat type="relationship" pri="4000"/>
    <dgm:cat type="process" pri="29000"/>
  </dgm:catLst>
  <dgm:sampData>
    <dgm:dataModel>
      <dgm:ptLst>
        <dgm:pt modelId="0" type="doc"/>
        <dgm:pt modelId="1">
          <dgm:prSet phldr="1"/>
        </dgm:pt>
        <dgm:pt modelId="2">
          <dgm:prSet phldr="1"/>
        </dgm:pt>
      </dgm:ptLst>
      <dgm:cxnLst>
        <dgm:cxn modelId="4" srcId="0" destId="1" srcOrd="0" destOrd="0"/>
        <dgm:cxn modelId="5" srcId="0" destId="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Lst>
      <dgm:cxnLst>
        <dgm:cxn modelId="3" srcId="0" destId="1" srcOrd="0" destOrd="0"/>
        <dgm:cxn modelId="4" srcId="0" destId="2" srcOrd="1" destOrd="0"/>
      </dgm:cxnLst>
      <dgm:bg/>
      <dgm:whole/>
    </dgm:dataModel>
  </dgm:clrData>
  <dgm:layoutNode name="compositeShape">
    <dgm:varLst>
      <dgm:chMax val="2"/>
      <dgm:dir/>
      <dgm:resizeHandles val="exact"/>
    </dgm:varLst>
    <dgm:alg type="composite">
      <dgm:param type="horzAlign" val="ctr"/>
      <dgm:param type="vertAlign" val="mid"/>
      <dgm:param type="ar" val="2.5"/>
    </dgm:alg>
    <dgm:shape xmlns:r="http://schemas.openxmlformats.org/officeDocument/2006/relationships" r:blip="">
      <dgm:adjLst/>
    </dgm:shape>
    <dgm:presOf/>
    <dgm:constrLst>
      <dgm:constr type="primFontSz" for="des" ptType="node" op="equ"/>
      <dgm:constr type="w" for="ch" forName="ribbon" refType="h" refFor="ch" refForName="ribbon" fact="2.5"/>
      <dgm:constr type="h" for="ch" forName="leftArrowText" refType="h" fact="0.49"/>
      <dgm:constr type="ctrY" for="ch" forName="leftArrowText" refType="ctrY" refFor="ch" refForName="ribbon"/>
      <dgm:constr type="ctrYOff" for="ch" forName="leftArrowText" refType="h" refFor="ch" refForName="ribbon" fact="-0.08"/>
      <dgm:constr type="l" for="ch" forName="leftArrowText" refType="w" refFor="ch" refForName="ribbon" fact="0.12"/>
      <dgm:constr type="r" for="ch" forName="leftArrowText" refType="w" refFor="ch" refForName="ribbon" fact="0.45"/>
      <dgm:constr type="h" for="ch" forName="rightArrowText" refType="h" fact="0.49"/>
      <dgm:constr type="ctrY" for="ch" forName="rightArrowText" refType="ctrY" refFor="ch" refForName="ribbon"/>
      <dgm:constr type="ctrYOff" for="ch" forName="rightArrowText" refType="h" refFor="ch" refForName="ribbon" fact="0.08"/>
      <dgm:constr type="l" for="ch" forName="rightArrowText" refType="w" refFor="ch" refForName="ribbon" fact="0.5"/>
      <dgm:constr type="r" for="ch" forName="rightArrowText" refType="w" refFor="ch" refForName="ribbon" fact="0.89"/>
    </dgm:constrLst>
    <dgm:ruleLst/>
    <dgm:choose name="Name0">
      <dgm:if name="Name1" axis="ch" ptType="node" func="cnt" op="gte" val="1">
        <dgm:layoutNode name="ribbon" styleLbl="node1">
          <dgm:alg type="sp"/>
          <dgm:shape xmlns:r="http://schemas.openxmlformats.org/officeDocument/2006/relationships" type="leftRightRibbon" r:blip="">
            <dgm:adjLst/>
          </dgm:shape>
          <dgm:presOf/>
          <dgm:constrLst/>
          <dgm:ruleLst/>
        </dgm:layoutNode>
        <dgm:layoutNode name="leftArrowText" styleLbl="node1">
          <dgm:varLst>
            <dgm:chMax val="0"/>
            <dgm:bulletEnabled val="1"/>
          </dgm:varLst>
          <dgm:alg type="tx">
            <dgm:param type="txAnchorVertCh" val="mid"/>
          </dgm:alg>
          <dgm:shape xmlns:r="http://schemas.openxmlformats.org/officeDocument/2006/relationships" type="rect" r:blip="" hideGeom="1">
            <dgm:adjLst/>
          </dgm:shape>
          <dgm:choose name="Name2">
            <dgm:if name="Name3" func="var" arg="dir" op="equ" val="norm">
              <dgm:presOf axis="ch desOrSelf" ptType="node node" st="1 1" cnt="1 0"/>
            </dgm:if>
            <dgm:else name="Name4">
              <dgm:presOf axis="ch desOrSelf" ptType="node node" st="2 1" cnt="1 0"/>
            </dgm:else>
          </dgm:choose>
          <dgm:constrLst>
            <dgm:constr type="primFontSz" val="65"/>
            <dgm:constr type="tMarg" refType="primFontSz" fact="0.28"/>
            <dgm:constr type="lMarg"/>
            <dgm:constr type="bMarg" refType="primFontSz" fact="0.3"/>
            <dgm:constr type="rMarg"/>
          </dgm:constrLst>
          <dgm:ruleLst>
            <dgm:rule type="primFontSz" val="5" fact="NaN" max="NaN"/>
          </dgm:ruleLst>
        </dgm:layoutNode>
        <dgm:layoutNode name="rightArrowText" styleLbl="node1">
          <dgm:varLst>
            <dgm:chMax val="0"/>
            <dgm:bulletEnabled val="1"/>
          </dgm:varLst>
          <dgm:alg type="tx">
            <dgm:param type="txAnchorVertCh" val="mid"/>
          </dgm:alg>
          <dgm:shape xmlns:r="http://schemas.openxmlformats.org/officeDocument/2006/relationships" type="rect" r:blip="" hideGeom="1">
            <dgm:adjLst/>
          </dgm:shape>
          <dgm:choose name="Name5">
            <dgm:if name="Name6" func="var" arg="dir" op="equ" val="norm">
              <dgm:presOf axis="ch desOrSelf" ptType="node node" st="2 1" cnt="1 0"/>
            </dgm:if>
            <dgm:else name="Name7">
              <dgm:presOf axis="ch desOrSelf" ptType="node node" st="1 1" cnt="1 0"/>
            </dgm:else>
          </dgm:choose>
          <dgm:constrLst>
            <dgm:constr type="primFontSz" val="65"/>
            <dgm:constr type="tMarg" refType="primFontSz" fact="0.28"/>
            <dgm:constr type="lMarg"/>
            <dgm:constr type="bMarg" refType="primFontSz" fact="0.3"/>
            <dgm:constr type="rMarg"/>
          </dgm:constrLst>
          <dgm:ruleLst>
            <dgm:rule type="primFontSz" val="5" fact="NaN" max="NaN"/>
          </dgm:ruleLst>
        </dgm:layoutNode>
      </dgm:if>
      <dgm:else name="Name8"/>
    </dgm:choose>
  </dgm:layoutNode>
</dgm:layoutDef>
</file>

<file path=ppt/diagrams/layout12.xml><?xml version="1.0" encoding="utf-8"?>
<dgm:layoutDef xmlns:dgm="http://schemas.openxmlformats.org/drawingml/2006/diagram" xmlns:a="http://schemas.openxmlformats.org/drawingml/2006/main" uniqueId="urn:microsoft.com/office/officeart/2005/8/layout/arrow6">
  <dgm:title val=""/>
  <dgm:desc val=""/>
  <dgm:catLst>
    <dgm:cat type="relationship" pri="4000"/>
    <dgm:cat type="process" pri="29000"/>
  </dgm:catLst>
  <dgm:sampData>
    <dgm:dataModel>
      <dgm:ptLst>
        <dgm:pt modelId="0" type="doc"/>
        <dgm:pt modelId="1">
          <dgm:prSet phldr="1"/>
        </dgm:pt>
        <dgm:pt modelId="2">
          <dgm:prSet phldr="1"/>
        </dgm:pt>
      </dgm:ptLst>
      <dgm:cxnLst>
        <dgm:cxn modelId="4" srcId="0" destId="1" srcOrd="0" destOrd="0"/>
        <dgm:cxn modelId="5" srcId="0" destId="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Lst>
      <dgm:cxnLst>
        <dgm:cxn modelId="3" srcId="0" destId="1" srcOrd="0" destOrd="0"/>
        <dgm:cxn modelId="4" srcId="0" destId="2" srcOrd="1" destOrd="0"/>
      </dgm:cxnLst>
      <dgm:bg/>
      <dgm:whole/>
    </dgm:dataModel>
  </dgm:clrData>
  <dgm:layoutNode name="compositeShape">
    <dgm:varLst>
      <dgm:chMax val="2"/>
      <dgm:dir/>
      <dgm:resizeHandles val="exact"/>
    </dgm:varLst>
    <dgm:alg type="composite">
      <dgm:param type="horzAlign" val="ctr"/>
      <dgm:param type="vertAlign" val="mid"/>
      <dgm:param type="ar" val="2.5"/>
    </dgm:alg>
    <dgm:shape xmlns:r="http://schemas.openxmlformats.org/officeDocument/2006/relationships" r:blip="">
      <dgm:adjLst/>
    </dgm:shape>
    <dgm:presOf/>
    <dgm:constrLst>
      <dgm:constr type="primFontSz" for="des" ptType="node" op="equ"/>
      <dgm:constr type="w" for="ch" forName="ribbon" refType="h" refFor="ch" refForName="ribbon" fact="2.5"/>
      <dgm:constr type="h" for="ch" forName="leftArrowText" refType="h" fact="0.49"/>
      <dgm:constr type="ctrY" for="ch" forName="leftArrowText" refType="ctrY" refFor="ch" refForName="ribbon"/>
      <dgm:constr type="ctrYOff" for="ch" forName="leftArrowText" refType="h" refFor="ch" refForName="ribbon" fact="-0.08"/>
      <dgm:constr type="l" for="ch" forName="leftArrowText" refType="w" refFor="ch" refForName="ribbon" fact="0.12"/>
      <dgm:constr type="r" for="ch" forName="leftArrowText" refType="w" refFor="ch" refForName="ribbon" fact="0.45"/>
      <dgm:constr type="h" for="ch" forName="rightArrowText" refType="h" fact="0.49"/>
      <dgm:constr type="ctrY" for="ch" forName="rightArrowText" refType="ctrY" refFor="ch" refForName="ribbon"/>
      <dgm:constr type="ctrYOff" for="ch" forName="rightArrowText" refType="h" refFor="ch" refForName="ribbon" fact="0.08"/>
      <dgm:constr type="l" for="ch" forName="rightArrowText" refType="w" refFor="ch" refForName="ribbon" fact="0.5"/>
      <dgm:constr type="r" for="ch" forName="rightArrowText" refType="w" refFor="ch" refForName="ribbon" fact="0.89"/>
    </dgm:constrLst>
    <dgm:ruleLst/>
    <dgm:choose name="Name0">
      <dgm:if name="Name1" axis="ch" ptType="node" func="cnt" op="gte" val="1">
        <dgm:layoutNode name="ribbon" styleLbl="node1">
          <dgm:alg type="sp"/>
          <dgm:shape xmlns:r="http://schemas.openxmlformats.org/officeDocument/2006/relationships" type="leftRightRibbon" r:blip="">
            <dgm:adjLst/>
          </dgm:shape>
          <dgm:presOf/>
          <dgm:constrLst/>
          <dgm:ruleLst/>
        </dgm:layoutNode>
        <dgm:layoutNode name="leftArrowText" styleLbl="node1">
          <dgm:varLst>
            <dgm:chMax val="0"/>
            <dgm:bulletEnabled val="1"/>
          </dgm:varLst>
          <dgm:alg type="tx">
            <dgm:param type="txAnchorVertCh" val="mid"/>
          </dgm:alg>
          <dgm:shape xmlns:r="http://schemas.openxmlformats.org/officeDocument/2006/relationships" type="rect" r:blip="" hideGeom="1">
            <dgm:adjLst/>
          </dgm:shape>
          <dgm:choose name="Name2">
            <dgm:if name="Name3" func="var" arg="dir" op="equ" val="norm">
              <dgm:presOf axis="ch desOrSelf" ptType="node node" st="1 1" cnt="1 0"/>
            </dgm:if>
            <dgm:else name="Name4">
              <dgm:presOf axis="ch desOrSelf" ptType="node node" st="2 1" cnt="1 0"/>
            </dgm:else>
          </dgm:choose>
          <dgm:constrLst>
            <dgm:constr type="primFontSz" val="65"/>
            <dgm:constr type="tMarg" refType="primFontSz" fact="0.28"/>
            <dgm:constr type="lMarg"/>
            <dgm:constr type="bMarg" refType="primFontSz" fact="0.3"/>
            <dgm:constr type="rMarg"/>
          </dgm:constrLst>
          <dgm:ruleLst>
            <dgm:rule type="primFontSz" val="5" fact="NaN" max="NaN"/>
          </dgm:ruleLst>
        </dgm:layoutNode>
        <dgm:layoutNode name="rightArrowText" styleLbl="node1">
          <dgm:varLst>
            <dgm:chMax val="0"/>
            <dgm:bulletEnabled val="1"/>
          </dgm:varLst>
          <dgm:alg type="tx">
            <dgm:param type="txAnchorVertCh" val="mid"/>
          </dgm:alg>
          <dgm:shape xmlns:r="http://schemas.openxmlformats.org/officeDocument/2006/relationships" type="rect" r:blip="" hideGeom="1">
            <dgm:adjLst/>
          </dgm:shape>
          <dgm:choose name="Name5">
            <dgm:if name="Name6" func="var" arg="dir" op="equ" val="norm">
              <dgm:presOf axis="ch desOrSelf" ptType="node node" st="2 1" cnt="1 0"/>
            </dgm:if>
            <dgm:else name="Name7">
              <dgm:presOf axis="ch desOrSelf" ptType="node node" st="1 1" cnt="1 0"/>
            </dgm:else>
          </dgm:choose>
          <dgm:constrLst>
            <dgm:constr type="primFontSz" val="65"/>
            <dgm:constr type="tMarg" refType="primFontSz" fact="0.28"/>
            <dgm:constr type="lMarg"/>
            <dgm:constr type="bMarg" refType="primFontSz" fact="0.3"/>
            <dgm:constr type="rMarg"/>
          </dgm:constrLst>
          <dgm:ruleLst>
            <dgm:rule type="primFontSz" val="5" fact="NaN" max="NaN"/>
          </dgm:ruleLst>
        </dgm:layoutNode>
      </dgm:if>
      <dgm:else name="Name8"/>
    </dgm:choose>
  </dgm:layoutNode>
</dgm:layoutDef>
</file>

<file path=ppt/diagrams/layout13.xml><?xml version="1.0" encoding="utf-8"?>
<dgm:layoutDef xmlns:dgm="http://schemas.openxmlformats.org/drawingml/2006/diagram" xmlns:a="http://schemas.openxmlformats.org/drawingml/2006/main" uniqueId="urn:microsoft.com/office/officeart/2005/8/layout/lProcess3">
  <dgm:title val=""/>
  <dgm:desc val=""/>
  <dgm:catLst>
    <dgm:cat type="process" pri="11000"/>
    <dgm:cat type="convert" pri="1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2"/>
      </dgm:ptLst>
      <dgm:cxnLst>
        <dgm:cxn modelId="4" srcId="0" destId="1" srcOrd="0" destOrd="0"/>
        <dgm:cxn modelId="5" srcId="1" destId="2"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51" srcId="1" destId="11" srcOrd="0" destOrd="0"/>
        <dgm:cxn modelId="61" srcId="2" destId="21" srcOrd="0" destOrd="0"/>
        <dgm:cxn modelId="71" srcId="3" destId="31" srcOrd="0" destOrd="0"/>
        <dgm:cxn modelId="81" srcId="4" destId="41" srcOrd="0" destOrd="0"/>
      </dgm:cxnLst>
      <dgm:bg/>
      <dgm:whole/>
    </dgm:dataModel>
  </dgm:clrData>
  <dgm:layoutNode name="Name0">
    <dgm:varLst>
      <dgm:chPref val="3"/>
      <dgm:dir/>
      <dgm:animLvl val="lvl"/>
      <dgm:resizeHandles/>
    </dgm:varLst>
    <dgm:choose name="Name1">
      <dgm:if name="Name2" func="var" arg="dir" op="equ" val="norm">
        <dgm:alg type="lin">
          <dgm:param type="linDir" val="fromT"/>
          <dgm:param type="vertAlign" val="mid"/>
          <dgm:param type="nodeHorzAlign" val="l"/>
          <dgm:param type="nodeVertAlign" val="t"/>
          <dgm:param type="fallback" val="2D"/>
        </dgm:alg>
      </dgm:if>
      <dgm:else name="Name3">
        <dgm:alg type="lin">
          <dgm:param type="linDir" val="fromT"/>
          <dgm:param type="vertAlign" val="mid"/>
          <dgm:param type="nodeHorzAlign" val="r"/>
          <dgm:param type="nodeVertAlign" val="t"/>
          <dgm:param type="fallback" val="2D"/>
        </dgm:alg>
      </dgm:else>
    </dgm:choose>
    <dgm:shape xmlns:r="http://schemas.openxmlformats.org/officeDocument/2006/relationships" r:blip="">
      <dgm:adjLst/>
    </dgm:shape>
    <dgm:presOf/>
    <dgm:constrLst>
      <dgm:constr type="w" for="des" forName="bigChev" refType="w"/>
      <dgm:constr type="h" for="des" forName="bigChev" refType="w" refFor="des" refForName="bigChev" op="equ" fact="0.4"/>
      <dgm:constr type="w" for="des" forName="node" refType="w" refFor="des" refForName="bigChev" fact="0.83"/>
      <dgm:constr type="h" for="des" forName="node" refType="w" refFor="des" refForName="node" op="equ" fact="0.4"/>
      <dgm:constr type="w" for="des" forName="parTrans" refType="w" refFor="des" refForName="bigChev" op="equ" fact="-0.13"/>
      <dgm:constr type="w" for="des" forName="sibTrans" refType="w" refFor="des" refForName="node" op="equ" fact="-0.14"/>
      <dgm:constr type="h" for="ch" forName="vSp" refType="h" refFor="des" refForName="bigChev" op="equ" fact="0.14"/>
      <dgm:constr type="primFontSz" for="des" forName="node" op="equ"/>
      <dgm:constr type="primFontSz" for="des" forName="bigChev" op="equ"/>
    </dgm:constrLst>
    <dgm:ruleLst/>
    <dgm:forEach name="Name4" axis="ch" ptType="node">
      <dgm:layoutNode name="horFlow">
        <dgm:choose name="Name5">
          <dgm:if name="Name6" func="var" arg="dir" op="equ" val="norm">
            <dgm:alg type="lin">
              <dgm:param type="linDir" val="fromL"/>
              <dgm:param type="nodeHorzAlign" val="l"/>
              <dgm:param type="nodeVertAlign" val="mid"/>
              <dgm:param type="fallback" val="2D"/>
            </dgm:alg>
          </dgm:if>
          <dgm:else name="Name7">
            <dgm:alg type="lin">
              <dgm:param type="linDir" val="fromR"/>
              <dgm:param type="nodeHorzAlign" val="r"/>
              <dgm:param type="nodeVertAlign" val="mid"/>
              <dgm:param type="fallback" val="2D"/>
            </dgm:alg>
          </dgm:else>
        </dgm:choose>
        <dgm:shape xmlns:r="http://schemas.openxmlformats.org/officeDocument/2006/relationships" r:blip="">
          <dgm:adjLst/>
        </dgm:shape>
        <dgm:presOf/>
        <dgm:constrLst/>
        <dgm:ruleLst/>
        <dgm:layoutNode name="bigChev" styleLbl="node1">
          <dgm:alg type="tx"/>
          <dgm:choose name="Name8">
            <dgm:if name="Name9" func="var" arg="dir" op="equ" val="norm">
              <dgm:shape xmlns:r="http://schemas.openxmlformats.org/officeDocument/2006/relationships" type="chevron" r:blip="">
                <dgm:adjLst/>
              </dgm:shape>
              <dgm:presOf axis="self"/>
              <dgm:constrLst>
                <dgm:constr type="primFontSz" val="65"/>
                <dgm:constr type="rMarg"/>
                <dgm:constr type="lMarg" refType="primFontSz" fact="0.1"/>
                <dgm:constr type="tMarg" refType="primFontSz" fact="0.05"/>
                <dgm:constr type="bMarg" refType="primFontSz" fact="0.05"/>
              </dgm:constrLst>
            </dgm:if>
            <dgm:else name="Name10">
              <dgm:shape xmlns:r="http://schemas.openxmlformats.org/officeDocument/2006/relationships" rot="180" type="chevron" r:blip="">
                <dgm:adjLst/>
              </dgm:shape>
              <dgm:presOf axis="self"/>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parTransForEach" axis="ch" ptType="parTrans" cnt="1">
          <dgm:layoutNode name="parTrans">
            <dgm:alg type="sp"/>
            <dgm:shape xmlns:r="http://schemas.openxmlformats.org/officeDocument/2006/relationships" r:blip="">
              <dgm:adjLst/>
            </dgm:shape>
            <dgm:presOf/>
            <dgm:constrLst/>
            <dgm:ruleLst/>
          </dgm:layoutNode>
        </dgm:forEach>
        <dgm:forEach name="Name11" axis="ch" ptType="node">
          <dgm:layoutNode name="node" styleLbl="alignAccFollowNode1">
            <dgm:varLst>
              <dgm:bulletEnabled val="1"/>
            </dgm:varLst>
            <dgm:alg type="tx"/>
            <dgm:choose name="Name12">
              <dgm:if name="Name13" func="var" arg="dir" op="equ" val="norm">
                <dgm:shape xmlns:r="http://schemas.openxmlformats.org/officeDocument/2006/relationships" type="chevron" r:blip="">
                  <dgm:adjLst/>
                </dgm:shape>
                <dgm:presOf axis="desOrSelf" ptType="node"/>
                <dgm:constrLst>
                  <dgm:constr type="primFontSz" val="65"/>
                  <dgm:constr type="rMarg"/>
                  <dgm:constr type="lMarg" refType="primFontSz" fact="0.1"/>
                  <dgm:constr type="tMarg" refType="primFontSz" fact="0.05"/>
                  <dgm:constr type="bMarg" refType="primFontSz" fact="0.05"/>
                </dgm:constrLst>
              </dgm:if>
              <dgm:else name="Name14">
                <dgm:shape xmlns:r="http://schemas.openxmlformats.org/officeDocument/2006/relationships" rot="180" type="chevron" r:blip="">
                  <dgm:adjLst/>
                </dgm:shape>
                <dgm:presOf axis="desOrSelf" ptType="node"/>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choose name="Name15">
        <dgm:if name="Name16" axis="self" ptType="node" func="revPos" op="gte" val="2">
          <dgm:layoutNode name="vSp">
            <dgm:alg type="sp"/>
            <dgm:shape xmlns:r="http://schemas.openxmlformats.org/officeDocument/2006/relationships" r:blip="">
              <dgm:adjLst/>
            </dgm:shape>
            <dgm:presOf/>
            <dgm:constrLst/>
            <dgm:ruleLst/>
          </dgm:layoutNode>
        </dgm:if>
        <dgm:else name="Name17"/>
      </dgm:choose>
    </dgm:forEach>
  </dgm:layoutNode>
</dgm:layoutDef>
</file>

<file path=ppt/diagrams/layout1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5.xml><?xml version="1.0" encoding="utf-8"?>
<dgm:layoutDef xmlns:dgm="http://schemas.openxmlformats.org/drawingml/2006/diagram" xmlns:a="http://schemas.openxmlformats.org/drawingml/2006/main" uniqueId="urn:microsoft.com/office/officeart/2005/8/layout/pList1">
  <dgm:title val=""/>
  <dgm:desc val=""/>
  <dgm:catLst>
    <dgm:cat type="list" pri="2000"/>
    <dgm:cat type="picture" pri="2500"/>
    <dgm:cat type="pictureconvert" pri="2500"/>
  </dgm:catLst>
  <dgm:sampData>
    <dgm:dataModel>
      <dgm:ptLst>
        <dgm:pt modelId="0" type="doc"/>
        <dgm:pt modelId="1">
          <dgm:prSet phldr="1"/>
        </dgm:pt>
        <dgm:pt modelId="2">
          <dgm:prSet phldr="1"/>
        </dgm:pt>
        <dgm:pt modelId="3">
          <dgm:prSet phldr="1"/>
        </dgm:pt>
        <dgm:pt modelId="4">
          <dgm:prSet phldr="1"/>
        </dgm:pt>
      </dgm:ptLst>
      <dgm:cxnLst>
        <dgm:cxn modelId="7" srcId="0" destId="1" srcOrd="0" destOrd="0"/>
        <dgm:cxn modelId="8" srcId="0" destId="2" srcOrd="1" destOrd="0"/>
        <dgm:cxn modelId="9" srcId="0" destId="3" srcOrd="2" destOrd="0"/>
        <dgm:cxn modelId="10"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useDef="1">
    <dgm:dataModel>
      <dgm:ptLst/>
      <dgm:bg/>
      <dgm:whole/>
    </dgm:dataModel>
  </dgm:clrData>
  <dgm:layoutNode name="Name0">
    <dgm:varLst>
      <dgm:dir/>
      <dgm:resizeHandles val="exact"/>
    </dgm:varLst>
    <dgm:choose name="Name1">
      <dgm:if name="Name2" axis="self" func="var" arg="dir" op="equ" val="norm">
        <dgm:alg type="snake">
          <dgm:param type="grDir" val="tL"/>
          <dgm:param type="flowDir" val="row"/>
          <dgm:param type="contDir" val="sameDir"/>
          <dgm:param type="off" val="ctr"/>
          <dgm:param type="vertAlign" val="mid"/>
          <dgm:param type="horzAlign" val="ctr"/>
        </dgm:alg>
      </dgm:if>
      <dgm:else name="Name3">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onstrLst>
      <dgm:constr type="w" for="ch" forName="compNode" refType="w"/>
      <dgm:constr type="w" for="ch" ptType="sibTrans" refType="w" refFor="ch" refForName="compNode" op="equ" fact="0.1"/>
      <dgm:constr type="sp" refType="w" refFor="ch" refForName="compNode" op="equ" fact="0.1"/>
      <dgm:constr type="primFontSz" for="des" ptType="node" op="equ" val="65"/>
    </dgm:constrLst>
    <dgm:ruleLst/>
    <dgm:forEach name="Name4" axis="ch" ptType="node">
      <dgm:layoutNode name="compNode">
        <dgm:alg type="composite">
          <dgm:param type="ar" val="0.943"/>
        </dgm:alg>
        <dgm:shape xmlns:r="http://schemas.openxmlformats.org/officeDocument/2006/relationships" r:blip="">
          <dgm:adjLst/>
        </dgm:shape>
        <dgm:presOf axis="self"/>
        <dgm:constrLst>
          <dgm:constr type="h" refType="w" fact="1.06"/>
          <dgm:constr type="h" for="ch" forName="pictRect" refType="h" fact="0.65"/>
          <dgm:constr type="w" for="ch" forName="pictRect" refType="w"/>
          <dgm:constr type="l" for="ch" forName="pictRect"/>
          <dgm:constr type="t" for="ch" forName="pictRect"/>
          <dgm:constr type="w" for="ch" forName="textRect" refType="w"/>
          <dgm:constr type="h" for="ch" forName="textRect" refType="h" fact="0.35"/>
          <dgm:constr type="l" for="ch" forName="textRect"/>
          <dgm:constr type="t" for="ch" forName="textRect" refType="b" refFor="ch" refForName="pictRect"/>
        </dgm:constrLst>
        <dgm:ruleLst/>
        <dgm:layoutNode name="pictRect">
          <dgm:alg type="sp"/>
          <dgm:shape xmlns:r="http://schemas.openxmlformats.org/officeDocument/2006/relationships" type="roundRect" r:blip="" blipPhldr="1">
            <dgm:adjLst/>
          </dgm:shape>
          <dgm:presOf/>
          <dgm:constrLst/>
          <dgm:ruleLst/>
        </dgm:layoutNode>
        <dgm:layoutNode name="textRect" styleLbl="revTx">
          <dgm:varLst>
            <dgm:bulletEnabled val="1"/>
          </dgm:varLst>
          <dgm:alg type="tx">
            <dgm:param type="txAnchorVert" val="t"/>
          </dgm:alg>
          <dgm:shape xmlns:r="http://schemas.openxmlformats.org/officeDocument/2006/relationships" type="rect" r:blip="">
            <dgm:adjLst/>
          </dgm:shape>
          <dgm:presOf axis="desOrSelf" ptType="node"/>
          <dgm:constrLst>
            <dgm:constr type="bMarg"/>
          </dgm:constrLst>
          <dgm:ruleLst>
            <dgm:rule type="primFontSz" val="5" fact="NaN" max="NaN"/>
          </dgm:ruleLst>
        </dgm:layoutNode>
      </dgm:layoutNode>
      <dgm:forEach name="Name5"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Def>
</file>

<file path=ppt/diagrams/layout16.xml><?xml version="1.0" encoding="utf-8"?>
<dgm:layoutDef xmlns:dgm="http://schemas.openxmlformats.org/drawingml/2006/diagram" xmlns:a="http://schemas.openxmlformats.org/drawingml/2006/main" uniqueId="urn:microsoft.com/office/officeart/2005/8/layout/pList1">
  <dgm:title val=""/>
  <dgm:desc val=""/>
  <dgm:catLst>
    <dgm:cat type="list" pri="2000"/>
    <dgm:cat type="picture" pri="2500"/>
    <dgm:cat type="pictureconvert" pri="2500"/>
  </dgm:catLst>
  <dgm:sampData>
    <dgm:dataModel>
      <dgm:ptLst>
        <dgm:pt modelId="0" type="doc"/>
        <dgm:pt modelId="1">
          <dgm:prSet phldr="1"/>
        </dgm:pt>
        <dgm:pt modelId="2">
          <dgm:prSet phldr="1"/>
        </dgm:pt>
        <dgm:pt modelId="3">
          <dgm:prSet phldr="1"/>
        </dgm:pt>
        <dgm:pt modelId="4">
          <dgm:prSet phldr="1"/>
        </dgm:pt>
      </dgm:ptLst>
      <dgm:cxnLst>
        <dgm:cxn modelId="7" srcId="0" destId="1" srcOrd="0" destOrd="0"/>
        <dgm:cxn modelId="8" srcId="0" destId="2" srcOrd="1" destOrd="0"/>
        <dgm:cxn modelId="9" srcId="0" destId="3" srcOrd="2" destOrd="0"/>
        <dgm:cxn modelId="10"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useDef="1">
    <dgm:dataModel>
      <dgm:ptLst/>
      <dgm:bg/>
      <dgm:whole/>
    </dgm:dataModel>
  </dgm:clrData>
  <dgm:layoutNode name="Name0">
    <dgm:varLst>
      <dgm:dir/>
      <dgm:resizeHandles val="exact"/>
    </dgm:varLst>
    <dgm:choose name="Name1">
      <dgm:if name="Name2" axis="self" func="var" arg="dir" op="equ" val="norm">
        <dgm:alg type="snake">
          <dgm:param type="grDir" val="tL"/>
          <dgm:param type="flowDir" val="row"/>
          <dgm:param type="contDir" val="sameDir"/>
          <dgm:param type="off" val="ctr"/>
          <dgm:param type="vertAlign" val="mid"/>
          <dgm:param type="horzAlign" val="ctr"/>
        </dgm:alg>
      </dgm:if>
      <dgm:else name="Name3">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onstrLst>
      <dgm:constr type="w" for="ch" forName="compNode" refType="w"/>
      <dgm:constr type="w" for="ch" ptType="sibTrans" refType="w" refFor="ch" refForName="compNode" op="equ" fact="0.1"/>
      <dgm:constr type="sp" refType="w" refFor="ch" refForName="compNode" op="equ" fact="0.1"/>
      <dgm:constr type="primFontSz" for="des" ptType="node" op="equ" val="65"/>
    </dgm:constrLst>
    <dgm:ruleLst/>
    <dgm:forEach name="Name4" axis="ch" ptType="node">
      <dgm:layoutNode name="compNode">
        <dgm:alg type="composite">
          <dgm:param type="ar" val="0.943"/>
        </dgm:alg>
        <dgm:shape xmlns:r="http://schemas.openxmlformats.org/officeDocument/2006/relationships" r:blip="">
          <dgm:adjLst/>
        </dgm:shape>
        <dgm:presOf axis="self"/>
        <dgm:constrLst>
          <dgm:constr type="h" refType="w" fact="1.06"/>
          <dgm:constr type="h" for="ch" forName="pictRect" refType="h" fact="0.65"/>
          <dgm:constr type="w" for="ch" forName="pictRect" refType="w"/>
          <dgm:constr type="l" for="ch" forName="pictRect"/>
          <dgm:constr type="t" for="ch" forName="pictRect"/>
          <dgm:constr type="w" for="ch" forName="textRect" refType="w"/>
          <dgm:constr type="h" for="ch" forName="textRect" refType="h" fact="0.35"/>
          <dgm:constr type="l" for="ch" forName="textRect"/>
          <dgm:constr type="t" for="ch" forName="textRect" refType="b" refFor="ch" refForName="pictRect"/>
        </dgm:constrLst>
        <dgm:ruleLst/>
        <dgm:layoutNode name="pictRect">
          <dgm:alg type="sp"/>
          <dgm:shape xmlns:r="http://schemas.openxmlformats.org/officeDocument/2006/relationships" type="roundRect" r:blip="" blipPhldr="1">
            <dgm:adjLst/>
          </dgm:shape>
          <dgm:presOf/>
          <dgm:constrLst/>
          <dgm:ruleLst/>
        </dgm:layoutNode>
        <dgm:layoutNode name="textRect" styleLbl="revTx">
          <dgm:varLst>
            <dgm:bulletEnabled val="1"/>
          </dgm:varLst>
          <dgm:alg type="tx">
            <dgm:param type="txAnchorVert" val="t"/>
          </dgm:alg>
          <dgm:shape xmlns:r="http://schemas.openxmlformats.org/officeDocument/2006/relationships" type="rect" r:blip="">
            <dgm:adjLst/>
          </dgm:shape>
          <dgm:presOf axis="desOrSelf" ptType="node"/>
          <dgm:constrLst>
            <dgm:constr type="bMarg"/>
          </dgm:constrLst>
          <dgm:ruleLst>
            <dgm:rule type="primFontSz" val="5" fact="NaN" max="NaN"/>
          </dgm:ruleLst>
        </dgm:layoutNode>
      </dgm:layoutNode>
      <dgm:forEach name="Name5"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Def>
</file>

<file path=ppt/diagrams/layout17.xml><?xml version="1.0" encoding="utf-8"?>
<dgm:layoutDef xmlns:dgm="http://schemas.openxmlformats.org/drawingml/2006/diagram" xmlns:a="http://schemas.openxmlformats.org/drawingml/2006/main" uniqueId="urn:microsoft.com/office/officeart/2016/7/layout/HorizontalActionList">
  <dgm:title val="Horizontal Action List"/>
  <dgm:desc val="Used to show non-sequential or grouped lists of information. Works well with large amounts of text. All text has the same level of emphasis, and direction is not implied."/>
  <dgm:catLst>
    <dgm:cat type="list" pri="5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fact="0.6"/>
      <dgm:constr type="h" for="des" forName="composite" op="equ"/>
      <dgm:constr type="w" for="ch" forName="composite" refType="w"/>
      <dgm:constr type="w" for="des" forName="parTx"/>
      <dgm:constr type="h" for="des" forName="parTx" op="equ"/>
      <dgm:constr type="w" for="des" forName="desTx"/>
      <dgm:constr type="primFontSz" for="des" forName="parTx" val="54"/>
      <dgm:constr type="primFontSz" for="des" forName="desTx" refType="primFontSz" refFor="des" refForName="parTx" op="lte" fact="0.75"/>
      <dgm:constr type="h" for="des" forName="desTx" op="equ"/>
      <dgm:constr type="w" for="ch" forName="space" op="equ" val="3"/>
    </dgm:constrLst>
    <dgm:ruleLst>
      <dgm:rule type="w" for="ch" forName="composite" val="0" fact="NaN" max="NaN"/>
    </dgm:ruleLst>
    <dgm:forEach name="Name6"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varLst>
          <dgm:alg type="tx"/>
          <dgm:shape xmlns:r="http://schemas.openxmlformats.org/officeDocument/2006/relationships" type="rect" r:blip="">
            <dgm:adjLst/>
          </dgm:shape>
          <dgm:presOf axis="self" ptType="node"/>
          <dgm:constrLst>
            <dgm:constr type="h" refType="w" op="lte" fact="0.3"/>
            <dgm:constr type="h"/>
            <dgm:constr type="tMarg" refType="w" fact="0.224"/>
            <dgm:constr type="bMarg" refType="w" fact="0.224"/>
            <dgm:constr type="lMarg" refType="w" fact="0.224"/>
            <dgm:constr type="rMarg" refType="w" fact="0.224"/>
          </dgm:constrLst>
          <dgm:ruleLst>
            <dgm:rule type="h" val="INF" fact="NaN" max="NaN"/>
            <dgm:rule type="primFontSz" val="14" fact="NaN" max="NaN"/>
          </dgm:ruleLst>
        </dgm:layoutNode>
        <dgm:layoutNode name="desTx" styleLbl="alignAccFollowNode1">
          <dgm:varLst/>
          <dgm:alg type="tx">
            <dgm:param type="stBulletLvl" val="0"/>
            <dgm:param type="txAnchorVert" val="t"/>
            <dgm:param type="parTxLTRAlign" val="l"/>
            <dgm:param type="shpTxLTRAlignCh" val="l"/>
            <dgm:param type="parTxRTLAlign" val="r"/>
            <dgm:param type="shpTxRTLAlignCh" val="r"/>
          </dgm:alg>
          <dgm:shape xmlns:r="http://schemas.openxmlformats.org/officeDocument/2006/relationships" type="rect" r:blip="">
            <dgm:adjLst/>
          </dgm:shape>
          <dgm:presOf axis="des" ptType="node"/>
          <dgm:constrLst>
            <dgm:constr type="primFontSz" val="28"/>
            <dgm:constr type="tMarg" refType="w" fact="0.28"/>
            <dgm:constr type="bMarg" refType="w" fact="0.28"/>
            <dgm:constr type="lMarg" refType="w" fact="0.28"/>
            <dgm:constr type="rMarg" refType="w" fact="0.28"/>
          </dgm:constrLst>
          <dgm:ruleLst>
            <dgm:rule type="h" val="INF" fact="NaN" max="NaN"/>
            <dgm:rule type="primFontSz" val="11"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18.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9.xml><?xml version="1.0" encoding="utf-8"?>
<dgm:layoutDef xmlns:dgm="http://schemas.openxmlformats.org/drawingml/2006/diagram" xmlns:a="http://schemas.openxmlformats.org/drawingml/2006/main" uniqueId="urn:microsoft.com/office/officeart/2018/2/layout/IconLabelList">
  <dgm:title val="Icon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20"/>
          <dgm:constr type="w" for="ch" forName="sibTrans" refType="w" refFor="ch" refForName="compNode" fact="0.175"/>
          <dgm:constr type="sp" refType="w" refFor="ch" refForName="compNode" op="equ" fact="0.25"/>
          <dgm:constr type="primFontSz" for="des" ptType="node" op="equ" val="50"/>
          <dgm:constr type="h" for="des" forName="compNode" op="equ"/>
          <dgm:constr type="h" for="des" forName="textRect" op="equ"/>
        </dgm:constrLst>
      </dgm:if>
      <dgm:if name="Name5"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6"/>
          <dgm:constr type="h" for="des" forName="compNode" op="equ"/>
          <dgm:constr type="h" for="des" forName="textRect" op="equ"/>
        </dgm:constrLst>
      </dgm:if>
      <dgm:else name="Name6">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7" axis="ch" ptType="node">
      <dgm:layoutNode name="compNode">
        <dgm:alg type="composite"/>
        <dgm:shape xmlns:r="http://schemas.openxmlformats.org/officeDocument/2006/relationships" r:blip="">
          <dgm:adjLst/>
        </dgm:shape>
        <dgm:presOf axis="self"/>
        <dgm:constrLst>
          <dgm:constr type="w" for="ch" forName="iconRect" refType="w" fact="0.45"/>
          <dgm:constr type="h" for="ch" forName="iconRect" refType="w" refFor="ch" refForName="iconRect"/>
          <dgm:constr type="ctrX" for="ch" forName="iconRect" refType="w" fact="0.5"/>
          <dgm:constr type="t" for="ch" forName="iconRect"/>
          <dgm:constr type="h" for="ch" forName="spaceRect" refType="h" fact="0.15"/>
          <dgm:constr type="w" for="ch" forName="spaceRect" refType="w"/>
          <dgm:constr type="l" for="ch" forName="spaceRect"/>
          <dgm:constr type="t" for="ch" forName="spaceRect" refType="b" refFor="ch" refForName="icon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8"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dgm1612:lstStyle>
    </a:ext>
  </dgm:extLst>
</dgm:layoutDef>
</file>

<file path=ppt/diagrams/layout20.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21.xml><?xml version="1.0" encoding="utf-8"?>
<dgm:layoutDef xmlns:dgm="http://schemas.openxmlformats.org/drawingml/2006/diagram" xmlns:a="http://schemas.openxmlformats.org/drawingml/2006/main" uniqueId="urn:microsoft.com/office/officeart/2005/8/layout/arrow3">
  <dgm:title val=""/>
  <dgm:desc val=""/>
  <dgm:catLst>
    <dgm:cat type="relationship" pri="5000"/>
  </dgm:catLst>
  <dgm:sampData>
    <dgm:dataModel>
      <dgm:ptLst>
        <dgm:pt modelId="0" type="doc"/>
        <dgm:pt modelId="1">
          <dgm:prSet phldr="1"/>
        </dgm:pt>
        <dgm:pt modelId="2">
          <dgm:prSet phldr="1"/>
        </dgm:pt>
      </dgm:ptLst>
      <dgm:cxnLst>
        <dgm:cxn modelId="4" srcId="0" destId="1" srcOrd="0" destOrd="0"/>
        <dgm:cxn modelId="5" srcId="0" destId="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Lst>
      <dgm:cxnLst>
        <dgm:cxn modelId="3" srcId="0" destId="1" srcOrd="0" destOrd="0"/>
        <dgm:cxn modelId="4" srcId="0" destId="2" srcOrd="1" destOrd="0"/>
      </dgm:cxnLst>
      <dgm:bg/>
      <dgm:whole/>
    </dgm:dataModel>
  </dgm:clrData>
  <dgm:layoutNode name="compositeShape">
    <dgm:varLst>
      <dgm:chMax val="2"/>
      <dgm:dir/>
      <dgm:resizeHandles val="exact"/>
    </dgm:varLst>
    <dgm:alg type="composite">
      <dgm:param type="horzAlign" val="none"/>
      <dgm:param type="vertAlign" val="none"/>
    </dgm:alg>
    <dgm:shape xmlns:r="http://schemas.openxmlformats.org/officeDocument/2006/relationships" r:blip="">
      <dgm:adjLst/>
    </dgm:shape>
    <dgm:presOf/>
    <dgm:choose name="Name0">
      <dgm:if name="Name1" func="var" arg="dir" op="equ" val="norm">
        <dgm:choose name="Name2">
          <dgm:if name="Name3" axis="ch" ptType="node" func="cnt" op="gte" val="2">
            <dgm:constrLst>
              <dgm:constr type="w" for="ch" forName="divider" refType="w"/>
              <dgm:constr type="h" for="ch" forName="divider" refType="w" fact="0.2"/>
              <dgm:constr type="h" for="ch" forName="divider" refType="h" op="gte" fact="0.2"/>
              <dgm:constr type="h" for="ch" forName="divider" refType="h" op="lte" fact="0.4"/>
              <dgm:constr type="ctrX" for="ch" forName="divider" refType="w" fact="0.5"/>
              <dgm:constr type="ctrY" for="ch" forName="divider" refType="h" fact="0.5"/>
              <dgm:constr type="w" for="ch" forName="downArrow" refType="w" fact="0.3"/>
              <dgm:constr type="h" for="ch" forName="downArrow" refType="h" fact="0.4"/>
              <dgm:constr type="l" for="ch" forName="downArrow" refType="w" fact="0.1"/>
              <dgm:constr type="t" for="ch" forName="downArrow" refType="h" fact="0.05"/>
              <dgm:constr type="lOff" for="ch" forName="downArrow" refType="w" fact="0.02"/>
              <dgm:constr type="w" for="ch" forName="downArrowText" refType="w" fact="0.32"/>
              <dgm:constr type="h" for="ch" forName="downArrowText" refType="h" fact="0.42"/>
              <dgm:constr type="t" for="ch" forName="downArrowText"/>
              <dgm:constr type="r" for="ch" forName="downArrowText" refType="w" fact="0.85"/>
              <dgm:constr type="w" for="ch" forName="upArrow" refType="w" fact="0.3"/>
              <dgm:constr type="h" for="ch" forName="upArrow" refType="h" fact="0.4"/>
              <dgm:constr type="b" for="ch" forName="upArrow" refType="h" fact="0.95"/>
              <dgm:constr type="r" for="ch" forName="upArrow" refType="w" fact="0.9"/>
              <dgm:constr type="rOff" for="ch" forName="upArrow" refType="w" fact="-0.02"/>
              <dgm:constr type="w" for="ch" forName="upArrowText" refType="w" fact="0.32"/>
              <dgm:constr type="h" for="ch" forName="upArrowText" refType="h" fact="0.42"/>
              <dgm:constr type="b" for="ch" forName="upArrowText" refType="h"/>
              <dgm:constr type="l" for="ch" forName="upArrowText" refType="w" fact="0.15"/>
              <dgm:constr type="primFontSz" for="ch" ptType="node" op="equ" val="65"/>
            </dgm:constrLst>
          </dgm:if>
          <dgm:else name="Name4">
            <dgm:constrLst>
              <dgm:constr type="w" for="ch" forName="downArrow" refType="w" fact="0.4"/>
              <dgm:constr type="h" for="ch" forName="downArrow" refType="h" fact="0.8"/>
              <dgm:constr type="l" for="ch" forName="downArrow" refType="w" fact="0.02"/>
              <dgm:constr type="t" for="ch" forName="downArrow" refType="h" fact="0.05"/>
              <dgm:constr type="lOff" for="ch" forName="downArrow" refType="w" fact="0.02"/>
              <dgm:constr type="w" for="ch" forName="downArrowText" refType="w" fact="0.5"/>
              <dgm:constr type="h" for="ch" forName="downArrowText" refType="h"/>
              <dgm:constr type="t" for="ch" forName="downArrowText"/>
              <dgm:constr type="r" for="ch" forName="downArrowText" refType="w"/>
              <dgm:constr type="primFontSz" for="ch" ptType="node" op="equ" val="65"/>
            </dgm:constrLst>
          </dgm:else>
        </dgm:choose>
      </dgm:if>
      <dgm:else name="Name5">
        <dgm:choose name="Name6">
          <dgm:if name="Name7" axis="ch" ptType="node" func="cnt" op="gte" val="2">
            <dgm:constrLst>
              <dgm:constr type="w" for="ch" forName="divider" refType="w"/>
              <dgm:constr type="h" for="ch" forName="divider" refType="w" fact="0.2"/>
              <dgm:constr type="h" for="ch" forName="divider" refType="h" op="gte" fact="0.2"/>
              <dgm:constr type="h" for="ch" forName="divider" refType="h" op="lte" fact="0.4"/>
              <dgm:constr type="ctrX" for="ch" forName="divider" refType="w" fact="0.5"/>
              <dgm:constr type="ctrY" for="ch" forName="divider" refType="h" fact="0.5"/>
              <dgm:constr type="w" for="ch" forName="downArrow" refType="w" fact="0.3"/>
              <dgm:constr type="h" for="ch" forName="downArrow" refType="h" fact="0.4"/>
              <dgm:constr type="r" for="ch" forName="downArrow" refType="w" fact="0.9"/>
              <dgm:constr type="t" for="ch" forName="downArrow" refType="h" fact="0.05"/>
              <dgm:constr type="rOff" for="ch" forName="downArrow" refType="w" fact="-0.02"/>
              <dgm:constr type="w" for="ch" forName="downArrowText" refType="w" fact="0.32"/>
              <dgm:constr type="h" for="ch" forName="downArrowText" refType="h" fact="0.42"/>
              <dgm:constr type="t" for="ch" forName="downArrowText"/>
              <dgm:constr type="l" for="ch" forName="downArrowText" refType="w" fact="0.15"/>
              <dgm:constr type="w" for="ch" forName="upArrow" refType="w" fact="0.3"/>
              <dgm:constr type="h" for="ch" forName="upArrow" refType="h" fact="0.4"/>
              <dgm:constr type="b" for="ch" forName="upArrow" refType="h" fact="0.95"/>
              <dgm:constr type="l" for="ch" forName="upArrow" refType="w" fact="0.1"/>
              <dgm:constr type="lOff" for="ch" forName="upArrow" refType="w" fact="0.02"/>
              <dgm:constr type="w" for="ch" forName="upArrowText" refType="w" fact="0.32"/>
              <dgm:constr type="h" for="ch" forName="upArrowText" refType="h" fact="0.42"/>
              <dgm:constr type="b" for="ch" forName="upArrowText" refType="h"/>
              <dgm:constr type="r" for="ch" forName="upArrowText" refType="w" fact="0.85"/>
              <dgm:constr type="primFontSz" for="ch" ptType="node" op="equ" val="65"/>
            </dgm:constrLst>
          </dgm:if>
          <dgm:else name="Name8">
            <dgm:constrLst>
              <dgm:constr type="w" for="ch" forName="downArrow" refType="w" fact="0.4"/>
              <dgm:constr type="h" for="ch" forName="downArrow" refType="h" fact="0.8"/>
              <dgm:constr type="r" for="ch" forName="downArrow" refType="w" fact="0.98"/>
              <dgm:constr type="t" for="ch" forName="downArrow" refType="h" fact="0.05"/>
              <dgm:constr type="rOff" for="ch" forName="downArrow" refType="w" fact="-0.02"/>
              <dgm:constr type="w" for="ch" forName="downArrowText" refType="w" fact="0.5"/>
              <dgm:constr type="h" for="ch" forName="downArrowText" refType="h"/>
              <dgm:constr type="t" for="ch" forName="downArrowText"/>
              <dgm:constr type="l" for="ch" forName="downArrowText"/>
              <dgm:constr type="primFontSz" for="ch" ptType="node" op="equ" val="65"/>
            </dgm:constrLst>
          </dgm:else>
        </dgm:choose>
      </dgm:else>
    </dgm:choose>
    <dgm:ruleLst/>
    <dgm:choose name="Name9">
      <dgm:if name="Name10" axis="ch" ptType="node" func="cnt" op="gte" val="2">
        <dgm:layoutNode name="divider" styleLbl="fgShp">
          <dgm:alg type="sp"/>
          <dgm:choose name="Name11">
            <dgm:if name="Name12" func="var" arg="dir" op="equ" val="norm">
              <dgm:shape xmlns:r="http://schemas.openxmlformats.org/officeDocument/2006/relationships" rot="-5" type="mathMinus" r:blip="">
                <dgm:adjLst/>
              </dgm:shape>
            </dgm:if>
            <dgm:else name="Name13">
              <dgm:shape xmlns:r="http://schemas.openxmlformats.org/officeDocument/2006/relationships" rot="5" type="mathMinus" r:blip="">
                <dgm:adjLst/>
              </dgm:shape>
            </dgm:else>
          </dgm:choose>
          <dgm:presOf/>
          <dgm:constrLst/>
          <dgm:ruleLst/>
        </dgm:layoutNode>
      </dgm:if>
      <dgm:else name="Name14"/>
    </dgm:choose>
    <dgm:forEach name="Name15" axis="ch" ptType="node" cnt="1">
      <dgm:layoutNode name="downArrow" styleLbl="node1">
        <dgm:alg type="sp"/>
        <dgm:shape xmlns:r="http://schemas.openxmlformats.org/officeDocument/2006/relationships" type="downArrow" r:blip="">
          <dgm:adjLst/>
        </dgm:shape>
        <dgm:presOf/>
        <dgm:constrLst/>
        <dgm:ruleLst/>
      </dgm:layoutNode>
      <dgm:layoutNode name="downArrowText" styleLbl="revTx">
        <dgm:varLst>
          <dgm:bulletEnabled val="1"/>
        </dgm:varLst>
        <dgm:alg type="tx">
          <dgm:param type="txAnchorVertCh" val="mid"/>
        </dgm:alg>
        <dgm:shape xmlns:r="http://schemas.openxmlformats.org/officeDocument/2006/relationships" type="rect" r:blip="">
          <dgm:adjLst/>
        </dgm:shape>
        <dgm:presOf axis="desOrSelf" ptType="node"/>
        <dgm:constrLst/>
        <dgm:ruleLst>
          <dgm:rule type="primFontSz" val="5" fact="NaN" max="NaN"/>
        </dgm:ruleLst>
      </dgm:layoutNode>
    </dgm:forEach>
    <dgm:forEach name="Name16" axis="ch" ptType="node" st="2" cnt="1">
      <dgm:layoutNode name="upArrow" styleLbl="node1">
        <dgm:alg type="sp"/>
        <dgm:shape xmlns:r="http://schemas.openxmlformats.org/officeDocument/2006/relationships" type="upArrow" r:blip="">
          <dgm:adjLst/>
        </dgm:shape>
        <dgm:presOf/>
        <dgm:constrLst/>
        <dgm:ruleLst/>
      </dgm:layoutNode>
      <dgm:layoutNode name="upArrowText" styleLbl="revTx">
        <dgm:varLst>
          <dgm:bulletEnabled val="1"/>
        </dgm:varLst>
        <dgm:alg type="tx">
          <dgm:param type="txAnchorVertCh" val="mid"/>
        </dgm:alg>
        <dgm:shape xmlns:r="http://schemas.openxmlformats.org/officeDocument/2006/relationships" type="rect" r:blip="">
          <dgm:adjLst/>
        </dgm:shape>
        <dgm:presOf axis="desOrSelf" ptType="node"/>
        <dgm:constrLst/>
        <dgm:ruleLst>
          <dgm:rule type="primFontSz" val="5" fact="NaN" max="NaN"/>
        </dgm:ruleLst>
      </dgm:layoutNode>
    </dgm:forEach>
  </dgm:layoutNode>
</dgm:layoutDef>
</file>

<file path=ppt/diagrams/layout22.xml><?xml version="1.0" encoding="utf-8"?>
<dgm:layoutDef xmlns:dgm="http://schemas.openxmlformats.org/drawingml/2006/diagram" xmlns:a="http://schemas.openxmlformats.org/drawingml/2006/main" uniqueId="urn:microsoft.com/office/officeart/2005/8/layout/arrow3">
  <dgm:title val=""/>
  <dgm:desc val=""/>
  <dgm:catLst>
    <dgm:cat type="relationship" pri="5000"/>
  </dgm:catLst>
  <dgm:sampData>
    <dgm:dataModel>
      <dgm:ptLst>
        <dgm:pt modelId="0" type="doc"/>
        <dgm:pt modelId="1">
          <dgm:prSet phldr="1"/>
        </dgm:pt>
        <dgm:pt modelId="2">
          <dgm:prSet phldr="1"/>
        </dgm:pt>
      </dgm:ptLst>
      <dgm:cxnLst>
        <dgm:cxn modelId="4" srcId="0" destId="1" srcOrd="0" destOrd="0"/>
        <dgm:cxn modelId="5" srcId="0" destId="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Lst>
      <dgm:cxnLst>
        <dgm:cxn modelId="3" srcId="0" destId="1" srcOrd="0" destOrd="0"/>
        <dgm:cxn modelId="4" srcId="0" destId="2" srcOrd="1" destOrd="0"/>
      </dgm:cxnLst>
      <dgm:bg/>
      <dgm:whole/>
    </dgm:dataModel>
  </dgm:clrData>
  <dgm:layoutNode name="compositeShape">
    <dgm:varLst>
      <dgm:chMax val="2"/>
      <dgm:dir/>
      <dgm:resizeHandles val="exact"/>
    </dgm:varLst>
    <dgm:alg type="composite">
      <dgm:param type="horzAlign" val="none"/>
      <dgm:param type="vertAlign" val="none"/>
    </dgm:alg>
    <dgm:shape xmlns:r="http://schemas.openxmlformats.org/officeDocument/2006/relationships" r:blip="">
      <dgm:adjLst/>
    </dgm:shape>
    <dgm:presOf/>
    <dgm:choose name="Name0">
      <dgm:if name="Name1" func="var" arg="dir" op="equ" val="norm">
        <dgm:choose name="Name2">
          <dgm:if name="Name3" axis="ch" ptType="node" func="cnt" op="gte" val="2">
            <dgm:constrLst>
              <dgm:constr type="w" for="ch" forName="divider" refType="w"/>
              <dgm:constr type="h" for="ch" forName="divider" refType="w" fact="0.2"/>
              <dgm:constr type="h" for="ch" forName="divider" refType="h" op="gte" fact="0.2"/>
              <dgm:constr type="h" for="ch" forName="divider" refType="h" op="lte" fact="0.4"/>
              <dgm:constr type="ctrX" for="ch" forName="divider" refType="w" fact="0.5"/>
              <dgm:constr type="ctrY" for="ch" forName="divider" refType="h" fact="0.5"/>
              <dgm:constr type="w" for="ch" forName="downArrow" refType="w" fact="0.3"/>
              <dgm:constr type="h" for="ch" forName="downArrow" refType="h" fact="0.4"/>
              <dgm:constr type="l" for="ch" forName="downArrow" refType="w" fact="0.1"/>
              <dgm:constr type="t" for="ch" forName="downArrow" refType="h" fact="0.05"/>
              <dgm:constr type="lOff" for="ch" forName="downArrow" refType="w" fact="0.02"/>
              <dgm:constr type="w" for="ch" forName="downArrowText" refType="w" fact="0.32"/>
              <dgm:constr type="h" for="ch" forName="downArrowText" refType="h" fact="0.42"/>
              <dgm:constr type="t" for="ch" forName="downArrowText"/>
              <dgm:constr type="r" for="ch" forName="downArrowText" refType="w" fact="0.85"/>
              <dgm:constr type="w" for="ch" forName="upArrow" refType="w" fact="0.3"/>
              <dgm:constr type="h" for="ch" forName="upArrow" refType="h" fact="0.4"/>
              <dgm:constr type="b" for="ch" forName="upArrow" refType="h" fact="0.95"/>
              <dgm:constr type="r" for="ch" forName="upArrow" refType="w" fact="0.9"/>
              <dgm:constr type="rOff" for="ch" forName="upArrow" refType="w" fact="-0.02"/>
              <dgm:constr type="w" for="ch" forName="upArrowText" refType="w" fact="0.32"/>
              <dgm:constr type="h" for="ch" forName="upArrowText" refType="h" fact="0.42"/>
              <dgm:constr type="b" for="ch" forName="upArrowText" refType="h"/>
              <dgm:constr type="l" for="ch" forName="upArrowText" refType="w" fact="0.15"/>
              <dgm:constr type="primFontSz" for="ch" ptType="node" op="equ" val="65"/>
            </dgm:constrLst>
          </dgm:if>
          <dgm:else name="Name4">
            <dgm:constrLst>
              <dgm:constr type="w" for="ch" forName="downArrow" refType="w" fact="0.4"/>
              <dgm:constr type="h" for="ch" forName="downArrow" refType="h" fact="0.8"/>
              <dgm:constr type="l" for="ch" forName="downArrow" refType="w" fact="0.02"/>
              <dgm:constr type="t" for="ch" forName="downArrow" refType="h" fact="0.05"/>
              <dgm:constr type="lOff" for="ch" forName="downArrow" refType="w" fact="0.02"/>
              <dgm:constr type="w" for="ch" forName="downArrowText" refType="w" fact="0.5"/>
              <dgm:constr type="h" for="ch" forName="downArrowText" refType="h"/>
              <dgm:constr type="t" for="ch" forName="downArrowText"/>
              <dgm:constr type="r" for="ch" forName="downArrowText" refType="w"/>
              <dgm:constr type="primFontSz" for="ch" ptType="node" op="equ" val="65"/>
            </dgm:constrLst>
          </dgm:else>
        </dgm:choose>
      </dgm:if>
      <dgm:else name="Name5">
        <dgm:choose name="Name6">
          <dgm:if name="Name7" axis="ch" ptType="node" func="cnt" op="gte" val="2">
            <dgm:constrLst>
              <dgm:constr type="w" for="ch" forName="divider" refType="w"/>
              <dgm:constr type="h" for="ch" forName="divider" refType="w" fact="0.2"/>
              <dgm:constr type="h" for="ch" forName="divider" refType="h" op="gte" fact="0.2"/>
              <dgm:constr type="h" for="ch" forName="divider" refType="h" op="lte" fact="0.4"/>
              <dgm:constr type="ctrX" for="ch" forName="divider" refType="w" fact="0.5"/>
              <dgm:constr type="ctrY" for="ch" forName="divider" refType="h" fact="0.5"/>
              <dgm:constr type="w" for="ch" forName="downArrow" refType="w" fact="0.3"/>
              <dgm:constr type="h" for="ch" forName="downArrow" refType="h" fact="0.4"/>
              <dgm:constr type="r" for="ch" forName="downArrow" refType="w" fact="0.9"/>
              <dgm:constr type="t" for="ch" forName="downArrow" refType="h" fact="0.05"/>
              <dgm:constr type="rOff" for="ch" forName="downArrow" refType="w" fact="-0.02"/>
              <dgm:constr type="w" for="ch" forName="downArrowText" refType="w" fact="0.32"/>
              <dgm:constr type="h" for="ch" forName="downArrowText" refType="h" fact="0.42"/>
              <dgm:constr type="t" for="ch" forName="downArrowText"/>
              <dgm:constr type="l" for="ch" forName="downArrowText" refType="w" fact="0.15"/>
              <dgm:constr type="w" for="ch" forName="upArrow" refType="w" fact="0.3"/>
              <dgm:constr type="h" for="ch" forName="upArrow" refType="h" fact="0.4"/>
              <dgm:constr type="b" for="ch" forName="upArrow" refType="h" fact="0.95"/>
              <dgm:constr type="l" for="ch" forName="upArrow" refType="w" fact="0.1"/>
              <dgm:constr type="lOff" for="ch" forName="upArrow" refType="w" fact="0.02"/>
              <dgm:constr type="w" for="ch" forName="upArrowText" refType="w" fact="0.32"/>
              <dgm:constr type="h" for="ch" forName="upArrowText" refType="h" fact="0.42"/>
              <dgm:constr type="b" for="ch" forName="upArrowText" refType="h"/>
              <dgm:constr type="r" for="ch" forName="upArrowText" refType="w" fact="0.85"/>
              <dgm:constr type="primFontSz" for="ch" ptType="node" op="equ" val="65"/>
            </dgm:constrLst>
          </dgm:if>
          <dgm:else name="Name8">
            <dgm:constrLst>
              <dgm:constr type="w" for="ch" forName="downArrow" refType="w" fact="0.4"/>
              <dgm:constr type="h" for="ch" forName="downArrow" refType="h" fact="0.8"/>
              <dgm:constr type="r" for="ch" forName="downArrow" refType="w" fact="0.98"/>
              <dgm:constr type="t" for="ch" forName="downArrow" refType="h" fact="0.05"/>
              <dgm:constr type="rOff" for="ch" forName="downArrow" refType="w" fact="-0.02"/>
              <dgm:constr type="w" for="ch" forName="downArrowText" refType="w" fact="0.5"/>
              <dgm:constr type="h" for="ch" forName="downArrowText" refType="h"/>
              <dgm:constr type="t" for="ch" forName="downArrowText"/>
              <dgm:constr type="l" for="ch" forName="downArrowText"/>
              <dgm:constr type="primFontSz" for="ch" ptType="node" op="equ" val="65"/>
            </dgm:constrLst>
          </dgm:else>
        </dgm:choose>
      </dgm:else>
    </dgm:choose>
    <dgm:ruleLst/>
    <dgm:choose name="Name9">
      <dgm:if name="Name10" axis="ch" ptType="node" func="cnt" op="gte" val="2">
        <dgm:layoutNode name="divider" styleLbl="fgShp">
          <dgm:alg type="sp"/>
          <dgm:choose name="Name11">
            <dgm:if name="Name12" func="var" arg="dir" op="equ" val="norm">
              <dgm:shape xmlns:r="http://schemas.openxmlformats.org/officeDocument/2006/relationships" rot="-5" type="mathMinus" r:blip="">
                <dgm:adjLst/>
              </dgm:shape>
            </dgm:if>
            <dgm:else name="Name13">
              <dgm:shape xmlns:r="http://schemas.openxmlformats.org/officeDocument/2006/relationships" rot="5" type="mathMinus" r:blip="">
                <dgm:adjLst/>
              </dgm:shape>
            </dgm:else>
          </dgm:choose>
          <dgm:presOf/>
          <dgm:constrLst/>
          <dgm:ruleLst/>
        </dgm:layoutNode>
      </dgm:if>
      <dgm:else name="Name14"/>
    </dgm:choose>
    <dgm:forEach name="Name15" axis="ch" ptType="node" cnt="1">
      <dgm:layoutNode name="downArrow" styleLbl="node1">
        <dgm:alg type="sp"/>
        <dgm:shape xmlns:r="http://schemas.openxmlformats.org/officeDocument/2006/relationships" type="downArrow" r:blip="">
          <dgm:adjLst/>
        </dgm:shape>
        <dgm:presOf/>
        <dgm:constrLst/>
        <dgm:ruleLst/>
      </dgm:layoutNode>
      <dgm:layoutNode name="downArrowText" styleLbl="revTx">
        <dgm:varLst>
          <dgm:bulletEnabled val="1"/>
        </dgm:varLst>
        <dgm:alg type="tx">
          <dgm:param type="txAnchorVertCh" val="mid"/>
        </dgm:alg>
        <dgm:shape xmlns:r="http://schemas.openxmlformats.org/officeDocument/2006/relationships" type="rect" r:blip="">
          <dgm:adjLst/>
        </dgm:shape>
        <dgm:presOf axis="desOrSelf" ptType="node"/>
        <dgm:constrLst/>
        <dgm:ruleLst>
          <dgm:rule type="primFontSz" val="5" fact="NaN" max="NaN"/>
        </dgm:ruleLst>
      </dgm:layoutNode>
    </dgm:forEach>
    <dgm:forEach name="Name16" axis="ch" ptType="node" st="2" cnt="1">
      <dgm:layoutNode name="upArrow" styleLbl="node1">
        <dgm:alg type="sp"/>
        <dgm:shape xmlns:r="http://schemas.openxmlformats.org/officeDocument/2006/relationships" type="upArrow" r:blip="">
          <dgm:adjLst/>
        </dgm:shape>
        <dgm:presOf/>
        <dgm:constrLst/>
        <dgm:ruleLst/>
      </dgm:layoutNode>
      <dgm:layoutNode name="upArrowText" styleLbl="revTx">
        <dgm:varLst>
          <dgm:bulletEnabled val="1"/>
        </dgm:varLst>
        <dgm:alg type="tx">
          <dgm:param type="txAnchorVertCh" val="mid"/>
        </dgm:alg>
        <dgm:shape xmlns:r="http://schemas.openxmlformats.org/officeDocument/2006/relationships" type="rect" r:blip="">
          <dgm:adjLst/>
        </dgm:shape>
        <dgm:presOf axis="desOrSelf" ptType="node"/>
        <dgm:constrLst/>
        <dgm:ruleLst>
          <dgm:rule type="primFontSz" val="5" fact="NaN" max="NaN"/>
        </dgm:ruleLst>
      </dgm:layoutNode>
    </dgm:forEach>
  </dgm:layoutNode>
</dgm:layoutDef>
</file>

<file path=ppt/diagrams/layout23.xml><?xml version="1.0" encoding="utf-8"?>
<dgm:layoutDef xmlns:dgm="http://schemas.openxmlformats.org/drawingml/2006/diagram" xmlns:a="http://schemas.openxmlformats.org/drawingml/2006/main" uniqueId="urn:microsoft.com/office/officeart/2005/8/layout/arrow3">
  <dgm:title val=""/>
  <dgm:desc val=""/>
  <dgm:catLst>
    <dgm:cat type="relationship" pri="5000"/>
  </dgm:catLst>
  <dgm:sampData>
    <dgm:dataModel>
      <dgm:ptLst>
        <dgm:pt modelId="0" type="doc"/>
        <dgm:pt modelId="1">
          <dgm:prSet phldr="1"/>
        </dgm:pt>
        <dgm:pt modelId="2">
          <dgm:prSet phldr="1"/>
        </dgm:pt>
      </dgm:ptLst>
      <dgm:cxnLst>
        <dgm:cxn modelId="4" srcId="0" destId="1" srcOrd="0" destOrd="0"/>
        <dgm:cxn modelId="5" srcId="0" destId="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Lst>
      <dgm:cxnLst>
        <dgm:cxn modelId="3" srcId="0" destId="1" srcOrd="0" destOrd="0"/>
        <dgm:cxn modelId="4" srcId="0" destId="2" srcOrd="1" destOrd="0"/>
      </dgm:cxnLst>
      <dgm:bg/>
      <dgm:whole/>
    </dgm:dataModel>
  </dgm:clrData>
  <dgm:layoutNode name="compositeShape">
    <dgm:varLst>
      <dgm:chMax val="2"/>
      <dgm:dir/>
      <dgm:resizeHandles val="exact"/>
    </dgm:varLst>
    <dgm:alg type="composite">
      <dgm:param type="horzAlign" val="none"/>
      <dgm:param type="vertAlign" val="none"/>
    </dgm:alg>
    <dgm:shape xmlns:r="http://schemas.openxmlformats.org/officeDocument/2006/relationships" r:blip="">
      <dgm:adjLst/>
    </dgm:shape>
    <dgm:presOf/>
    <dgm:choose name="Name0">
      <dgm:if name="Name1" func="var" arg="dir" op="equ" val="norm">
        <dgm:choose name="Name2">
          <dgm:if name="Name3" axis="ch" ptType="node" func="cnt" op="gte" val="2">
            <dgm:constrLst>
              <dgm:constr type="w" for="ch" forName="divider" refType="w"/>
              <dgm:constr type="h" for="ch" forName="divider" refType="w" fact="0.2"/>
              <dgm:constr type="h" for="ch" forName="divider" refType="h" op="gte" fact="0.2"/>
              <dgm:constr type="h" for="ch" forName="divider" refType="h" op="lte" fact="0.4"/>
              <dgm:constr type="ctrX" for="ch" forName="divider" refType="w" fact="0.5"/>
              <dgm:constr type="ctrY" for="ch" forName="divider" refType="h" fact="0.5"/>
              <dgm:constr type="w" for="ch" forName="downArrow" refType="w" fact="0.3"/>
              <dgm:constr type="h" for="ch" forName="downArrow" refType="h" fact="0.4"/>
              <dgm:constr type="l" for="ch" forName="downArrow" refType="w" fact="0.1"/>
              <dgm:constr type="t" for="ch" forName="downArrow" refType="h" fact="0.05"/>
              <dgm:constr type="lOff" for="ch" forName="downArrow" refType="w" fact="0.02"/>
              <dgm:constr type="w" for="ch" forName="downArrowText" refType="w" fact="0.32"/>
              <dgm:constr type="h" for="ch" forName="downArrowText" refType="h" fact="0.42"/>
              <dgm:constr type="t" for="ch" forName="downArrowText"/>
              <dgm:constr type="r" for="ch" forName="downArrowText" refType="w" fact="0.85"/>
              <dgm:constr type="w" for="ch" forName="upArrow" refType="w" fact="0.3"/>
              <dgm:constr type="h" for="ch" forName="upArrow" refType="h" fact="0.4"/>
              <dgm:constr type="b" for="ch" forName="upArrow" refType="h" fact="0.95"/>
              <dgm:constr type="r" for="ch" forName="upArrow" refType="w" fact="0.9"/>
              <dgm:constr type="rOff" for="ch" forName="upArrow" refType="w" fact="-0.02"/>
              <dgm:constr type="w" for="ch" forName="upArrowText" refType="w" fact="0.32"/>
              <dgm:constr type="h" for="ch" forName="upArrowText" refType="h" fact="0.42"/>
              <dgm:constr type="b" for="ch" forName="upArrowText" refType="h"/>
              <dgm:constr type="l" for="ch" forName="upArrowText" refType="w" fact="0.15"/>
              <dgm:constr type="primFontSz" for="ch" ptType="node" op="equ" val="65"/>
            </dgm:constrLst>
          </dgm:if>
          <dgm:else name="Name4">
            <dgm:constrLst>
              <dgm:constr type="w" for="ch" forName="downArrow" refType="w" fact="0.4"/>
              <dgm:constr type="h" for="ch" forName="downArrow" refType="h" fact="0.8"/>
              <dgm:constr type="l" for="ch" forName="downArrow" refType="w" fact="0.02"/>
              <dgm:constr type="t" for="ch" forName="downArrow" refType="h" fact="0.05"/>
              <dgm:constr type="lOff" for="ch" forName="downArrow" refType="w" fact="0.02"/>
              <dgm:constr type="w" for="ch" forName="downArrowText" refType="w" fact="0.5"/>
              <dgm:constr type="h" for="ch" forName="downArrowText" refType="h"/>
              <dgm:constr type="t" for="ch" forName="downArrowText"/>
              <dgm:constr type="r" for="ch" forName="downArrowText" refType="w"/>
              <dgm:constr type="primFontSz" for="ch" ptType="node" op="equ" val="65"/>
            </dgm:constrLst>
          </dgm:else>
        </dgm:choose>
      </dgm:if>
      <dgm:else name="Name5">
        <dgm:choose name="Name6">
          <dgm:if name="Name7" axis="ch" ptType="node" func="cnt" op="gte" val="2">
            <dgm:constrLst>
              <dgm:constr type="w" for="ch" forName="divider" refType="w"/>
              <dgm:constr type="h" for="ch" forName="divider" refType="w" fact="0.2"/>
              <dgm:constr type="h" for="ch" forName="divider" refType="h" op="gte" fact="0.2"/>
              <dgm:constr type="h" for="ch" forName="divider" refType="h" op="lte" fact="0.4"/>
              <dgm:constr type="ctrX" for="ch" forName="divider" refType="w" fact="0.5"/>
              <dgm:constr type="ctrY" for="ch" forName="divider" refType="h" fact="0.5"/>
              <dgm:constr type="w" for="ch" forName="downArrow" refType="w" fact="0.3"/>
              <dgm:constr type="h" for="ch" forName="downArrow" refType="h" fact="0.4"/>
              <dgm:constr type="r" for="ch" forName="downArrow" refType="w" fact="0.9"/>
              <dgm:constr type="t" for="ch" forName="downArrow" refType="h" fact="0.05"/>
              <dgm:constr type="rOff" for="ch" forName="downArrow" refType="w" fact="-0.02"/>
              <dgm:constr type="w" for="ch" forName="downArrowText" refType="w" fact="0.32"/>
              <dgm:constr type="h" for="ch" forName="downArrowText" refType="h" fact="0.42"/>
              <dgm:constr type="t" for="ch" forName="downArrowText"/>
              <dgm:constr type="l" for="ch" forName="downArrowText" refType="w" fact="0.15"/>
              <dgm:constr type="w" for="ch" forName="upArrow" refType="w" fact="0.3"/>
              <dgm:constr type="h" for="ch" forName="upArrow" refType="h" fact="0.4"/>
              <dgm:constr type="b" for="ch" forName="upArrow" refType="h" fact="0.95"/>
              <dgm:constr type="l" for="ch" forName="upArrow" refType="w" fact="0.1"/>
              <dgm:constr type="lOff" for="ch" forName="upArrow" refType="w" fact="0.02"/>
              <dgm:constr type="w" for="ch" forName="upArrowText" refType="w" fact="0.32"/>
              <dgm:constr type="h" for="ch" forName="upArrowText" refType="h" fact="0.42"/>
              <dgm:constr type="b" for="ch" forName="upArrowText" refType="h"/>
              <dgm:constr type="r" for="ch" forName="upArrowText" refType="w" fact="0.85"/>
              <dgm:constr type="primFontSz" for="ch" ptType="node" op="equ" val="65"/>
            </dgm:constrLst>
          </dgm:if>
          <dgm:else name="Name8">
            <dgm:constrLst>
              <dgm:constr type="w" for="ch" forName="downArrow" refType="w" fact="0.4"/>
              <dgm:constr type="h" for="ch" forName="downArrow" refType="h" fact="0.8"/>
              <dgm:constr type="r" for="ch" forName="downArrow" refType="w" fact="0.98"/>
              <dgm:constr type="t" for="ch" forName="downArrow" refType="h" fact="0.05"/>
              <dgm:constr type="rOff" for="ch" forName="downArrow" refType="w" fact="-0.02"/>
              <dgm:constr type="w" for="ch" forName="downArrowText" refType="w" fact="0.5"/>
              <dgm:constr type="h" for="ch" forName="downArrowText" refType="h"/>
              <dgm:constr type="t" for="ch" forName="downArrowText"/>
              <dgm:constr type="l" for="ch" forName="downArrowText"/>
              <dgm:constr type="primFontSz" for="ch" ptType="node" op="equ" val="65"/>
            </dgm:constrLst>
          </dgm:else>
        </dgm:choose>
      </dgm:else>
    </dgm:choose>
    <dgm:ruleLst/>
    <dgm:choose name="Name9">
      <dgm:if name="Name10" axis="ch" ptType="node" func="cnt" op="gte" val="2">
        <dgm:layoutNode name="divider" styleLbl="fgShp">
          <dgm:alg type="sp"/>
          <dgm:choose name="Name11">
            <dgm:if name="Name12" func="var" arg="dir" op="equ" val="norm">
              <dgm:shape xmlns:r="http://schemas.openxmlformats.org/officeDocument/2006/relationships" rot="-5" type="mathMinus" r:blip="">
                <dgm:adjLst/>
              </dgm:shape>
            </dgm:if>
            <dgm:else name="Name13">
              <dgm:shape xmlns:r="http://schemas.openxmlformats.org/officeDocument/2006/relationships" rot="5" type="mathMinus" r:blip="">
                <dgm:adjLst/>
              </dgm:shape>
            </dgm:else>
          </dgm:choose>
          <dgm:presOf/>
          <dgm:constrLst/>
          <dgm:ruleLst/>
        </dgm:layoutNode>
      </dgm:if>
      <dgm:else name="Name14"/>
    </dgm:choose>
    <dgm:forEach name="Name15" axis="ch" ptType="node" cnt="1">
      <dgm:layoutNode name="downArrow" styleLbl="node1">
        <dgm:alg type="sp"/>
        <dgm:shape xmlns:r="http://schemas.openxmlformats.org/officeDocument/2006/relationships" type="downArrow" r:blip="">
          <dgm:adjLst/>
        </dgm:shape>
        <dgm:presOf/>
        <dgm:constrLst/>
        <dgm:ruleLst/>
      </dgm:layoutNode>
      <dgm:layoutNode name="downArrowText" styleLbl="revTx">
        <dgm:varLst>
          <dgm:bulletEnabled val="1"/>
        </dgm:varLst>
        <dgm:alg type="tx">
          <dgm:param type="txAnchorVertCh" val="mid"/>
        </dgm:alg>
        <dgm:shape xmlns:r="http://schemas.openxmlformats.org/officeDocument/2006/relationships" type="rect" r:blip="">
          <dgm:adjLst/>
        </dgm:shape>
        <dgm:presOf axis="desOrSelf" ptType="node"/>
        <dgm:constrLst/>
        <dgm:ruleLst>
          <dgm:rule type="primFontSz" val="5" fact="NaN" max="NaN"/>
        </dgm:ruleLst>
      </dgm:layoutNode>
    </dgm:forEach>
    <dgm:forEach name="Name16" axis="ch" ptType="node" st="2" cnt="1">
      <dgm:layoutNode name="upArrow" styleLbl="node1">
        <dgm:alg type="sp"/>
        <dgm:shape xmlns:r="http://schemas.openxmlformats.org/officeDocument/2006/relationships" type="upArrow" r:blip="">
          <dgm:adjLst/>
        </dgm:shape>
        <dgm:presOf/>
        <dgm:constrLst/>
        <dgm:ruleLst/>
      </dgm:layoutNode>
      <dgm:layoutNode name="upArrowText" styleLbl="revTx">
        <dgm:varLst>
          <dgm:bulletEnabled val="1"/>
        </dgm:varLst>
        <dgm:alg type="tx">
          <dgm:param type="txAnchorVertCh" val="mid"/>
        </dgm:alg>
        <dgm:shape xmlns:r="http://schemas.openxmlformats.org/officeDocument/2006/relationships" type="rect" r:blip="">
          <dgm:adjLst/>
        </dgm:shape>
        <dgm:presOf axis="desOrSelf" ptType="node"/>
        <dgm:constrLst/>
        <dgm:ruleLst>
          <dgm:rule type="primFontSz" val="5" fact="NaN" max="NaN"/>
        </dgm:ruleLst>
      </dgm:layoutNode>
    </dgm:forEach>
  </dgm:layoutNode>
</dgm:layoutDef>
</file>

<file path=ppt/diagrams/layout24.xml><?xml version="1.0" encoding="utf-8"?>
<dgm:layoutDef xmlns:dgm="http://schemas.openxmlformats.org/drawingml/2006/diagram" xmlns:a="http://schemas.openxmlformats.org/drawingml/2006/main" uniqueId="urn:microsoft.com/office/officeart/2005/8/layout/equation1">
  <dgm:title val=""/>
  <dgm:desc val=""/>
  <dgm:catLst>
    <dgm:cat type="relationship" pri="17000"/>
    <dgm:cat type="process" pri="2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choose name="Name0">
      <dgm:if name="Name1" func="var" arg="dir" op="equ" val="norm">
        <dgm:alg type="lin">
          <dgm:param type="fallback" val="2D"/>
        </dgm:alg>
      </dgm:if>
      <dgm:else name="Name2">
        <dgm:alg type="lin">
          <dgm:param type="linDir" val="fromR"/>
          <dgm:param type="fallback" val="2D"/>
        </dgm:alg>
      </dgm:else>
    </dgm:choose>
    <dgm:shape xmlns:r="http://schemas.openxmlformats.org/officeDocument/2006/relationships" r:blip="">
      <dgm:adjLst/>
    </dgm:shape>
    <dgm:presOf/>
    <dgm:constrLst>
      <dgm:constr type="w" for="ch" ptType="node" refType="w"/>
      <dgm:constr type="w" for="ch" ptType="sibTrans" refType="w" refFor="ch" refPtType="node" fact="0.58"/>
      <dgm:constr type="primFontSz" for="ch" ptType="node" op="equ" val="65"/>
      <dgm:constr type="primFontSz" for="ch" ptType="sibTrans" op="equ" val="55"/>
      <dgm:constr type="primFontSz" for="ch" ptType="sibTrans" refType="primFontSz" refFor="ch" refPtType="node" op="lte" fact="0.8"/>
      <dgm:constr type="w" for="ch" forName="spacerL" refType="w" refFor="ch" refPtType="sibTrans" fact="0.14"/>
      <dgm:constr type="w" for="ch" forName="spacerR" refType="w" refFor="ch" refPtType="sibTrans" fact="0.14"/>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sibTransForEach" axis="followSib" ptType="sibTrans" cnt="1">
        <dgm:layoutNode name="spacerL">
          <dgm:alg type="sp"/>
          <dgm:shape xmlns:r="http://schemas.openxmlformats.org/officeDocument/2006/relationships" r:blip="">
            <dgm:adjLst/>
          </dgm:shape>
          <dgm:presOf/>
          <dgm:constrLst/>
          <dgm:ruleLst/>
        </dgm:layoutNode>
        <dgm:layoutNode name="sibTrans">
          <dgm:alg type="tx"/>
          <dgm:choose name="Name3">
            <dgm:if name="Name4" axis="followSib" ptType="sibTrans" func="cnt" op="equ" val="0">
              <dgm:shape xmlns:r="http://schemas.openxmlformats.org/officeDocument/2006/relationships" type="mathEqual" r:blip="">
                <dgm:adjLst/>
              </dgm:shape>
            </dgm:if>
            <dgm:else name="Name5">
              <dgm:shape xmlns:r="http://schemas.openxmlformats.org/officeDocument/2006/relationships" type="mathPlus" r:blip="">
                <dgm:adjLst/>
              </dgm:shape>
            </dgm:else>
          </dgm:choose>
          <dgm:presOf axis="self"/>
          <dgm:constrLst>
            <dgm:constr type="h" refType="w"/>
            <dgm:constr type="lMarg"/>
            <dgm:constr type="rMarg"/>
            <dgm:constr type="tMarg"/>
            <dgm:constr type="bMarg"/>
          </dgm:constrLst>
          <dgm:ruleLst>
            <dgm:rule type="primFontSz" val="5" fact="NaN" max="NaN"/>
          </dgm:ruleLst>
        </dgm:layoutNode>
        <dgm:layoutNode name="spacerR">
          <dgm:alg type="sp"/>
          <dgm:shape xmlns:r="http://schemas.openxmlformats.org/officeDocument/2006/relationships" r:blip="">
            <dgm:adjLst/>
          </dgm:shape>
          <dgm:presOf/>
          <dgm:constrLst/>
          <dgm:ruleLst/>
        </dgm:layoutNode>
      </dgm:forEach>
    </dgm:forEach>
  </dgm:layoutNode>
</dgm:layoutDef>
</file>

<file path=ppt/diagrams/layout25.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7.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5.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0FAADB2-BA38-3F4E-8220-5EF041F2AD59}" type="datetimeFigureOut">
              <a:rPr lang="en-US" smtClean="0"/>
              <a:pPr/>
              <a:t>11/5/2020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F3F4B40-7007-A147-A82D-5BBB0E94A9D4}" type="slidenum">
              <a:rPr lang="en-US" smtClean="0"/>
              <a:pPr/>
              <a:t>‹#›</a:t>
            </a:fld>
            <a:endParaRPr lang="en-US"/>
          </a:p>
        </p:txBody>
      </p:sp>
    </p:spTree>
    <p:extLst>
      <p:ext uri="{BB962C8B-B14F-4D97-AF65-F5344CB8AC3E}">
        <p14:creationId xmlns:p14="http://schemas.microsoft.com/office/powerpoint/2010/main" val="52389319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sz="1200" kern="1200" dirty="0">
                <a:solidFill>
                  <a:schemeClr val="tx1"/>
                </a:solidFill>
                <a:effectLst/>
                <a:latin typeface="+mn-lt"/>
                <a:ea typeface="+mn-ea"/>
                <a:cs typeface="+mn-cs"/>
              </a:rPr>
              <a:t>Interpret assessment planning documentation and applicable organisational, legal and ethical requirements for conducting the assessment and confirm with the relevant people</a:t>
            </a:r>
            <a:endParaRPr lang="en-AU" dirty="0"/>
          </a:p>
          <a:p>
            <a:endParaRPr lang="en-AU" dirty="0"/>
          </a:p>
        </p:txBody>
      </p:sp>
      <p:sp>
        <p:nvSpPr>
          <p:cNvPr id="4" name="Slide Number Placeholder 3"/>
          <p:cNvSpPr>
            <a:spLocks noGrp="1"/>
          </p:cNvSpPr>
          <p:nvPr>
            <p:ph type="sldNum" sz="quarter" idx="5"/>
          </p:nvPr>
        </p:nvSpPr>
        <p:spPr/>
        <p:txBody>
          <a:bodyPr/>
          <a:lstStyle/>
          <a:p>
            <a:fld id="{6F3F4B40-7007-A147-A82D-5BBB0E94A9D4}" type="slidenum">
              <a:rPr lang="en-US" smtClean="0"/>
              <a:t>12</a:t>
            </a:fld>
            <a:endParaRPr lang="en-US"/>
          </a:p>
        </p:txBody>
      </p:sp>
    </p:spTree>
    <p:extLst>
      <p:ext uri="{BB962C8B-B14F-4D97-AF65-F5344CB8AC3E}">
        <p14:creationId xmlns:p14="http://schemas.microsoft.com/office/powerpoint/2010/main" val="406503834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lnSpc>
                <a:spcPct val="115000"/>
              </a:lnSpc>
              <a:spcAft>
                <a:spcPts val="1000"/>
              </a:spcAft>
            </a:pPr>
            <a:r>
              <a:rPr lang="en-AU" sz="1200" dirty="0">
                <a:solidFill>
                  <a:schemeClr val="bg1"/>
                </a:solidFill>
                <a:latin typeface="Arial" panose="020B0604020202020204" pitchFamily="34" charset="0"/>
                <a:ea typeface="Tahoma" pitchFamily="34" charset="0"/>
                <a:cs typeface="Arial" panose="020B0604020202020204" pitchFamily="34" charset="0"/>
              </a:rPr>
              <a:t>Who has the responsibility of ensuring unit coverage in assessment decisions?</a:t>
            </a:r>
          </a:p>
          <a:p>
            <a:pPr algn="l">
              <a:lnSpc>
                <a:spcPct val="115000"/>
              </a:lnSpc>
              <a:spcAft>
                <a:spcPts val="1000"/>
              </a:spcAft>
            </a:pPr>
            <a:r>
              <a:rPr lang="en-AU" sz="1200" dirty="0">
                <a:solidFill>
                  <a:schemeClr val="bg1"/>
                </a:solidFill>
                <a:latin typeface="Arial" panose="020B0604020202020204" pitchFamily="34" charset="0"/>
                <a:ea typeface="Tahoma" pitchFamily="34" charset="0"/>
                <a:cs typeface="Arial" panose="020B0604020202020204" pitchFamily="34" charset="0"/>
              </a:rPr>
              <a:t>Curriculum/Assessment Developer</a:t>
            </a:r>
          </a:p>
          <a:p>
            <a:pPr algn="l">
              <a:lnSpc>
                <a:spcPct val="115000"/>
              </a:lnSpc>
              <a:spcAft>
                <a:spcPts val="1000"/>
              </a:spcAft>
            </a:pPr>
            <a:r>
              <a:rPr lang="en-AU" sz="1200" dirty="0">
                <a:solidFill>
                  <a:schemeClr val="bg1"/>
                </a:solidFill>
                <a:latin typeface="Arial" panose="020B0604020202020204" pitchFamily="34" charset="0"/>
                <a:ea typeface="Tahoma" pitchFamily="34" charset="0"/>
                <a:cs typeface="Arial" panose="020B0604020202020204" pitchFamily="34" charset="0"/>
              </a:rPr>
              <a:t>RTO Manager</a:t>
            </a:r>
          </a:p>
          <a:p>
            <a:pPr algn="l">
              <a:lnSpc>
                <a:spcPct val="115000"/>
              </a:lnSpc>
              <a:spcAft>
                <a:spcPts val="1000"/>
              </a:spcAft>
            </a:pPr>
            <a:r>
              <a:rPr lang="en-AU" sz="1200" dirty="0">
                <a:solidFill>
                  <a:schemeClr val="bg1"/>
                </a:solidFill>
                <a:latin typeface="Arial" panose="020B0604020202020204" pitchFamily="34" charset="0"/>
                <a:ea typeface="Tahoma" pitchFamily="34" charset="0"/>
                <a:cs typeface="Arial" panose="020B0604020202020204" pitchFamily="34" charset="0"/>
              </a:rPr>
              <a:t>Curriculum Leader</a:t>
            </a:r>
          </a:p>
          <a:p>
            <a:pPr algn="l">
              <a:lnSpc>
                <a:spcPct val="115000"/>
              </a:lnSpc>
              <a:spcAft>
                <a:spcPts val="1000"/>
              </a:spcAft>
            </a:pPr>
            <a:r>
              <a:rPr lang="en-AU" sz="1200" b="1" dirty="0">
                <a:solidFill>
                  <a:schemeClr val="bg1"/>
                </a:solidFill>
                <a:latin typeface="Arial" panose="020B0604020202020204" pitchFamily="34" charset="0"/>
                <a:ea typeface="Tahoma" pitchFamily="34" charset="0"/>
                <a:cs typeface="Arial" panose="020B0604020202020204" pitchFamily="34" charset="0"/>
              </a:rPr>
              <a:t>Assessor</a:t>
            </a:r>
            <a:endParaRPr lang="en-US" sz="1200" b="1" dirty="0">
              <a:solidFill>
                <a:schemeClr val="bg1"/>
              </a:solidFill>
              <a:latin typeface="Arial" panose="020B0604020202020204" pitchFamily="34" charset="0"/>
              <a:ea typeface="Tahoma" pitchFamily="34" charset="0"/>
              <a:cs typeface="Arial" panose="020B0604020202020204" pitchFamily="34" charset="0"/>
            </a:endParaRPr>
          </a:p>
          <a:p>
            <a:endParaRPr lang="en-AU" dirty="0"/>
          </a:p>
        </p:txBody>
      </p:sp>
      <p:sp>
        <p:nvSpPr>
          <p:cNvPr id="4" name="Slide Number Placeholder 3"/>
          <p:cNvSpPr>
            <a:spLocks noGrp="1"/>
          </p:cNvSpPr>
          <p:nvPr>
            <p:ph type="sldNum" sz="quarter" idx="5"/>
          </p:nvPr>
        </p:nvSpPr>
        <p:spPr/>
        <p:txBody>
          <a:bodyPr/>
          <a:lstStyle/>
          <a:p>
            <a:fld id="{6F3F4B40-7007-A147-A82D-5BBB0E94A9D4}" type="slidenum">
              <a:rPr lang="en-US" smtClean="0"/>
              <a:t>13</a:t>
            </a:fld>
            <a:endParaRPr lang="en-US"/>
          </a:p>
        </p:txBody>
      </p:sp>
    </p:spTree>
    <p:extLst>
      <p:ext uri="{BB962C8B-B14F-4D97-AF65-F5344CB8AC3E}">
        <p14:creationId xmlns:p14="http://schemas.microsoft.com/office/powerpoint/2010/main" val="143671458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sz="1200" kern="1200" dirty="0">
                <a:solidFill>
                  <a:schemeClr val="tx1"/>
                </a:solidFill>
                <a:effectLst/>
                <a:latin typeface="+mn-lt"/>
                <a:ea typeface="+mn-ea"/>
                <a:cs typeface="+mn-cs"/>
              </a:rPr>
              <a:t>Access and interpret units of competency that are to be used as benchmarks for assessment, and the nominated assessment tools, to confirm the requirements for the evidence to be collected</a:t>
            </a:r>
            <a:endParaRPr lang="en-AU" dirty="0"/>
          </a:p>
          <a:p>
            <a:endParaRPr lang="en-AU" dirty="0"/>
          </a:p>
        </p:txBody>
      </p:sp>
      <p:sp>
        <p:nvSpPr>
          <p:cNvPr id="4" name="Slide Number Placeholder 3"/>
          <p:cNvSpPr>
            <a:spLocks noGrp="1"/>
          </p:cNvSpPr>
          <p:nvPr>
            <p:ph type="sldNum" sz="quarter" idx="5"/>
          </p:nvPr>
        </p:nvSpPr>
        <p:spPr/>
        <p:txBody>
          <a:bodyPr/>
          <a:lstStyle/>
          <a:p>
            <a:fld id="{6F3F4B40-7007-A147-A82D-5BBB0E94A9D4}" type="slidenum">
              <a:rPr lang="en-US" smtClean="0"/>
              <a:t>14</a:t>
            </a:fld>
            <a:endParaRPr lang="en-US"/>
          </a:p>
        </p:txBody>
      </p:sp>
    </p:spTree>
    <p:extLst>
      <p:ext uri="{BB962C8B-B14F-4D97-AF65-F5344CB8AC3E}">
        <p14:creationId xmlns:p14="http://schemas.microsoft.com/office/powerpoint/2010/main" val="381867822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sz="1200" kern="1200" dirty="0">
                <a:solidFill>
                  <a:schemeClr val="tx1"/>
                </a:solidFill>
                <a:effectLst/>
                <a:latin typeface="+mn-lt"/>
                <a:ea typeface="+mn-ea"/>
                <a:cs typeface="+mn-cs"/>
              </a:rPr>
              <a:t>Access and interpret units of competency that are to be used as benchmarks for assessment, and the nominated assessment tools, to confirm the requirements for the evidence to be collected</a:t>
            </a:r>
            <a:endParaRPr lang="en-AU" dirty="0"/>
          </a:p>
          <a:p>
            <a:endParaRPr lang="en-AU" dirty="0"/>
          </a:p>
        </p:txBody>
      </p:sp>
      <p:sp>
        <p:nvSpPr>
          <p:cNvPr id="4" name="Slide Number Placeholder 3"/>
          <p:cNvSpPr>
            <a:spLocks noGrp="1"/>
          </p:cNvSpPr>
          <p:nvPr>
            <p:ph type="sldNum" sz="quarter" idx="5"/>
          </p:nvPr>
        </p:nvSpPr>
        <p:spPr/>
        <p:txBody>
          <a:bodyPr/>
          <a:lstStyle/>
          <a:p>
            <a:fld id="{6F3F4B40-7007-A147-A82D-5BBB0E94A9D4}" type="slidenum">
              <a:rPr lang="en-US" smtClean="0"/>
              <a:t>16</a:t>
            </a:fld>
            <a:endParaRPr lang="en-US"/>
          </a:p>
        </p:txBody>
      </p:sp>
    </p:spTree>
    <p:extLst>
      <p:ext uri="{BB962C8B-B14F-4D97-AF65-F5344CB8AC3E}">
        <p14:creationId xmlns:p14="http://schemas.microsoft.com/office/powerpoint/2010/main" val="45375684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sz="1200" kern="1200" dirty="0">
                <a:solidFill>
                  <a:schemeClr val="tx1"/>
                </a:solidFill>
                <a:effectLst/>
                <a:latin typeface="+mn-lt"/>
                <a:ea typeface="+mn-ea"/>
                <a:cs typeface="+mn-cs"/>
              </a:rPr>
              <a:t>Conduct a candidate briefing and explain, discuss and agree on the details of the planned assessment </a:t>
            </a:r>
          </a:p>
          <a:p>
            <a:r>
              <a:rPr lang="en-AU" sz="1200" kern="1200" dirty="0">
                <a:solidFill>
                  <a:schemeClr val="tx1"/>
                </a:solidFill>
                <a:effectLst/>
                <a:latin typeface="+mn-lt"/>
                <a:ea typeface="+mn-ea"/>
                <a:cs typeface="+mn-cs"/>
              </a:rPr>
              <a:t>Arrange identified material and physical resource requirements </a:t>
            </a:r>
          </a:p>
          <a:p>
            <a:endParaRPr lang="en-AU" dirty="0"/>
          </a:p>
          <a:p>
            <a:endParaRPr lang="en-AU" dirty="0"/>
          </a:p>
        </p:txBody>
      </p:sp>
      <p:sp>
        <p:nvSpPr>
          <p:cNvPr id="4" name="Slide Number Placeholder 3"/>
          <p:cNvSpPr>
            <a:spLocks noGrp="1"/>
          </p:cNvSpPr>
          <p:nvPr>
            <p:ph type="sldNum" sz="quarter" idx="5"/>
          </p:nvPr>
        </p:nvSpPr>
        <p:spPr/>
        <p:txBody>
          <a:bodyPr/>
          <a:lstStyle/>
          <a:p>
            <a:fld id="{6F3F4B40-7007-A147-A82D-5BBB0E94A9D4}" type="slidenum">
              <a:rPr lang="en-US" smtClean="0"/>
              <a:t>17</a:t>
            </a:fld>
            <a:endParaRPr lang="en-US"/>
          </a:p>
        </p:txBody>
      </p:sp>
    </p:spTree>
    <p:extLst>
      <p:ext uri="{BB962C8B-B14F-4D97-AF65-F5344CB8AC3E}">
        <p14:creationId xmlns:p14="http://schemas.microsoft.com/office/powerpoint/2010/main" val="107662190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sz="1200" kern="1200" dirty="0">
                <a:solidFill>
                  <a:schemeClr val="tx1"/>
                </a:solidFill>
                <a:effectLst/>
                <a:latin typeface="+mn-lt"/>
                <a:ea typeface="+mn-ea"/>
                <a:cs typeface="+mn-cs"/>
              </a:rPr>
              <a:t>Interpret assessment planning documentation and applicable organisational, legal and ethical requirements for conducting the assessment and confirm with the relevant people</a:t>
            </a:r>
            <a:endParaRPr lang="en-AU" dirty="0"/>
          </a:p>
          <a:p>
            <a:endParaRPr lang="en-AU" dirty="0"/>
          </a:p>
        </p:txBody>
      </p:sp>
      <p:sp>
        <p:nvSpPr>
          <p:cNvPr id="4" name="Slide Number Placeholder 3"/>
          <p:cNvSpPr>
            <a:spLocks noGrp="1"/>
          </p:cNvSpPr>
          <p:nvPr>
            <p:ph type="sldNum" sz="quarter" idx="5"/>
          </p:nvPr>
        </p:nvSpPr>
        <p:spPr/>
        <p:txBody>
          <a:bodyPr/>
          <a:lstStyle/>
          <a:p>
            <a:fld id="{6F3F4B40-7007-A147-A82D-5BBB0E94A9D4}" type="slidenum">
              <a:rPr lang="en-US" smtClean="0"/>
              <a:t>20</a:t>
            </a:fld>
            <a:endParaRPr lang="en-US"/>
          </a:p>
        </p:txBody>
      </p:sp>
    </p:spTree>
    <p:extLst>
      <p:ext uri="{BB962C8B-B14F-4D97-AF65-F5344CB8AC3E}">
        <p14:creationId xmlns:p14="http://schemas.microsoft.com/office/powerpoint/2010/main" val="226642720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6F3F4B40-7007-A147-A82D-5BBB0E94A9D4}" type="slidenum">
              <a:rPr lang="en-US" smtClean="0"/>
              <a:t>21</a:t>
            </a:fld>
            <a:endParaRPr lang="en-US"/>
          </a:p>
        </p:txBody>
      </p:sp>
    </p:spTree>
    <p:extLst>
      <p:ext uri="{BB962C8B-B14F-4D97-AF65-F5344CB8AC3E}">
        <p14:creationId xmlns:p14="http://schemas.microsoft.com/office/powerpoint/2010/main" val="121392666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instructions you provide to the student should outline the task(s) through which a learner can demonstrate competency. These instructions will prompt the learner to say, do, write or create something. The learner clearly needs to understand the tasks. If the learner reviews the tasks and needs to clarify the instructions or ask further questions, then the information provided is not valid or reliable. Well-designed assessment instructions </a:t>
            </a:r>
            <a:r>
              <a:rPr lang="en-US" dirty="0" err="1"/>
              <a:t>minimise</a:t>
            </a:r>
            <a:r>
              <a:rPr lang="en-US" dirty="0"/>
              <a:t> the variation between assessors</a:t>
            </a:r>
            <a:endParaRPr lang="en-AU" dirty="0"/>
          </a:p>
          <a:p>
            <a:endParaRPr lang="en-AU" dirty="0"/>
          </a:p>
        </p:txBody>
      </p:sp>
      <p:sp>
        <p:nvSpPr>
          <p:cNvPr id="4" name="Slide Number Placeholder 3"/>
          <p:cNvSpPr>
            <a:spLocks noGrp="1"/>
          </p:cNvSpPr>
          <p:nvPr>
            <p:ph type="sldNum" sz="quarter" idx="5"/>
          </p:nvPr>
        </p:nvSpPr>
        <p:spPr/>
        <p:txBody>
          <a:bodyPr/>
          <a:lstStyle/>
          <a:p>
            <a:fld id="{6F3F4B40-7007-A147-A82D-5BBB0E94A9D4}" type="slidenum">
              <a:rPr lang="en-US" smtClean="0"/>
              <a:t>22</a:t>
            </a:fld>
            <a:endParaRPr lang="en-US"/>
          </a:p>
        </p:txBody>
      </p:sp>
    </p:spTree>
    <p:extLst>
      <p:ext uri="{BB962C8B-B14F-4D97-AF65-F5344CB8AC3E}">
        <p14:creationId xmlns:p14="http://schemas.microsoft.com/office/powerpoint/2010/main" val="17524605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As well as informing the learner of what they will do in the assessment, you will need to explain to them what evidence they need to provide in response to the tasks. If a learner is required to submit evidence, the instructions must include guidance on:  what to include as evidence  how to submit the evidence, and  how to present the evidence. If a learner is observed by an assessor, the outline of the evidence should clarify what the assessor will look for during the observation. An ‘observation checklist’ could be appropriate in this instance. You should also communicate to the learner if the observation is being recorded by audio or video</a:t>
            </a:r>
            <a:endParaRPr lang="en-AU" dirty="0"/>
          </a:p>
          <a:p>
            <a:endParaRPr lang="en-AU" dirty="0"/>
          </a:p>
        </p:txBody>
      </p:sp>
      <p:sp>
        <p:nvSpPr>
          <p:cNvPr id="4" name="Slide Number Placeholder 3"/>
          <p:cNvSpPr>
            <a:spLocks noGrp="1"/>
          </p:cNvSpPr>
          <p:nvPr>
            <p:ph type="sldNum" sz="quarter" idx="5"/>
          </p:nvPr>
        </p:nvSpPr>
        <p:spPr/>
        <p:txBody>
          <a:bodyPr/>
          <a:lstStyle/>
          <a:p>
            <a:fld id="{6F3F4B40-7007-A147-A82D-5BBB0E94A9D4}" type="slidenum">
              <a:rPr lang="en-US" smtClean="0"/>
              <a:t>23</a:t>
            </a:fld>
            <a:endParaRPr lang="en-US"/>
          </a:p>
        </p:txBody>
      </p:sp>
    </p:spTree>
    <p:extLst>
      <p:ext uri="{BB962C8B-B14F-4D97-AF65-F5344CB8AC3E}">
        <p14:creationId xmlns:p14="http://schemas.microsoft.com/office/powerpoint/2010/main" val="327237597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evidence criteria should not be open to interpretation. The criteria must provide sufficient clarity for assessment judgements to be consistent across a range of assessors and points in time. If your RTO has only one assessor, you must still develop evidence criteria to ensure consistency in that assessor’s judgements.</a:t>
            </a:r>
          </a:p>
          <a:p>
            <a:endParaRPr lang="en-US" dirty="0"/>
          </a:p>
          <a:p>
            <a:r>
              <a:rPr lang="en-US" dirty="0"/>
              <a:t>RULES OF EVIDENCE</a:t>
            </a:r>
            <a:endParaRPr lang="en-AU" dirty="0"/>
          </a:p>
          <a:p>
            <a:endParaRPr lang="en-AU" dirty="0"/>
          </a:p>
        </p:txBody>
      </p:sp>
      <p:sp>
        <p:nvSpPr>
          <p:cNvPr id="4" name="Slide Number Placeholder 3"/>
          <p:cNvSpPr>
            <a:spLocks noGrp="1"/>
          </p:cNvSpPr>
          <p:nvPr>
            <p:ph type="sldNum" sz="quarter" idx="5"/>
          </p:nvPr>
        </p:nvSpPr>
        <p:spPr/>
        <p:txBody>
          <a:bodyPr/>
          <a:lstStyle/>
          <a:p>
            <a:fld id="{6F3F4B40-7007-A147-A82D-5BBB0E94A9D4}" type="slidenum">
              <a:rPr lang="en-US" smtClean="0"/>
              <a:t>24</a:t>
            </a:fld>
            <a:endParaRPr lang="en-US"/>
          </a:p>
        </p:txBody>
      </p:sp>
    </p:spTree>
    <p:extLst>
      <p:ext uri="{BB962C8B-B14F-4D97-AF65-F5344CB8AC3E}">
        <p14:creationId xmlns:p14="http://schemas.microsoft.com/office/powerpoint/2010/main" val="416183641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sz="1200" kern="1200" dirty="0">
                <a:solidFill>
                  <a:schemeClr val="tx1"/>
                </a:solidFill>
                <a:effectLst/>
                <a:latin typeface="+mn-lt"/>
                <a:ea typeface="+mn-ea"/>
                <a:cs typeface="+mn-cs"/>
              </a:rPr>
              <a:t>Interpret assessment planning documentation and applicable organisational, legal and ethical requirements for conducting the assessment and confirm with the relevant people</a:t>
            </a:r>
            <a:endParaRPr lang="en-AU" dirty="0"/>
          </a:p>
          <a:p>
            <a:endParaRPr lang="en-AU" dirty="0"/>
          </a:p>
        </p:txBody>
      </p:sp>
      <p:sp>
        <p:nvSpPr>
          <p:cNvPr id="4" name="Slide Number Placeholder 3"/>
          <p:cNvSpPr>
            <a:spLocks noGrp="1"/>
          </p:cNvSpPr>
          <p:nvPr>
            <p:ph type="sldNum" sz="quarter" idx="5"/>
          </p:nvPr>
        </p:nvSpPr>
        <p:spPr/>
        <p:txBody>
          <a:bodyPr/>
          <a:lstStyle/>
          <a:p>
            <a:fld id="{6F3F4B40-7007-A147-A82D-5BBB0E94A9D4}" type="slidenum">
              <a:rPr lang="en-US" smtClean="0"/>
              <a:t>32</a:t>
            </a:fld>
            <a:endParaRPr lang="en-US"/>
          </a:p>
        </p:txBody>
      </p:sp>
    </p:spTree>
    <p:extLst>
      <p:ext uri="{BB962C8B-B14F-4D97-AF65-F5344CB8AC3E}">
        <p14:creationId xmlns:p14="http://schemas.microsoft.com/office/powerpoint/2010/main" val="179116132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latin typeface="+mj-lt"/>
              </a:rPr>
              <a:t>What do you look at to see that the student evidence aligns to in order to make a decision?</a:t>
            </a:r>
            <a:endParaRPr lang="en-AU" sz="1200" dirty="0">
              <a:latin typeface="+mj-lt"/>
            </a:endParaRPr>
          </a:p>
          <a:p>
            <a:pPr lvl="0"/>
            <a:endParaRPr lang="en-US" dirty="0"/>
          </a:p>
          <a:p>
            <a:pPr lvl="0"/>
            <a:r>
              <a:rPr lang="en-US" b="1" dirty="0"/>
              <a:t>The checklist</a:t>
            </a:r>
            <a:endParaRPr lang="en-AU" b="1" dirty="0"/>
          </a:p>
          <a:p>
            <a:pPr lvl="0"/>
            <a:r>
              <a:rPr lang="en-US" dirty="0"/>
              <a:t>The task instructions</a:t>
            </a:r>
            <a:endParaRPr lang="en-AU" dirty="0"/>
          </a:p>
          <a:p>
            <a:pPr lvl="0"/>
            <a:r>
              <a:rPr lang="en-US" dirty="0"/>
              <a:t>The unit of competency</a:t>
            </a:r>
            <a:endParaRPr lang="en-AU" dirty="0"/>
          </a:p>
          <a:p>
            <a:pPr lvl="0"/>
            <a:r>
              <a:rPr lang="en-US" dirty="0"/>
              <a:t>The mapping document</a:t>
            </a:r>
          </a:p>
          <a:p>
            <a:pPr lvl="0"/>
            <a:r>
              <a:rPr lang="en-US" dirty="0"/>
              <a:t>All of the above</a:t>
            </a:r>
            <a:endParaRPr lang="en-AU" dirty="0"/>
          </a:p>
        </p:txBody>
      </p:sp>
      <p:sp>
        <p:nvSpPr>
          <p:cNvPr id="4" name="Slide Number Placeholder 3"/>
          <p:cNvSpPr>
            <a:spLocks noGrp="1"/>
          </p:cNvSpPr>
          <p:nvPr>
            <p:ph type="sldNum" sz="quarter" idx="5"/>
          </p:nvPr>
        </p:nvSpPr>
        <p:spPr/>
        <p:txBody>
          <a:bodyPr/>
          <a:lstStyle/>
          <a:p>
            <a:fld id="{6F3F4B40-7007-A147-A82D-5BBB0E94A9D4}" type="slidenum">
              <a:rPr lang="en-US" smtClean="0"/>
              <a:t>39</a:t>
            </a:fld>
            <a:endParaRPr lang="en-US"/>
          </a:p>
        </p:txBody>
      </p:sp>
    </p:spTree>
    <p:extLst>
      <p:ext uri="{BB962C8B-B14F-4D97-AF65-F5344CB8AC3E}">
        <p14:creationId xmlns:p14="http://schemas.microsoft.com/office/powerpoint/2010/main" val="130223838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sz="1200" kern="1200" dirty="0">
                <a:solidFill>
                  <a:schemeClr val="tx1"/>
                </a:solidFill>
                <a:effectLst/>
                <a:latin typeface="+mn-lt"/>
                <a:ea typeface="+mn-ea"/>
                <a:cs typeface="+mn-cs"/>
              </a:rPr>
              <a:t>Use appropriate communication and interpersonal skills to develop a professional relationship with the candidate that reflects sensitivity to individual differences and enables two-way feedback</a:t>
            </a:r>
          </a:p>
          <a:p>
            <a:endParaRPr lang="en-AU" sz="1200" kern="1200" dirty="0">
              <a:solidFill>
                <a:schemeClr val="tx1"/>
              </a:solidFill>
              <a:effectLst/>
              <a:latin typeface="+mn-lt"/>
              <a:ea typeface="+mn-ea"/>
              <a:cs typeface="+mn-cs"/>
            </a:endParaRPr>
          </a:p>
          <a:p>
            <a:pPr lvl="0"/>
            <a:r>
              <a:rPr lang="en-AU" sz="1200" kern="1200" dirty="0">
                <a:solidFill>
                  <a:schemeClr val="tx1"/>
                </a:solidFill>
                <a:effectLst/>
                <a:latin typeface="+mn-lt"/>
                <a:ea typeface="+mn-ea"/>
                <a:cs typeface="+mn-cs"/>
              </a:rPr>
              <a:t>Make sure the environment is suitable for the assessment being conducted</a:t>
            </a:r>
          </a:p>
          <a:p>
            <a:pPr lvl="0"/>
            <a:r>
              <a:rPr lang="en-AU" sz="1200" kern="1200" dirty="0">
                <a:solidFill>
                  <a:schemeClr val="tx1"/>
                </a:solidFill>
                <a:effectLst/>
                <a:latin typeface="+mn-lt"/>
                <a:ea typeface="+mn-ea"/>
                <a:cs typeface="+mn-cs"/>
              </a:rPr>
              <a:t>Create a positive atmosphere and pay attention to the surroundings</a:t>
            </a:r>
          </a:p>
          <a:p>
            <a:pPr lvl="0"/>
            <a:r>
              <a:rPr lang="en-AU" sz="1200" kern="1200" dirty="0">
                <a:solidFill>
                  <a:schemeClr val="tx1"/>
                </a:solidFill>
                <a:effectLst/>
                <a:latin typeface="+mn-lt"/>
                <a:ea typeface="+mn-ea"/>
                <a:cs typeface="+mn-cs"/>
              </a:rPr>
              <a:t>Ensure that candidates are relaxed and not apprehensive</a:t>
            </a:r>
          </a:p>
          <a:p>
            <a:pPr lvl="0"/>
            <a:r>
              <a:rPr lang="en-AU" sz="1200" kern="1200" dirty="0">
                <a:solidFill>
                  <a:schemeClr val="tx1"/>
                </a:solidFill>
                <a:effectLst/>
                <a:latin typeface="+mn-lt"/>
                <a:ea typeface="+mn-ea"/>
                <a:cs typeface="+mn-cs"/>
              </a:rPr>
              <a:t>Greet the candidate, welcome them and establish rapport. Allow candidate time to settle in and feel comfortable. </a:t>
            </a:r>
          </a:p>
          <a:p>
            <a:pPr lvl="0"/>
            <a:r>
              <a:rPr lang="en-AU" sz="1200" kern="1200" dirty="0">
                <a:solidFill>
                  <a:schemeClr val="tx1"/>
                </a:solidFill>
                <a:effectLst/>
                <a:latin typeface="+mn-lt"/>
                <a:ea typeface="+mn-ea"/>
                <a:cs typeface="+mn-cs"/>
              </a:rPr>
              <a:t>Give a brief overview of the assessment process in terms that are easily understood</a:t>
            </a:r>
          </a:p>
          <a:p>
            <a:pPr lvl="0"/>
            <a:r>
              <a:rPr lang="en-AU" sz="1200" kern="1200" dirty="0">
                <a:solidFill>
                  <a:schemeClr val="tx1"/>
                </a:solidFill>
                <a:effectLst/>
                <a:latin typeface="+mn-lt"/>
                <a:ea typeface="+mn-ea"/>
                <a:cs typeface="+mn-cs"/>
              </a:rPr>
              <a:t>Advise candidates on the time allowed for the assessment</a:t>
            </a:r>
          </a:p>
          <a:p>
            <a:pPr lvl="0"/>
            <a:r>
              <a:rPr lang="en-AU" sz="1200" kern="1200" dirty="0">
                <a:solidFill>
                  <a:schemeClr val="tx1"/>
                </a:solidFill>
                <a:effectLst/>
                <a:latin typeface="+mn-lt"/>
                <a:ea typeface="+mn-ea"/>
                <a:cs typeface="+mn-cs"/>
              </a:rPr>
              <a:t>Invite candidates to ask questions</a:t>
            </a:r>
          </a:p>
          <a:p>
            <a:pPr lvl="0"/>
            <a:r>
              <a:rPr lang="en-AU" sz="1200" kern="1200" dirty="0">
                <a:solidFill>
                  <a:schemeClr val="tx1"/>
                </a:solidFill>
                <a:effectLst/>
                <a:latin typeface="+mn-lt"/>
                <a:ea typeface="+mn-ea"/>
                <a:cs typeface="+mn-cs"/>
              </a:rPr>
              <a:t>Advise candidates when they can begin the assessment task</a:t>
            </a:r>
          </a:p>
          <a:p>
            <a:endParaRPr lang="en-AU" dirty="0"/>
          </a:p>
          <a:p>
            <a:endParaRPr lang="en-AU" dirty="0"/>
          </a:p>
        </p:txBody>
      </p:sp>
      <p:sp>
        <p:nvSpPr>
          <p:cNvPr id="4" name="Slide Number Placeholder 3"/>
          <p:cNvSpPr>
            <a:spLocks noGrp="1"/>
          </p:cNvSpPr>
          <p:nvPr>
            <p:ph type="sldNum" sz="quarter" idx="5"/>
          </p:nvPr>
        </p:nvSpPr>
        <p:spPr/>
        <p:txBody>
          <a:bodyPr/>
          <a:lstStyle/>
          <a:p>
            <a:fld id="{6F3F4B40-7007-A147-A82D-5BBB0E94A9D4}" type="slidenum">
              <a:rPr lang="en-US" smtClean="0"/>
              <a:t>40</a:t>
            </a:fld>
            <a:endParaRPr lang="en-US"/>
          </a:p>
        </p:txBody>
      </p:sp>
    </p:spTree>
    <p:extLst>
      <p:ext uri="{BB962C8B-B14F-4D97-AF65-F5344CB8AC3E}">
        <p14:creationId xmlns:p14="http://schemas.microsoft.com/office/powerpoint/2010/main" val="212414149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sz="1200" dirty="0">
                <a:solidFill>
                  <a:schemeClr val="bg1"/>
                </a:solidFill>
                <a:latin typeface="Arial" panose="020B0604020202020204" pitchFamily="34" charset="0"/>
                <a:ea typeface="Tahoma" pitchFamily="34" charset="0"/>
                <a:cs typeface="Arial" panose="020B0604020202020204" pitchFamily="34" charset="0"/>
              </a:rPr>
              <a:t>What result do you record on your individual assessment items?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200" dirty="0">
              <a:solidFill>
                <a:schemeClr val="bg1"/>
              </a:solidFill>
              <a:latin typeface="Arial" panose="020B0604020202020204" pitchFamily="34" charset="0"/>
              <a:ea typeface="Tahoma" pitchFamily="34" charset="0"/>
              <a:cs typeface="Arial" panose="020B0604020202020204" pitchFamily="34" charset="0"/>
            </a:endParaRPr>
          </a:p>
          <a:p>
            <a:r>
              <a:rPr lang="en-AU" dirty="0"/>
              <a:t>Competent/Not Competent</a:t>
            </a:r>
          </a:p>
          <a:p>
            <a:r>
              <a:rPr lang="en-AU" b="1" dirty="0"/>
              <a:t>Satisfactory/Not Satisfactory</a:t>
            </a:r>
          </a:p>
          <a:p>
            <a:r>
              <a:rPr lang="en-AU" b="1" dirty="0"/>
              <a:t>Working Towards Competence – Yes/No</a:t>
            </a:r>
          </a:p>
        </p:txBody>
      </p:sp>
      <p:sp>
        <p:nvSpPr>
          <p:cNvPr id="4" name="Slide Number Placeholder 3"/>
          <p:cNvSpPr>
            <a:spLocks noGrp="1"/>
          </p:cNvSpPr>
          <p:nvPr>
            <p:ph type="sldNum" sz="quarter" idx="5"/>
          </p:nvPr>
        </p:nvSpPr>
        <p:spPr/>
        <p:txBody>
          <a:bodyPr/>
          <a:lstStyle/>
          <a:p>
            <a:fld id="{6F3F4B40-7007-A147-A82D-5BBB0E94A9D4}" type="slidenum">
              <a:rPr lang="en-US" smtClean="0"/>
              <a:t>43</a:t>
            </a:fld>
            <a:endParaRPr lang="en-US"/>
          </a:p>
        </p:txBody>
      </p:sp>
    </p:spTree>
    <p:extLst>
      <p:ext uri="{BB962C8B-B14F-4D97-AF65-F5344CB8AC3E}">
        <p14:creationId xmlns:p14="http://schemas.microsoft.com/office/powerpoint/2010/main" val="152830770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F3F4B40-7007-A147-A82D-5BBB0E94A9D4}" type="slidenum">
              <a:rPr lang="en-US" smtClean="0"/>
              <a:pPr/>
              <a:t>47</a:t>
            </a:fld>
            <a:endParaRPr lang="en-US"/>
          </a:p>
        </p:txBody>
      </p:sp>
    </p:spTree>
    <p:extLst>
      <p:ext uri="{BB962C8B-B14F-4D97-AF65-F5344CB8AC3E}">
        <p14:creationId xmlns:p14="http://schemas.microsoft.com/office/powerpoint/2010/main" val="290898711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F3F4B40-7007-A147-A82D-5BBB0E94A9D4}" type="slidenum">
              <a:rPr lang="en-US" smtClean="0"/>
              <a:t>51</a:t>
            </a:fld>
            <a:endParaRPr lang="en-US"/>
          </a:p>
        </p:txBody>
      </p:sp>
    </p:spTree>
    <p:extLst>
      <p:ext uri="{BB962C8B-B14F-4D97-AF65-F5344CB8AC3E}">
        <p14:creationId xmlns:p14="http://schemas.microsoft.com/office/powerpoint/2010/main" val="18106501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 Waiting Slide">
    <p:spTree>
      <p:nvGrpSpPr>
        <p:cNvPr id="1" name=""/>
        <p:cNvGrpSpPr/>
        <p:nvPr/>
      </p:nvGrpSpPr>
      <p:grpSpPr>
        <a:xfrm>
          <a:off x="0" y="0"/>
          <a:ext cx="0" cy="0"/>
          <a:chOff x="0" y="0"/>
          <a:chExt cx="0" cy="0"/>
        </a:xfrm>
      </p:grpSpPr>
      <p:pic>
        <p:nvPicPr>
          <p:cNvPr id="3" name="Picture 2" descr="Text, whiteboard&#10;&#10;Description automatically generated">
            <a:extLst>
              <a:ext uri="{FF2B5EF4-FFF2-40B4-BE49-F238E27FC236}">
                <a16:creationId xmlns:a16="http://schemas.microsoft.com/office/drawing/2014/main" id="{9C3F6390-1FEE-4E62-9B8B-4D0F39408A3C}"/>
              </a:ext>
            </a:extLst>
          </p:cNvPr>
          <p:cNvPicPr>
            <a:picLocks noChangeAspect="1"/>
          </p:cNvPicPr>
          <p:nvPr userDrawn="1"/>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362610271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5" name="Picture 4" descr="A screenshot of a cell phone&#10;&#10;Description automatically generated">
            <a:extLst>
              <a:ext uri="{FF2B5EF4-FFF2-40B4-BE49-F238E27FC236}">
                <a16:creationId xmlns:a16="http://schemas.microsoft.com/office/drawing/2014/main" id="{F52F8563-B0FA-F542-B6ED-DEA145DF747B}"/>
              </a:ext>
            </a:extLst>
          </p:cNvPr>
          <p:cNvPicPr>
            <a:picLocks noChangeAspect="1"/>
          </p:cNvPicPr>
          <p:nvPr userDrawn="1"/>
        </p:nvPicPr>
        <p:blipFill>
          <a:blip r:embed="rId2"/>
          <a:stretch>
            <a:fillRect/>
          </a:stretch>
        </p:blipFill>
        <p:spPr>
          <a:xfrm>
            <a:off x="5639" y="0"/>
            <a:ext cx="12180722" cy="6858000"/>
          </a:xfrm>
          <a:prstGeom prst="rect">
            <a:avLst/>
          </a:prstGeom>
        </p:spPr>
      </p:pic>
      <p:sp>
        <p:nvSpPr>
          <p:cNvPr id="2" name="Title 1">
            <a:extLst>
              <a:ext uri="{FF2B5EF4-FFF2-40B4-BE49-F238E27FC236}">
                <a16:creationId xmlns:a16="http://schemas.microsoft.com/office/drawing/2014/main" id="{92BD1806-8037-B94C-833E-3233F862252B}"/>
              </a:ext>
            </a:extLst>
          </p:cNvPr>
          <p:cNvSpPr>
            <a:spLocks noGrp="1"/>
          </p:cNvSpPr>
          <p:nvPr>
            <p:ph type="ctrTitle" hasCustomPrompt="1"/>
          </p:nvPr>
        </p:nvSpPr>
        <p:spPr>
          <a:xfrm>
            <a:off x="2654300" y="2753518"/>
            <a:ext cx="6883400" cy="1096963"/>
          </a:xfrm>
        </p:spPr>
        <p:txBody>
          <a:bodyPr anchor="ctr">
            <a:noAutofit/>
          </a:bodyPr>
          <a:lstStyle>
            <a:lvl1pPr algn="ctr">
              <a:defRPr sz="4000">
                <a:solidFill>
                  <a:schemeClr val="tx2"/>
                </a:solidFill>
              </a:defRPr>
            </a:lvl1pPr>
          </a:lstStyle>
          <a:p>
            <a:r>
              <a:rPr lang="en-US" dirty="0"/>
              <a:t>TITLE OF WEBINAR </a:t>
            </a:r>
          </a:p>
        </p:txBody>
      </p:sp>
      <p:sp>
        <p:nvSpPr>
          <p:cNvPr id="3" name="Subtitle 2">
            <a:extLst>
              <a:ext uri="{FF2B5EF4-FFF2-40B4-BE49-F238E27FC236}">
                <a16:creationId xmlns:a16="http://schemas.microsoft.com/office/drawing/2014/main" id="{4C50927E-02B2-5E42-BF8A-2FD593944FE2}"/>
              </a:ext>
            </a:extLst>
          </p:cNvPr>
          <p:cNvSpPr>
            <a:spLocks noGrp="1"/>
          </p:cNvSpPr>
          <p:nvPr>
            <p:ph type="subTitle" idx="1" hasCustomPrompt="1"/>
          </p:nvPr>
        </p:nvSpPr>
        <p:spPr>
          <a:xfrm>
            <a:off x="1524000" y="3886875"/>
            <a:ext cx="9144000" cy="893762"/>
          </a:xfrm>
        </p:spPr>
        <p:txBody>
          <a:bodyPr>
            <a:normAutofit/>
          </a:bodyPr>
          <a:lstStyle>
            <a:lvl1pPr marL="0" indent="0" algn="ctr">
              <a:buNone/>
              <a:defRPr sz="1600" i="1">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Presenter Name</a:t>
            </a:r>
          </a:p>
        </p:txBody>
      </p:sp>
    </p:spTree>
    <p:extLst>
      <p:ext uri="{BB962C8B-B14F-4D97-AF65-F5344CB8AC3E}">
        <p14:creationId xmlns:p14="http://schemas.microsoft.com/office/powerpoint/2010/main" val="100789108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pic>
        <p:nvPicPr>
          <p:cNvPr id="5" name="Picture 4" descr="A close up of a logo&#10;&#10;Description automatically generated">
            <a:extLst>
              <a:ext uri="{FF2B5EF4-FFF2-40B4-BE49-F238E27FC236}">
                <a16:creationId xmlns:a16="http://schemas.microsoft.com/office/drawing/2014/main" id="{2A55C700-8973-364E-80A4-D0F02B81175F}"/>
              </a:ext>
            </a:extLst>
          </p:cNvPr>
          <p:cNvPicPr>
            <a:picLocks noChangeAspect="1"/>
          </p:cNvPicPr>
          <p:nvPr userDrawn="1"/>
        </p:nvPicPr>
        <p:blipFill>
          <a:blip r:embed="rId2"/>
          <a:stretch>
            <a:fillRect/>
          </a:stretch>
        </p:blipFill>
        <p:spPr>
          <a:xfrm>
            <a:off x="5639" y="0"/>
            <a:ext cx="12180722" cy="6858000"/>
          </a:xfrm>
          <a:prstGeom prst="rect">
            <a:avLst/>
          </a:prstGeom>
        </p:spPr>
      </p:pic>
      <p:sp>
        <p:nvSpPr>
          <p:cNvPr id="2" name="Title 1">
            <a:extLst>
              <a:ext uri="{FF2B5EF4-FFF2-40B4-BE49-F238E27FC236}">
                <a16:creationId xmlns:a16="http://schemas.microsoft.com/office/drawing/2014/main" id="{3E4B0B32-C5AB-934B-81ED-2F96412F2A2D}"/>
              </a:ext>
            </a:extLst>
          </p:cNvPr>
          <p:cNvSpPr>
            <a:spLocks noGrp="1"/>
          </p:cNvSpPr>
          <p:nvPr>
            <p:ph type="title" hasCustomPrompt="1"/>
          </p:nvPr>
        </p:nvSpPr>
        <p:spPr>
          <a:xfrm>
            <a:off x="1304925" y="0"/>
            <a:ext cx="9569450" cy="3390899"/>
          </a:xfrm>
        </p:spPr>
        <p:txBody>
          <a:bodyPr anchor="ctr">
            <a:normAutofit/>
          </a:bodyPr>
          <a:lstStyle>
            <a:lvl1pPr algn="ctr">
              <a:defRPr sz="4800">
                <a:solidFill>
                  <a:schemeClr val="bg1"/>
                </a:solidFill>
              </a:defRPr>
            </a:lvl1pPr>
          </a:lstStyle>
          <a:p>
            <a:r>
              <a:rPr lang="en-US" dirty="0"/>
              <a:t>CLICK TO EDIT MASTER TITLE STYLE</a:t>
            </a:r>
          </a:p>
        </p:txBody>
      </p:sp>
      <p:sp>
        <p:nvSpPr>
          <p:cNvPr id="3" name="Text Placeholder 2">
            <a:extLst>
              <a:ext uri="{FF2B5EF4-FFF2-40B4-BE49-F238E27FC236}">
                <a16:creationId xmlns:a16="http://schemas.microsoft.com/office/drawing/2014/main" id="{E3452F8C-F810-E34C-82C3-2BC84F88028B}"/>
              </a:ext>
            </a:extLst>
          </p:cNvPr>
          <p:cNvSpPr>
            <a:spLocks noGrp="1"/>
          </p:cNvSpPr>
          <p:nvPr>
            <p:ph type="body" idx="1"/>
          </p:nvPr>
        </p:nvSpPr>
        <p:spPr>
          <a:xfrm>
            <a:off x="831850" y="4165601"/>
            <a:ext cx="10515600" cy="1568450"/>
          </a:xfrm>
        </p:spPr>
        <p:txBody>
          <a:bodyPr>
            <a:normAutofit/>
          </a:bodyPr>
          <a:lstStyle>
            <a:lvl1pPr marL="0" indent="0" algn="ctr">
              <a:buNone/>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Edit Master text styles</a:t>
            </a:r>
          </a:p>
        </p:txBody>
      </p:sp>
    </p:spTree>
    <p:extLst>
      <p:ext uri="{BB962C8B-B14F-4D97-AF65-F5344CB8AC3E}">
        <p14:creationId xmlns:p14="http://schemas.microsoft.com/office/powerpoint/2010/main" val="3061055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io and Content">
    <p:bg>
      <p:bgRef idx="1001">
        <a:schemeClr val="bg1"/>
      </p:bgRef>
    </p:bg>
    <p:spTree>
      <p:nvGrpSpPr>
        <p:cNvPr id="1" name=""/>
        <p:cNvGrpSpPr/>
        <p:nvPr/>
      </p:nvGrpSpPr>
      <p:grpSpPr>
        <a:xfrm>
          <a:off x="0" y="0"/>
          <a:ext cx="0" cy="0"/>
          <a:chOff x="0" y="0"/>
          <a:chExt cx="0" cy="0"/>
        </a:xfrm>
      </p:grpSpPr>
      <p:pic>
        <p:nvPicPr>
          <p:cNvPr id="5" name="Picture 4" descr="A close up of a logo&#10;&#10;Description automatically generated">
            <a:extLst>
              <a:ext uri="{FF2B5EF4-FFF2-40B4-BE49-F238E27FC236}">
                <a16:creationId xmlns:a16="http://schemas.microsoft.com/office/drawing/2014/main" id="{B0E6637B-F6C1-3246-A89A-09D6779E680F}"/>
              </a:ext>
            </a:extLst>
          </p:cNvPr>
          <p:cNvPicPr>
            <a:picLocks noChangeAspect="1"/>
          </p:cNvPicPr>
          <p:nvPr userDrawn="1"/>
        </p:nvPicPr>
        <p:blipFill>
          <a:blip r:embed="rId2"/>
          <a:stretch>
            <a:fillRect/>
          </a:stretch>
        </p:blipFill>
        <p:spPr>
          <a:xfrm>
            <a:off x="2467" y="0"/>
            <a:ext cx="12187066" cy="6858000"/>
          </a:xfrm>
          <a:prstGeom prst="rect">
            <a:avLst/>
          </a:prstGeom>
        </p:spPr>
      </p:pic>
      <p:sp>
        <p:nvSpPr>
          <p:cNvPr id="2" name="Title 1">
            <a:extLst>
              <a:ext uri="{FF2B5EF4-FFF2-40B4-BE49-F238E27FC236}">
                <a16:creationId xmlns:a16="http://schemas.microsoft.com/office/drawing/2014/main" id="{3E855BB6-8E33-0A40-871D-5C637E4967D0}"/>
              </a:ext>
            </a:extLst>
          </p:cNvPr>
          <p:cNvSpPr>
            <a:spLocks noGrp="1"/>
          </p:cNvSpPr>
          <p:nvPr>
            <p:ph type="title" hasCustomPrompt="1"/>
          </p:nvPr>
        </p:nvSpPr>
        <p:spPr>
          <a:xfrm>
            <a:off x="304800" y="3309419"/>
            <a:ext cx="5727700" cy="614881"/>
          </a:xfrm>
        </p:spPr>
        <p:txBody>
          <a:bodyPr>
            <a:normAutofit/>
          </a:bodyPr>
          <a:lstStyle>
            <a:lvl1pPr>
              <a:defRPr sz="2000">
                <a:solidFill>
                  <a:schemeClr val="tx2"/>
                </a:solidFill>
              </a:defRPr>
            </a:lvl1pPr>
          </a:lstStyle>
          <a:p>
            <a:r>
              <a:rPr lang="en-US" dirty="0"/>
              <a:t>ABOUT: PRESENTER NAME</a:t>
            </a:r>
          </a:p>
        </p:txBody>
      </p:sp>
      <p:sp>
        <p:nvSpPr>
          <p:cNvPr id="3" name="Content Placeholder 2">
            <a:extLst>
              <a:ext uri="{FF2B5EF4-FFF2-40B4-BE49-F238E27FC236}">
                <a16:creationId xmlns:a16="http://schemas.microsoft.com/office/drawing/2014/main" id="{007BBB20-2187-F14B-8723-05F0371905C9}"/>
              </a:ext>
            </a:extLst>
          </p:cNvPr>
          <p:cNvSpPr>
            <a:spLocks noGrp="1"/>
          </p:cNvSpPr>
          <p:nvPr>
            <p:ph idx="1" hasCustomPrompt="1"/>
          </p:nvPr>
        </p:nvSpPr>
        <p:spPr>
          <a:xfrm>
            <a:off x="304800" y="4098838"/>
            <a:ext cx="5727700" cy="2090581"/>
          </a:xfrm>
        </p:spPr>
        <p:txBody>
          <a:bodyPr>
            <a:normAutofit/>
          </a:bodyPr>
          <a:lstStyle>
            <a:lvl1pPr marL="0" indent="0">
              <a:buNone/>
              <a:defRPr sz="1800"/>
            </a:lvl1pPr>
            <a:lvl2pPr>
              <a:defRPr sz="2000"/>
            </a:lvl2pPr>
            <a:lvl3pPr>
              <a:defRPr sz="1800"/>
            </a:lvl3pPr>
            <a:lvl4pPr>
              <a:defRPr sz="1600"/>
            </a:lvl4pPr>
            <a:lvl5pPr>
              <a:defRPr sz="1400"/>
            </a:lvl5pPr>
          </a:lstStyle>
          <a:p>
            <a:r>
              <a:rPr lang="en-AU" dirty="0">
                <a:latin typeface="Arial" panose="020B0604020202020204" pitchFamily="34" charset="0"/>
                <a:ea typeface="Tahoma" pitchFamily="34" charset="0"/>
                <a:cs typeface="Arial" panose="020B0604020202020204" pitchFamily="34" charset="0"/>
              </a:rPr>
              <a:t>Please provide a brief overview, photo, company name and website URL so people can see the presenter details and learn more about who they are listening to.</a:t>
            </a:r>
          </a:p>
          <a:p>
            <a:r>
              <a:rPr lang="en-AU" dirty="0">
                <a:latin typeface="Arial" panose="020B0604020202020204" pitchFamily="34" charset="0"/>
                <a:ea typeface="Tahoma" pitchFamily="34" charset="0"/>
                <a:cs typeface="Arial" panose="020B0604020202020204" pitchFamily="34" charset="0"/>
              </a:rPr>
              <a:t>This will remain on screen during your brief presenter bio at the start of the Webinar.</a:t>
            </a:r>
          </a:p>
        </p:txBody>
      </p:sp>
      <p:sp>
        <p:nvSpPr>
          <p:cNvPr id="13" name="Picture Placeholder 12">
            <a:extLst>
              <a:ext uri="{FF2B5EF4-FFF2-40B4-BE49-F238E27FC236}">
                <a16:creationId xmlns:a16="http://schemas.microsoft.com/office/drawing/2014/main" id="{FAB2C6FD-FF94-8444-B424-152586F125F9}"/>
              </a:ext>
            </a:extLst>
          </p:cNvPr>
          <p:cNvSpPr>
            <a:spLocks noGrp="1" noChangeAspect="1"/>
          </p:cNvSpPr>
          <p:nvPr>
            <p:ph type="pic" sz="quarter" idx="10" hasCustomPrompt="1"/>
          </p:nvPr>
        </p:nvSpPr>
        <p:spPr>
          <a:xfrm>
            <a:off x="4836000" y="700519"/>
            <a:ext cx="2520000" cy="2520000"/>
          </a:xfrm>
          <a:prstGeom prst="ellipse">
            <a:avLst/>
          </a:prstGeom>
          <a:solidFill>
            <a:schemeClr val="bg1"/>
          </a:solidFill>
          <a:ln w="28575">
            <a:solidFill>
              <a:schemeClr val="bg1"/>
            </a:solidFill>
          </a:ln>
          <a:effectLst>
            <a:outerShdw blurRad="50800" dist="38100" dir="2700000" algn="tl" rotWithShape="0">
              <a:prstClr val="black">
                <a:alpha val="40000"/>
              </a:prstClr>
            </a:outerShdw>
          </a:effectLst>
        </p:spPr>
        <p:txBody>
          <a:bodyPr anchor="ctr">
            <a:normAutofit/>
          </a:bodyPr>
          <a:lstStyle>
            <a:lvl1pPr marL="0" indent="0" algn="ctr">
              <a:buNone/>
              <a:defRPr sz="2400"/>
            </a:lvl1pPr>
          </a:lstStyle>
          <a:p>
            <a:r>
              <a:rPr lang="en-US" dirty="0"/>
              <a:t>Insert Headshot</a:t>
            </a:r>
          </a:p>
        </p:txBody>
      </p:sp>
    </p:spTree>
    <p:extLst>
      <p:ext uri="{BB962C8B-B14F-4D97-AF65-F5344CB8AC3E}">
        <p14:creationId xmlns:p14="http://schemas.microsoft.com/office/powerpoint/2010/main" val="3291707927"/>
      </p:ext>
    </p:extLst>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and Content V1">
    <p:spTree>
      <p:nvGrpSpPr>
        <p:cNvPr id="1" name=""/>
        <p:cNvGrpSpPr/>
        <p:nvPr/>
      </p:nvGrpSpPr>
      <p:grpSpPr>
        <a:xfrm>
          <a:off x="0" y="0"/>
          <a:ext cx="0" cy="0"/>
          <a:chOff x="0" y="0"/>
          <a:chExt cx="0" cy="0"/>
        </a:xfrm>
      </p:grpSpPr>
      <p:pic>
        <p:nvPicPr>
          <p:cNvPr id="4" name="Picture 3" descr="A close up of a logo&#10;&#10;Description automatically generated">
            <a:extLst>
              <a:ext uri="{FF2B5EF4-FFF2-40B4-BE49-F238E27FC236}">
                <a16:creationId xmlns:a16="http://schemas.microsoft.com/office/drawing/2014/main" id="{BD5C6306-738D-8745-8EA7-1F96A46F5D83}"/>
              </a:ext>
            </a:extLst>
          </p:cNvPr>
          <p:cNvPicPr>
            <a:picLocks noChangeAspect="1"/>
          </p:cNvPicPr>
          <p:nvPr userDrawn="1"/>
        </p:nvPicPr>
        <p:blipFill>
          <a:blip r:embed="rId2"/>
          <a:stretch>
            <a:fillRect/>
          </a:stretch>
        </p:blipFill>
        <p:spPr>
          <a:xfrm>
            <a:off x="0" y="1785"/>
            <a:ext cx="12192000" cy="6854430"/>
          </a:xfrm>
          <a:prstGeom prst="rect">
            <a:avLst/>
          </a:prstGeom>
        </p:spPr>
      </p:pic>
      <p:sp>
        <p:nvSpPr>
          <p:cNvPr id="2" name="Title 1">
            <a:extLst>
              <a:ext uri="{FF2B5EF4-FFF2-40B4-BE49-F238E27FC236}">
                <a16:creationId xmlns:a16="http://schemas.microsoft.com/office/drawing/2014/main" id="{7684385E-C693-534E-9EE8-CEE97001EAD1}"/>
              </a:ext>
            </a:extLst>
          </p:cNvPr>
          <p:cNvSpPr>
            <a:spLocks noGrp="1"/>
          </p:cNvSpPr>
          <p:nvPr>
            <p:ph type="title" hasCustomPrompt="1"/>
          </p:nvPr>
        </p:nvSpPr>
        <p:spPr>
          <a:xfrm>
            <a:off x="292100" y="736600"/>
            <a:ext cx="6781800" cy="482600"/>
          </a:xfrm>
        </p:spPr>
        <p:txBody>
          <a:bodyPr>
            <a:normAutofit/>
          </a:bodyPr>
          <a:lstStyle>
            <a:lvl1pPr algn="l">
              <a:defRPr sz="2400">
                <a:solidFill>
                  <a:schemeClr val="tx2"/>
                </a:solidFill>
              </a:defRPr>
            </a:lvl1pPr>
          </a:lstStyle>
          <a:p>
            <a:r>
              <a:rPr lang="en-US" dirty="0"/>
              <a:t>CLICK TO EDIT MASTER TITLE STYLE</a:t>
            </a:r>
          </a:p>
        </p:txBody>
      </p:sp>
      <p:sp>
        <p:nvSpPr>
          <p:cNvPr id="11" name="Content Placeholder 10">
            <a:extLst>
              <a:ext uri="{FF2B5EF4-FFF2-40B4-BE49-F238E27FC236}">
                <a16:creationId xmlns:a16="http://schemas.microsoft.com/office/drawing/2014/main" id="{5EE0E018-0BBD-4E47-8D42-D5E6E4CF5F35}"/>
              </a:ext>
            </a:extLst>
          </p:cNvPr>
          <p:cNvSpPr>
            <a:spLocks noGrp="1"/>
          </p:cNvSpPr>
          <p:nvPr>
            <p:ph sz="quarter" idx="10"/>
          </p:nvPr>
        </p:nvSpPr>
        <p:spPr>
          <a:xfrm>
            <a:off x="292100" y="1587500"/>
            <a:ext cx="9080500" cy="4254500"/>
          </a:xfrm>
        </p:spPr>
        <p:txBody>
          <a:bodyPr/>
          <a:lstStyle>
            <a:lvl1pPr>
              <a:defRPr sz="2400">
                <a:solidFill>
                  <a:schemeClr val="tx1"/>
                </a:solidFill>
              </a:defRPr>
            </a:lvl1pPr>
            <a:lvl2pPr>
              <a:defRPr sz="2000">
                <a:solidFill>
                  <a:schemeClr val="tx1"/>
                </a:solidFill>
              </a:defRPr>
            </a:lvl2pPr>
            <a:lvl3pPr>
              <a:defRPr sz="1800">
                <a:solidFill>
                  <a:schemeClr val="tx1"/>
                </a:solidFill>
              </a:defRPr>
            </a:lvl3pPr>
            <a:lvl4pPr>
              <a:defRPr sz="1600">
                <a:solidFill>
                  <a:schemeClr val="tx1"/>
                </a:solidFill>
              </a:defRPr>
            </a:lvl4pPr>
            <a:lvl5pPr marL="1828800" indent="0">
              <a:buNone/>
              <a:defRPr/>
            </a:lvl5pPr>
          </a:lstStyle>
          <a:p>
            <a:pPr lvl="0"/>
            <a:r>
              <a:rPr lang="en-US" dirty="0"/>
              <a:t>Edit Master text styles</a:t>
            </a:r>
          </a:p>
          <a:p>
            <a:pPr lvl="1"/>
            <a:r>
              <a:rPr lang="en-US" dirty="0"/>
              <a:t>Second level</a:t>
            </a:r>
          </a:p>
          <a:p>
            <a:pPr lvl="2"/>
            <a:r>
              <a:rPr lang="en-US" dirty="0"/>
              <a:t>Third level</a:t>
            </a:r>
          </a:p>
          <a:p>
            <a:pPr lvl="3"/>
            <a:r>
              <a:rPr lang="en-US" dirty="0"/>
              <a:t>Fourth level</a:t>
            </a:r>
          </a:p>
        </p:txBody>
      </p:sp>
    </p:spTree>
    <p:extLst>
      <p:ext uri="{BB962C8B-B14F-4D97-AF65-F5344CB8AC3E}">
        <p14:creationId xmlns:p14="http://schemas.microsoft.com/office/powerpoint/2010/main" val="343597229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and Content V2">
    <p:spTree>
      <p:nvGrpSpPr>
        <p:cNvPr id="1" name=""/>
        <p:cNvGrpSpPr/>
        <p:nvPr/>
      </p:nvGrpSpPr>
      <p:grpSpPr>
        <a:xfrm>
          <a:off x="0" y="0"/>
          <a:ext cx="0" cy="0"/>
          <a:chOff x="0" y="0"/>
          <a:chExt cx="0" cy="0"/>
        </a:xfrm>
      </p:grpSpPr>
      <p:pic>
        <p:nvPicPr>
          <p:cNvPr id="4" name="Picture 3" descr="A picture containing food&#10;&#10;Description automatically generated">
            <a:extLst>
              <a:ext uri="{FF2B5EF4-FFF2-40B4-BE49-F238E27FC236}">
                <a16:creationId xmlns:a16="http://schemas.microsoft.com/office/drawing/2014/main" id="{7855D094-B4F6-D64D-9662-8813F36436B3}"/>
              </a:ext>
            </a:extLst>
          </p:cNvPr>
          <p:cNvPicPr>
            <a:picLocks noChangeAspect="1"/>
          </p:cNvPicPr>
          <p:nvPr userDrawn="1"/>
        </p:nvPicPr>
        <p:blipFill>
          <a:blip r:embed="rId2"/>
          <a:stretch>
            <a:fillRect/>
          </a:stretch>
        </p:blipFill>
        <p:spPr>
          <a:xfrm>
            <a:off x="2467" y="0"/>
            <a:ext cx="12187066" cy="6858000"/>
          </a:xfrm>
          <a:prstGeom prst="rect">
            <a:avLst/>
          </a:prstGeom>
        </p:spPr>
      </p:pic>
      <p:sp>
        <p:nvSpPr>
          <p:cNvPr id="2" name="Title 1">
            <a:extLst>
              <a:ext uri="{FF2B5EF4-FFF2-40B4-BE49-F238E27FC236}">
                <a16:creationId xmlns:a16="http://schemas.microsoft.com/office/drawing/2014/main" id="{7684385E-C693-534E-9EE8-CEE97001EAD1}"/>
              </a:ext>
            </a:extLst>
          </p:cNvPr>
          <p:cNvSpPr>
            <a:spLocks noGrp="1"/>
          </p:cNvSpPr>
          <p:nvPr>
            <p:ph type="title" hasCustomPrompt="1"/>
          </p:nvPr>
        </p:nvSpPr>
        <p:spPr>
          <a:xfrm>
            <a:off x="292100" y="736600"/>
            <a:ext cx="6781800" cy="482600"/>
          </a:xfrm>
        </p:spPr>
        <p:txBody>
          <a:bodyPr>
            <a:normAutofit/>
          </a:bodyPr>
          <a:lstStyle>
            <a:lvl1pPr algn="l">
              <a:defRPr sz="2400">
                <a:solidFill>
                  <a:schemeClr val="tx2"/>
                </a:solidFill>
              </a:defRPr>
            </a:lvl1pPr>
          </a:lstStyle>
          <a:p>
            <a:r>
              <a:rPr lang="en-US" dirty="0"/>
              <a:t>CLICK TO EDIT MASTER TITLE STYLE</a:t>
            </a:r>
          </a:p>
        </p:txBody>
      </p:sp>
      <p:sp>
        <p:nvSpPr>
          <p:cNvPr id="11" name="Content Placeholder 10">
            <a:extLst>
              <a:ext uri="{FF2B5EF4-FFF2-40B4-BE49-F238E27FC236}">
                <a16:creationId xmlns:a16="http://schemas.microsoft.com/office/drawing/2014/main" id="{5EE0E018-0BBD-4E47-8D42-D5E6E4CF5F35}"/>
              </a:ext>
            </a:extLst>
          </p:cNvPr>
          <p:cNvSpPr>
            <a:spLocks noGrp="1"/>
          </p:cNvSpPr>
          <p:nvPr>
            <p:ph sz="quarter" idx="10"/>
          </p:nvPr>
        </p:nvSpPr>
        <p:spPr>
          <a:xfrm>
            <a:off x="292100" y="1587500"/>
            <a:ext cx="9080500" cy="4254500"/>
          </a:xfrm>
        </p:spPr>
        <p:txBody>
          <a:bodyPr/>
          <a:lstStyle>
            <a:lvl1pPr>
              <a:defRPr sz="2400">
                <a:solidFill>
                  <a:schemeClr val="tx1"/>
                </a:solidFill>
              </a:defRPr>
            </a:lvl1pPr>
            <a:lvl2pPr>
              <a:defRPr sz="2000">
                <a:solidFill>
                  <a:schemeClr val="tx1"/>
                </a:solidFill>
              </a:defRPr>
            </a:lvl2pPr>
            <a:lvl3pPr>
              <a:defRPr sz="1800">
                <a:solidFill>
                  <a:schemeClr val="tx1"/>
                </a:solidFill>
              </a:defRPr>
            </a:lvl3pPr>
            <a:lvl4pPr>
              <a:defRPr sz="1600">
                <a:solidFill>
                  <a:schemeClr val="tx1"/>
                </a:solidFill>
              </a:defRPr>
            </a:lvl4pPr>
            <a:lvl5pPr marL="1828800" indent="0">
              <a:buNone/>
              <a:defRPr/>
            </a:lvl5pPr>
          </a:lstStyle>
          <a:p>
            <a:pPr lvl="0"/>
            <a:r>
              <a:rPr lang="en-US" dirty="0"/>
              <a:t>Edit Master text styles</a:t>
            </a:r>
          </a:p>
          <a:p>
            <a:pPr lvl="1"/>
            <a:r>
              <a:rPr lang="en-US" dirty="0"/>
              <a:t>Second level</a:t>
            </a:r>
          </a:p>
          <a:p>
            <a:pPr lvl="2"/>
            <a:r>
              <a:rPr lang="en-US" dirty="0"/>
              <a:t>Third level</a:t>
            </a:r>
          </a:p>
          <a:p>
            <a:pPr lvl="3"/>
            <a:r>
              <a:rPr lang="en-US" dirty="0"/>
              <a:t>Fourth level</a:t>
            </a:r>
          </a:p>
        </p:txBody>
      </p:sp>
    </p:spTree>
    <p:extLst>
      <p:ext uri="{BB962C8B-B14F-4D97-AF65-F5344CB8AC3E}">
        <p14:creationId xmlns:p14="http://schemas.microsoft.com/office/powerpoint/2010/main" val="214410919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3_Title Only">
    <p:spTree>
      <p:nvGrpSpPr>
        <p:cNvPr id="1" name=""/>
        <p:cNvGrpSpPr/>
        <p:nvPr/>
      </p:nvGrpSpPr>
      <p:grpSpPr>
        <a:xfrm>
          <a:off x="0" y="0"/>
          <a:ext cx="0" cy="0"/>
          <a:chOff x="0" y="0"/>
          <a:chExt cx="0" cy="0"/>
        </a:xfrm>
      </p:grpSpPr>
      <p:pic>
        <p:nvPicPr>
          <p:cNvPr id="5" name="Picture 4" descr="A close up of a logo&#10;&#10;Description automatically generated">
            <a:extLst>
              <a:ext uri="{FF2B5EF4-FFF2-40B4-BE49-F238E27FC236}">
                <a16:creationId xmlns:a16="http://schemas.microsoft.com/office/drawing/2014/main" id="{7454838E-D52E-9640-8CBC-867D75C76B13}"/>
              </a:ext>
            </a:extLst>
          </p:cNvPr>
          <p:cNvPicPr>
            <a:picLocks noChangeAspect="1"/>
          </p:cNvPicPr>
          <p:nvPr userDrawn="1"/>
        </p:nvPicPr>
        <p:blipFill>
          <a:blip r:embed="rId2"/>
          <a:stretch>
            <a:fillRect/>
          </a:stretch>
        </p:blipFill>
        <p:spPr>
          <a:xfrm>
            <a:off x="2467" y="0"/>
            <a:ext cx="12187066" cy="6858000"/>
          </a:xfrm>
          <a:prstGeom prst="rect">
            <a:avLst/>
          </a:prstGeom>
        </p:spPr>
      </p:pic>
      <p:sp>
        <p:nvSpPr>
          <p:cNvPr id="2" name="Title 1">
            <a:extLst>
              <a:ext uri="{FF2B5EF4-FFF2-40B4-BE49-F238E27FC236}">
                <a16:creationId xmlns:a16="http://schemas.microsoft.com/office/drawing/2014/main" id="{7684385E-C693-534E-9EE8-CEE97001EAD1}"/>
              </a:ext>
            </a:extLst>
          </p:cNvPr>
          <p:cNvSpPr>
            <a:spLocks noGrp="1"/>
          </p:cNvSpPr>
          <p:nvPr>
            <p:ph type="title" hasCustomPrompt="1"/>
          </p:nvPr>
        </p:nvSpPr>
        <p:spPr>
          <a:xfrm>
            <a:off x="292100" y="736600"/>
            <a:ext cx="6781800" cy="482600"/>
          </a:xfrm>
        </p:spPr>
        <p:txBody>
          <a:bodyPr>
            <a:normAutofit/>
          </a:bodyPr>
          <a:lstStyle>
            <a:lvl1pPr algn="l">
              <a:defRPr sz="2400">
                <a:solidFill>
                  <a:schemeClr val="bg1"/>
                </a:solidFill>
              </a:defRPr>
            </a:lvl1pPr>
          </a:lstStyle>
          <a:p>
            <a:r>
              <a:rPr lang="en-US" dirty="0"/>
              <a:t>CLICK TO EDIT MASTER TITLE STYLE</a:t>
            </a:r>
          </a:p>
        </p:txBody>
      </p:sp>
      <p:sp>
        <p:nvSpPr>
          <p:cNvPr id="11" name="Content Placeholder 10">
            <a:extLst>
              <a:ext uri="{FF2B5EF4-FFF2-40B4-BE49-F238E27FC236}">
                <a16:creationId xmlns:a16="http://schemas.microsoft.com/office/drawing/2014/main" id="{5EE0E018-0BBD-4E47-8D42-D5E6E4CF5F35}"/>
              </a:ext>
            </a:extLst>
          </p:cNvPr>
          <p:cNvSpPr>
            <a:spLocks noGrp="1"/>
          </p:cNvSpPr>
          <p:nvPr>
            <p:ph sz="quarter" idx="10"/>
          </p:nvPr>
        </p:nvSpPr>
        <p:spPr>
          <a:xfrm>
            <a:off x="292100" y="2235200"/>
            <a:ext cx="9080500" cy="3606800"/>
          </a:xfrm>
        </p:spPr>
        <p:txBody>
          <a:bodyPr/>
          <a:lstStyle>
            <a:lvl1pPr>
              <a:defRPr sz="2400">
                <a:solidFill>
                  <a:schemeClr val="tx1"/>
                </a:solidFill>
              </a:defRPr>
            </a:lvl1pPr>
            <a:lvl2pPr>
              <a:defRPr sz="2000">
                <a:solidFill>
                  <a:schemeClr val="tx1"/>
                </a:solidFill>
              </a:defRPr>
            </a:lvl2pPr>
            <a:lvl3pPr>
              <a:defRPr sz="1800">
                <a:solidFill>
                  <a:schemeClr val="tx1"/>
                </a:solidFill>
              </a:defRPr>
            </a:lvl3pPr>
            <a:lvl4pPr>
              <a:defRPr sz="1600">
                <a:solidFill>
                  <a:schemeClr val="tx1"/>
                </a:solidFill>
              </a:defRPr>
            </a:lvl4pPr>
            <a:lvl5pPr marL="1828800" indent="0">
              <a:buNone/>
              <a:defRPr/>
            </a:lvl5pPr>
          </a:lstStyle>
          <a:p>
            <a:pPr lvl="0"/>
            <a:r>
              <a:rPr lang="en-US" dirty="0"/>
              <a:t>Edit Master text styles</a:t>
            </a:r>
          </a:p>
          <a:p>
            <a:pPr lvl="1"/>
            <a:r>
              <a:rPr lang="en-US" dirty="0"/>
              <a:t>Second level</a:t>
            </a:r>
          </a:p>
          <a:p>
            <a:pPr lvl="2"/>
            <a:r>
              <a:rPr lang="en-US" dirty="0"/>
              <a:t>Third level</a:t>
            </a:r>
          </a:p>
          <a:p>
            <a:pPr lvl="3"/>
            <a:r>
              <a:rPr lang="en-US" dirty="0"/>
              <a:t>Fourth level</a:t>
            </a:r>
          </a:p>
        </p:txBody>
      </p:sp>
    </p:spTree>
    <p:extLst>
      <p:ext uri="{BB962C8B-B14F-4D97-AF65-F5344CB8AC3E}">
        <p14:creationId xmlns:p14="http://schemas.microsoft.com/office/powerpoint/2010/main" val="314902169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5_Title Only">
    <p:spTree>
      <p:nvGrpSpPr>
        <p:cNvPr id="1" name=""/>
        <p:cNvGrpSpPr/>
        <p:nvPr/>
      </p:nvGrpSpPr>
      <p:grpSpPr>
        <a:xfrm>
          <a:off x="0" y="0"/>
          <a:ext cx="0" cy="0"/>
          <a:chOff x="0" y="0"/>
          <a:chExt cx="0" cy="0"/>
        </a:xfrm>
      </p:grpSpPr>
      <p:pic>
        <p:nvPicPr>
          <p:cNvPr id="4" name="Picture 3" descr="A picture containing bird&#10;&#10;Description automatically generated">
            <a:extLst>
              <a:ext uri="{FF2B5EF4-FFF2-40B4-BE49-F238E27FC236}">
                <a16:creationId xmlns:a16="http://schemas.microsoft.com/office/drawing/2014/main" id="{081586B2-E714-8246-8894-B109429C6891}"/>
              </a:ext>
            </a:extLst>
          </p:cNvPr>
          <p:cNvPicPr>
            <a:picLocks noChangeAspect="1"/>
          </p:cNvPicPr>
          <p:nvPr userDrawn="1"/>
        </p:nvPicPr>
        <p:blipFill>
          <a:blip r:embed="rId2"/>
          <a:stretch>
            <a:fillRect/>
          </a:stretch>
        </p:blipFill>
        <p:spPr>
          <a:xfrm>
            <a:off x="2467" y="0"/>
            <a:ext cx="12187066" cy="6858000"/>
          </a:xfrm>
          <a:prstGeom prst="rect">
            <a:avLst/>
          </a:prstGeom>
        </p:spPr>
      </p:pic>
      <p:sp>
        <p:nvSpPr>
          <p:cNvPr id="2" name="Title 1">
            <a:extLst>
              <a:ext uri="{FF2B5EF4-FFF2-40B4-BE49-F238E27FC236}">
                <a16:creationId xmlns:a16="http://schemas.microsoft.com/office/drawing/2014/main" id="{7684385E-C693-534E-9EE8-CEE97001EAD1}"/>
              </a:ext>
            </a:extLst>
          </p:cNvPr>
          <p:cNvSpPr>
            <a:spLocks noGrp="1"/>
          </p:cNvSpPr>
          <p:nvPr>
            <p:ph type="title" hasCustomPrompt="1"/>
          </p:nvPr>
        </p:nvSpPr>
        <p:spPr>
          <a:xfrm>
            <a:off x="292100" y="736600"/>
            <a:ext cx="6781800" cy="482600"/>
          </a:xfrm>
        </p:spPr>
        <p:txBody>
          <a:bodyPr>
            <a:normAutofit/>
          </a:bodyPr>
          <a:lstStyle>
            <a:lvl1pPr algn="l">
              <a:defRPr sz="2400">
                <a:solidFill>
                  <a:schemeClr val="tx2"/>
                </a:solidFill>
              </a:defRPr>
            </a:lvl1pPr>
          </a:lstStyle>
          <a:p>
            <a:r>
              <a:rPr lang="en-US" dirty="0"/>
              <a:t>CLICK TO EDIT MASTER TITLE STYLE</a:t>
            </a:r>
          </a:p>
        </p:txBody>
      </p:sp>
      <p:sp>
        <p:nvSpPr>
          <p:cNvPr id="11" name="Content Placeholder 10">
            <a:extLst>
              <a:ext uri="{FF2B5EF4-FFF2-40B4-BE49-F238E27FC236}">
                <a16:creationId xmlns:a16="http://schemas.microsoft.com/office/drawing/2014/main" id="{5EE0E018-0BBD-4E47-8D42-D5E6E4CF5F35}"/>
              </a:ext>
            </a:extLst>
          </p:cNvPr>
          <p:cNvSpPr>
            <a:spLocks noGrp="1"/>
          </p:cNvSpPr>
          <p:nvPr>
            <p:ph sz="quarter" idx="10"/>
          </p:nvPr>
        </p:nvSpPr>
        <p:spPr>
          <a:xfrm>
            <a:off x="292100" y="2235200"/>
            <a:ext cx="9080500" cy="3606800"/>
          </a:xfrm>
        </p:spPr>
        <p:txBody>
          <a:bodyPr/>
          <a:lstStyle>
            <a:lvl1pPr>
              <a:defRPr sz="2400">
                <a:solidFill>
                  <a:schemeClr val="bg1"/>
                </a:solidFill>
              </a:defRPr>
            </a:lvl1pPr>
            <a:lvl2pPr>
              <a:defRPr sz="2000">
                <a:solidFill>
                  <a:schemeClr val="bg1"/>
                </a:solidFill>
              </a:defRPr>
            </a:lvl2pPr>
            <a:lvl3pPr>
              <a:defRPr sz="1800">
                <a:solidFill>
                  <a:schemeClr val="bg1"/>
                </a:solidFill>
              </a:defRPr>
            </a:lvl3pPr>
            <a:lvl4pPr>
              <a:defRPr sz="1600">
                <a:solidFill>
                  <a:schemeClr val="bg1"/>
                </a:solidFill>
              </a:defRPr>
            </a:lvl4pPr>
            <a:lvl5pPr marL="1828800" indent="0">
              <a:buNone/>
              <a:defRPr/>
            </a:lvl5pPr>
          </a:lstStyle>
          <a:p>
            <a:pPr lvl="0"/>
            <a:r>
              <a:rPr lang="en-US" dirty="0"/>
              <a:t>Edit Master text styles</a:t>
            </a:r>
          </a:p>
          <a:p>
            <a:pPr lvl="1"/>
            <a:r>
              <a:rPr lang="en-US" dirty="0"/>
              <a:t>Second level</a:t>
            </a:r>
          </a:p>
          <a:p>
            <a:pPr lvl="2"/>
            <a:r>
              <a:rPr lang="en-US" dirty="0"/>
              <a:t>Third level</a:t>
            </a:r>
          </a:p>
          <a:p>
            <a:pPr lvl="3"/>
            <a:r>
              <a:rPr lang="en-US" dirty="0"/>
              <a:t>Fourth level</a:t>
            </a:r>
          </a:p>
        </p:txBody>
      </p:sp>
    </p:spTree>
    <p:extLst>
      <p:ext uri="{BB962C8B-B14F-4D97-AF65-F5344CB8AC3E}">
        <p14:creationId xmlns:p14="http://schemas.microsoft.com/office/powerpoint/2010/main" val="136914029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pic>
        <p:nvPicPr>
          <p:cNvPr id="5" name="Picture 4" descr="A close up of a screen&#10;&#10;Description automatically generated">
            <a:extLst>
              <a:ext uri="{FF2B5EF4-FFF2-40B4-BE49-F238E27FC236}">
                <a16:creationId xmlns:a16="http://schemas.microsoft.com/office/drawing/2014/main" id="{E2D1750B-2A50-0B47-AF47-8B9EDD5E7508}"/>
              </a:ext>
            </a:extLst>
          </p:cNvPr>
          <p:cNvPicPr>
            <a:picLocks noChangeAspect="1"/>
          </p:cNvPicPr>
          <p:nvPr userDrawn="1"/>
        </p:nvPicPr>
        <p:blipFill>
          <a:blip r:embed="rId2"/>
          <a:stretch>
            <a:fillRect/>
          </a:stretch>
        </p:blipFill>
        <p:spPr>
          <a:xfrm>
            <a:off x="5639" y="0"/>
            <a:ext cx="12180722" cy="6858000"/>
          </a:xfrm>
          <a:prstGeom prst="rect">
            <a:avLst/>
          </a:prstGeom>
        </p:spPr>
      </p:pic>
      <p:sp>
        <p:nvSpPr>
          <p:cNvPr id="2" name="Title 1">
            <a:extLst>
              <a:ext uri="{FF2B5EF4-FFF2-40B4-BE49-F238E27FC236}">
                <a16:creationId xmlns:a16="http://schemas.microsoft.com/office/drawing/2014/main" id="{910B9215-A4E0-5C4A-9461-16936F19B81B}"/>
              </a:ext>
            </a:extLst>
          </p:cNvPr>
          <p:cNvSpPr>
            <a:spLocks noGrp="1"/>
          </p:cNvSpPr>
          <p:nvPr>
            <p:ph type="title" hasCustomPrompt="1"/>
          </p:nvPr>
        </p:nvSpPr>
        <p:spPr>
          <a:xfrm>
            <a:off x="5232400" y="693737"/>
            <a:ext cx="6604000" cy="1131888"/>
          </a:xfrm>
        </p:spPr>
        <p:txBody>
          <a:bodyPr>
            <a:normAutofit/>
          </a:bodyPr>
          <a:lstStyle>
            <a:lvl1pPr algn="r">
              <a:defRPr sz="2800">
                <a:solidFill>
                  <a:schemeClr val="bg1"/>
                </a:solidFill>
              </a:defRPr>
            </a:lvl1pPr>
          </a:lstStyle>
          <a:p>
            <a:r>
              <a:rPr lang="en-US" dirty="0"/>
              <a:t>CLICK TO EDIT MASTER TITLE STYLE</a:t>
            </a:r>
          </a:p>
        </p:txBody>
      </p:sp>
      <p:sp>
        <p:nvSpPr>
          <p:cNvPr id="4" name="Content Placeholder 3">
            <a:extLst>
              <a:ext uri="{FF2B5EF4-FFF2-40B4-BE49-F238E27FC236}">
                <a16:creationId xmlns:a16="http://schemas.microsoft.com/office/drawing/2014/main" id="{56CC8F14-3651-C846-9BCE-2344E800CAE5}"/>
              </a:ext>
            </a:extLst>
          </p:cNvPr>
          <p:cNvSpPr>
            <a:spLocks noGrp="1"/>
          </p:cNvSpPr>
          <p:nvPr>
            <p:ph sz="half" idx="2"/>
          </p:nvPr>
        </p:nvSpPr>
        <p:spPr>
          <a:xfrm>
            <a:off x="5232400" y="1930399"/>
            <a:ext cx="6604000" cy="4246563"/>
          </a:xfrm>
        </p:spPr>
        <p:txBody>
          <a:bodyPr/>
          <a:lstStyle>
            <a:lvl1pPr>
              <a:defRPr sz="2400">
                <a:solidFill>
                  <a:schemeClr val="bg1"/>
                </a:solidFill>
              </a:defRPr>
            </a:lvl1pPr>
            <a:lvl2pPr>
              <a:defRPr sz="2000">
                <a:solidFill>
                  <a:schemeClr val="bg1"/>
                </a:solidFill>
              </a:defRPr>
            </a:lvl2pPr>
            <a:lvl3pPr>
              <a:defRPr sz="1800">
                <a:solidFill>
                  <a:schemeClr val="bg1"/>
                </a:solidFill>
              </a:defRPr>
            </a:lvl3pPr>
            <a:lvl4pPr>
              <a:defRPr sz="1600">
                <a:solidFill>
                  <a:schemeClr val="bg1"/>
                </a:solidFill>
              </a:defRPr>
            </a:lvl4pPr>
            <a:lvl5pPr>
              <a:defRPr sz="1600">
                <a:solidFill>
                  <a:schemeClr val="bg1"/>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p:txBody>
      </p:sp>
      <p:sp>
        <p:nvSpPr>
          <p:cNvPr id="11" name="Picture Placeholder 10">
            <a:extLst>
              <a:ext uri="{FF2B5EF4-FFF2-40B4-BE49-F238E27FC236}">
                <a16:creationId xmlns:a16="http://schemas.microsoft.com/office/drawing/2014/main" id="{65E4D03E-3957-484F-A4AF-89817D46640E}"/>
              </a:ext>
            </a:extLst>
          </p:cNvPr>
          <p:cNvSpPr>
            <a:spLocks noGrp="1"/>
          </p:cNvSpPr>
          <p:nvPr>
            <p:ph type="pic" sz="quarter" idx="10" hasCustomPrompt="1"/>
          </p:nvPr>
        </p:nvSpPr>
        <p:spPr>
          <a:xfrm>
            <a:off x="0" y="558800"/>
            <a:ext cx="4051300" cy="5715000"/>
          </a:xfrm>
        </p:spPr>
        <p:txBody>
          <a:bodyPr anchor="ctr"/>
          <a:lstStyle>
            <a:lvl1pPr marL="0" indent="0" algn="ctr">
              <a:buNone/>
              <a:defRPr>
                <a:solidFill>
                  <a:schemeClr val="tx2"/>
                </a:solidFill>
              </a:defRPr>
            </a:lvl1pPr>
          </a:lstStyle>
          <a:p>
            <a:r>
              <a:rPr lang="en-US" dirty="0"/>
              <a:t>Insert Picture Here</a:t>
            </a:r>
          </a:p>
        </p:txBody>
      </p:sp>
    </p:spTree>
    <p:extLst>
      <p:ext uri="{BB962C8B-B14F-4D97-AF65-F5344CB8AC3E}">
        <p14:creationId xmlns:p14="http://schemas.microsoft.com/office/powerpoint/2010/main" val="229501369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Two Content">
    <p:spTree>
      <p:nvGrpSpPr>
        <p:cNvPr id="1" name=""/>
        <p:cNvGrpSpPr/>
        <p:nvPr/>
      </p:nvGrpSpPr>
      <p:grpSpPr>
        <a:xfrm>
          <a:off x="0" y="0"/>
          <a:ext cx="0" cy="0"/>
          <a:chOff x="0" y="0"/>
          <a:chExt cx="0" cy="0"/>
        </a:xfrm>
      </p:grpSpPr>
      <p:pic>
        <p:nvPicPr>
          <p:cNvPr id="6" name="Picture 5" descr="A screenshot of a cell phone&#10;&#10;Description automatically generated">
            <a:extLst>
              <a:ext uri="{FF2B5EF4-FFF2-40B4-BE49-F238E27FC236}">
                <a16:creationId xmlns:a16="http://schemas.microsoft.com/office/drawing/2014/main" id="{C5630EFE-E755-A348-B1BB-F8173A5DDDC5}"/>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910B9215-A4E0-5C4A-9461-16936F19B81B}"/>
              </a:ext>
            </a:extLst>
          </p:cNvPr>
          <p:cNvSpPr>
            <a:spLocks noGrp="1"/>
          </p:cNvSpPr>
          <p:nvPr>
            <p:ph type="title" hasCustomPrompt="1"/>
          </p:nvPr>
        </p:nvSpPr>
        <p:spPr>
          <a:xfrm>
            <a:off x="342900" y="693737"/>
            <a:ext cx="6604000" cy="1131888"/>
          </a:xfrm>
        </p:spPr>
        <p:txBody>
          <a:bodyPr>
            <a:normAutofit/>
          </a:bodyPr>
          <a:lstStyle>
            <a:lvl1pPr algn="l">
              <a:defRPr sz="2800">
                <a:solidFill>
                  <a:schemeClr val="bg1"/>
                </a:solidFill>
              </a:defRPr>
            </a:lvl1pPr>
          </a:lstStyle>
          <a:p>
            <a:r>
              <a:rPr lang="en-US" dirty="0"/>
              <a:t>CLICK TO EDIT MASTER TITLE STYLE</a:t>
            </a:r>
          </a:p>
        </p:txBody>
      </p:sp>
      <p:sp>
        <p:nvSpPr>
          <p:cNvPr id="4" name="Content Placeholder 3">
            <a:extLst>
              <a:ext uri="{FF2B5EF4-FFF2-40B4-BE49-F238E27FC236}">
                <a16:creationId xmlns:a16="http://schemas.microsoft.com/office/drawing/2014/main" id="{56CC8F14-3651-C846-9BCE-2344E800CAE5}"/>
              </a:ext>
            </a:extLst>
          </p:cNvPr>
          <p:cNvSpPr>
            <a:spLocks noGrp="1"/>
          </p:cNvSpPr>
          <p:nvPr>
            <p:ph sz="half" idx="2"/>
          </p:nvPr>
        </p:nvSpPr>
        <p:spPr>
          <a:xfrm>
            <a:off x="342900" y="1930399"/>
            <a:ext cx="6604000" cy="4246563"/>
          </a:xfrm>
        </p:spPr>
        <p:txBody>
          <a:bodyPr/>
          <a:lstStyle>
            <a:lvl1pPr>
              <a:defRPr sz="2400">
                <a:solidFill>
                  <a:schemeClr val="bg1"/>
                </a:solidFill>
              </a:defRPr>
            </a:lvl1pPr>
            <a:lvl2pPr>
              <a:defRPr sz="2000">
                <a:solidFill>
                  <a:schemeClr val="bg1"/>
                </a:solidFill>
              </a:defRPr>
            </a:lvl2pPr>
            <a:lvl3pPr>
              <a:defRPr sz="1800">
                <a:solidFill>
                  <a:schemeClr val="bg1"/>
                </a:solidFill>
              </a:defRPr>
            </a:lvl3pPr>
            <a:lvl4pPr>
              <a:defRPr sz="1600">
                <a:solidFill>
                  <a:schemeClr val="bg1"/>
                </a:solidFill>
              </a:defRPr>
            </a:lvl4pPr>
            <a:lvl5pPr>
              <a:defRPr sz="1600">
                <a:solidFill>
                  <a:schemeClr val="bg1"/>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p:txBody>
      </p:sp>
      <p:sp>
        <p:nvSpPr>
          <p:cNvPr id="11" name="Picture Placeholder 10">
            <a:extLst>
              <a:ext uri="{FF2B5EF4-FFF2-40B4-BE49-F238E27FC236}">
                <a16:creationId xmlns:a16="http://schemas.microsoft.com/office/drawing/2014/main" id="{65E4D03E-3957-484F-A4AF-89817D46640E}"/>
              </a:ext>
            </a:extLst>
          </p:cNvPr>
          <p:cNvSpPr>
            <a:spLocks noGrp="1"/>
          </p:cNvSpPr>
          <p:nvPr>
            <p:ph type="pic" sz="quarter" idx="10" hasCustomPrompt="1"/>
          </p:nvPr>
        </p:nvSpPr>
        <p:spPr>
          <a:xfrm>
            <a:off x="8098801" y="571500"/>
            <a:ext cx="4093199" cy="5715000"/>
          </a:xfrm>
          <a:effectLst>
            <a:outerShdw blurRad="63500" sx="102000" sy="102000" algn="ctr" rotWithShape="0">
              <a:prstClr val="black">
                <a:alpha val="40000"/>
              </a:prstClr>
            </a:outerShdw>
          </a:effectLst>
        </p:spPr>
        <p:txBody>
          <a:bodyPr anchor="ctr"/>
          <a:lstStyle>
            <a:lvl1pPr marL="0" indent="0" algn="ctr">
              <a:buNone/>
              <a:defRPr>
                <a:solidFill>
                  <a:schemeClr val="tx2"/>
                </a:solidFill>
              </a:defRPr>
            </a:lvl1pPr>
          </a:lstStyle>
          <a:p>
            <a:r>
              <a:rPr lang="en-US" dirty="0"/>
              <a:t>Insert Picture Here</a:t>
            </a:r>
          </a:p>
        </p:txBody>
      </p:sp>
    </p:spTree>
    <p:extLst>
      <p:ext uri="{BB962C8B-B14F-4D97-AF65-F5344CB8AC3E}">
        <p14:creationId xmlns:p14="http://schemas.microsoft.com/office/powerpoint/2010/main" val="285430003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2_Two Content">
    <p:spTree>
      <p:nvGrpSpPr>
        <p:cNvPr id="1" name=""/>
        <p:cNvGrpSpPr/>
        <p:nvPr/>
      </p:nvGrpSpPr>
      <p:grpSpPr>
        <a:xfrm>
          <a:off x="0" y="0"/>
          <a:ext cx="0" cy="0"/>
          <a:chOff x="0" y="0"/>
          <a:chExt cx="0" cy="0"/>
        </a:xfrm>
      </p:grpSpPr>
      <p:pic>
        <p:nvPicPr>
          <p:cNvPr id="5" name="Picture 4" descr="A close up of a logo&#10;&#10;Description automatically generated">
            <a:extLst>
              <a:ext uri="{FF2B5EF4-FFF2-40B4-BE49-F238E27FC236}">
                <a16:creationId xmlns:a16="http://schemas.microsoft.com/office/drawing/2014/main" id="{B99C0126-E93A-674F-AFB5-ADDD9F11B87D}"/>
              </a:ext>
            </a:extLst>
          </p:cNvPr>
          <p:cNvPicPr>
            <a:picLocks noChangeAspect="1"/>
          </p:cNvPicPr>
          <p:nvPr userDrawn="1"/>
        </p:nvPicPr>
        <p:blipFill>
          <a:blip r:embed="rId2"/>
          <a:stretch>
            <a:fillRect/>
          </a:stretch>
        </p:blipFill>
        <p:spPr>
          <a:xfrm>
            <a:off x="0" y="1785"/>
            <a:ext cx="12192000" cy="6854430"/>
          </a:xfrm>
          <a:prstGeom prst="rect">
            <a:avLst/>
          </a:prstGeom>
        </p:spPr>
      </p:pic>
      <p:sp>
        <p:nvSpPr>
          <p:cNvPr id="7" name="Rectangle 6">
            <a:extLst>
              <a:ext uri="{FF2B5EF4-FFF2-40B4-BE49-F238E27FC236}">
                <a16:creationId xmlns:a16="http://schemas.microsoft.com/office/drawing/2014/main" id="{EDC42D46-78FA-5448-9CCD-B32776128A2C}"/>
              </a:ext>
            </a:extLst>
          </p:cNvPr>
          <p:cNvSpPr/>
          <p:nvPr userDrawn="1"/>
        </p:nvSpPr>
        <p:spPr>
          <a:xfrm>
            <a:off x="233680" y="220734"/>
            <a:ext cx="1981200" cy="202874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10B9215-A4E0-5C4A-9461-16936F19B81B}"/>
              </a:ext>
            </a:extLst>
          </p:cNvPr>
          <p:cNvSpPr>
            <a:spLocks noGrp="1"/>
          </p:cNvSpPr>
          <p:nvPr>
            <p:ph type="title" hasCustomPrompt="1"/>
          </p:nvPr>
        </p:nvSpPr>
        <p:spPr>
          <a:xfrm>
            <a:off x="342900" y="1660663"/>
            <a:ext cx="6604000" cy="923513"/>
          </a:xfrm>
        </p:spPr>
        <p:txBody>
          <a:bodyPr anchor="b">
            <a:normAutofit/>
          </a:bodyPr>
          <a:lstStyle>
            <a:lvl1pPr algn="l">
              <a:defRPr sz="2800">
                <a:solidFill>
                  <a:schemeClr val="tx2"/>
                </a:solidFill>
              </a:defRPr>
            </a:lvl1pPr>
          </a:lstStyle>
          <a:p>
            <a:r>
              <a:rPr lang="en-US" dirty="0"/>
              <a:t>CLICK TO EDIT MASTER TITLE STYLE</a:t>
            </a:r>
          </a:p>
        </p:txBody>
      </p:sp>
      <p:sp>
        <p:nvSpPr>
          <p:cNvPr id="4" name="Content Placeholder 3">
            <a:extLst>
              <a:ext uri="{FF2B5EF4-FFF2-40B4-BE49-F238E27FC236}">
                <a16:creationId xmlns:a16="http://schemas.microsoft.com/office/drawing/2014/main" id="{56CC8F14-3651-C846-9BCE-2344E800CAE5}"/>
              </a:ext>
            </a:extLst>
          </p:cNvPr>
          <p:cNvSpPr>
            <a:spLocks noGrp="1"/>
          </p:cNvSpPr>
          <p:nvPr>
            <p:ph sz="half" idx="2"/>
          </p:nvPr>
        </p:nvSpPr>
        <p:spPr>
          <a:xfrm>
            <a:off x="342900" y="2835965"/>
            <a:ext cx="6604000" cy="3433761"/>
          </a:xfrm>
        </p:spPr>
        <p:txBody>
          <a:bodyPr/>
          <a:lstStyle>
            <a:lvl1pPr>
              <a:defRPr sz="2400">
                <a:solidFill>
                  <a:schemeClr val="tx1"/>
                </a:solidFill>
              </a:defRPr>
            </a:lvl1pPr>
            <a:lvl2pPr>
              <a:defRPr sz="2000">
                <a:solidFill>
                  <a:schemeClr val="tx1"/>
                </a:solidFill>
              </a:defRPr>
            </a:lvl2pPr>
            <a:lvl3pPr>
              <a:defRPr sz="1800">
                <a:solidFill>
                  <a:schemeClr val="tx1"/>
                </a:solidFill>
              </a:defRPr>
            </a:lvl3pPr>
            <a:lvl4pPr>
              <a:defRPr sz="1600">
                <a:solidFill>
                  <a:schemeClr val="tx1"/>
                </a:solidFill>
              </a:defRPr>
            </a:lvl4pPr>
            <a:lvl5pPr>
              <a:defRPr sz="1600">
                <a:solidFill>
                  <a:schemeClr val="bg1"/>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p:txBody>
      </p:sp>
      <p:sp>
        <p:nvSpPr>
          <p:cNvPr id="11" name="Picture Placeholder 10">
            <a:extLst>
              <a:ext uri="{FF2B5EF4-FFF2-40B4-BE49-F238E27FC236}">
                <a16:creationId xmlns:a16="http://schemas.microsoft.com/office/drawing/2014/main" id="{65E4D03E-3957-484F-A4AF-89817D46640E}"/>
              </a:ext>
            </a:extLst>
          </p:cNvPr>
          <p:cNvSpPr>
            <a:spLocks noGrp="1"/>
          </p:cNvSpPr>
          <p:nvPr>
            <p:ph type="pic" sz="quarter" idx="10" hasCustomPrompt="1"/>
          </p:nvPr>
        </p:nvSpPr>
        <p:spPr>
          <a:xfrm>
            <a:off x="7251048" y="2835965"/>
            <a:ext cx="4651513" cy="3433761"/>
          </a:xfrm>
          <a:ln>
            <a:solidFill>
              <a:schemeClr val="bg1"/>
            </a:solidFill>
          </a:ln>
          <a:effectLst>
            <a:outerShdw blurRad="50800" dist="38100" dir="2700000" algn="tl" rotWithShape="0">
              <a:prstClr val="black">
                <a:alpha val="40000"/>
              </a:prstClr>
            </a:outerShdw>
          </a:effectLst>
        </p:spPr>
        <p:txBody>
          <a:bodyPr anchor="ctr"/>
          <a:lstStyle>
            <a:lvl1pPr marL="0" indent="0" algn="ctr">
              <a:buNone/>
              <a:defRPr>
                <a:solidFill>
                  <a:schemeClr val="tx2"/>
                </a:solidFill>
              </a:defRPr>
            </a:lvl1pPr>
          </a:lstStyle>
          <a:p>
            <a:r>
              <a:rPr lang="en-US" dirty="0"/>
              <a:t>Insert </a:t>
            </a:r>
            <a:br>
              <a:rPr lang="en-US" dirty="0"/>
            </a:br>
            <a:r>
              <a:rPr lang="en-US" dirty="0"/>
              <a:t>Picture Here</a:t>
            </a:r>
          </a:p>
        </p:txBody>
      </p:sp>
    </p:spTree>
    <p:extLst>
      <p:ext uri="{BB962C8B-B14F-4D97-AF65-F5344CB8AC3E}">
        <p14:creationId xmlns:p14="http://schemas.microsoft.com/office/powerpoint/2010/main" val="83190663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4_Two Content">
    <p:spTree>
      <p:nvGrpSpPr>
        <p:cNvPr id="1" name=""/>
        <p:cNvGrpSpPr/>
        <p:nvPr/>
      </p:nvGrpSpPr>
      <p:grpSpPr>
        <a:xfrm>
          <a:off x="0" y="0"/>
          <a:ext cx="0" cy="0"/>
          <a:chOff x="0" y="0"/>
          <a:chExt cx="0" cy="0"/>
        </a:xfrm>
      </p:grpSpPr>
      <p:pic>
        <p:nvPicPr>
          <p:cNvPr id="5" name="Picture 4" descr="A picture containing food&#10;&#10;Description automatically generated">
            <a:extLst>
              <a:ext uri="{FF2B5EF4-FFF2-40B4-BE49-F238E27FC236}">
                <a16:creationId xmlns:a16="http://schemas.microsoft.com/office/drawing/2014/main" id="{45FDD273-FC0D-314D-98FB-CE93653D82BE}"/>
              </a:ext>
            </a:extLst>
          </p:cNvPr>
          <p:cNvPicPr>
            <a:picLocks noChangeAspect="1"/>
          </p:cNvPicPr>
          <p:nvPr userDrawn="1"/>
        </p:nvPicPr>
        <p:blipFill>
          <a:blip r:embed="rId2"/>
          <a:stretch>
            <a:fillRect/>
          </a:stretch>
        </p:blipFill>
        <p:spPr>
          <a:xfrm>
            <a:off x="2467" y="0"/>
            <a:ext cx="12187066" cy="6858000"/>
          </a:xfrm>
          <a:prstGeom prst="rect">
            <a:avLst/>
          </a:prstGeom>
        </p:spPr>
      </p:pic>
      <p:sp>
        <p:nvSpPr>
          <p:cNvPr id="8" name="Rectangle 7">
            <a:extLst>
              <a:ext uri="{FF2B5EF4-FFF2-40B4-BE49-F238E27FC236}">
                <a16:creationId xmlns:a16="http://schemas.microsoft.com/office/drawing/2014/main" id="{B7C11960-6EA3-C646-94B8-05DE60F732DD}"/>
              </a:ext>
            </a:extLst>
          </p:cNvPr>
          <p:cNvSpPr/>
          <p:nvPr userDrawn="1"/>
        </p:nvSpPr>
        <p:spPr>
          <a:xfrm>
            <a:off x="10208333" y="93677"/>
            <a:ext cx="1981200" cy="202874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10B9215-A4E0-5C4A-9461-16936F19B81B}"/>
              </a:ext>
            </a:extLst>
          </p:cNvPr>
          <p:cNvSpPr>
            <a:spLocks noGrp="1"/>
          </p:cNvSpPr>
          <p:nvPr>
            <p:ph type="title" hasCustomPrompt="1"/>
          </p:nvPr>
        </p:nvSpPr>
        <p:spPr>
          <a:xfrm>
            <a:off x="5298561" y="1660663"/>
            <a:ext cx="6604000" cy="923513"/>
          </a:xfrm>
        </p:spPr>
        <p:txBody>
          <a:bodyPr anchor="b">
            <a:normAutofit/>
          </a:bodyPr>
          <a:lstStyle>
            <a:lvl1pPr algn="l">
              <a:defRPr sz="2800">
                <a:solidFill>
                  <a:schemeClr val="tx2"/>
                </a:solidFill>
              </a:defRPr>
            </a:lvl1pPr>
          </a:lstStyle>
          <a:p>
            <a:r>
              <a:rPr lang="en-US" dirty="0"/>
              <a:t>CLICK TO EDIT MASTER TITLE STYLE</a:t>
            </a:r>
          </a:p>
        </p:txBody>
      </p:sp>
      <p:sp>
        <p:nvSpPr>
          <p:cNvPr id="4" name="Content Placeholder 3">
            <a:extLst>
              <a:ext uri="{FF2B5EF4-FFF2-40B4-BE49-F238E27FC236}">
                <a16:creationId xmlns:a16="http://schemas.microsoft.com/office/drawing/2014/main" id="{56CC8F14-3651-C846-9BCE-2344E800CAE5}"/>
              </a:ext>
            </a:extLst>
          </p:cNvPr>
          <p:cNvSpPr>
            <a:spLocks noGrp="1"/>
          </p:cNvSpPr>
          <p:nvPr>
            <p:ph sz="half" idx="2"/>
          </p:nvPr>
        </p:nvSpPr>
        <p:spPr>
          <a:xfrm>
            <a:off x="5298561" y="2835965"/>
            <a:ext cx="6604000" cy="3433761"/>
          </a:xfrm>
        </p:spPr>
        <p:txBody>
          <a:bodyPr/>
          <a:lstStyle>
            <a:lvl1pPr>
              <a:defRPr sz="2400">
                <a:solidFill>
                  <a:schemeClr val="tx1"/>
                </a:solidFill>
              </a:defRPr>
            </a:lvl1pPr>
            <a:lvl2pPr>
              <a:defRPr sz="2000">
                <a:solidFill>
                  <a:schemeClr val="tx1"/>
                </a:solidFill>
              </a:defRPr>
            </a:lvl2pPr>
            <a:lvl3pPr>
              <a:defRPr sz="1800">
                <a:solidFill>
                  <a:schemeClr val="tx1"/>
                </a:solidFill>
              </a:defRPr>
            </a:lvl3pPr>
            <a:lvl4pPr>
              <a:defRPr sz="1600">
                <a:solidFill>
                  <a:schemeClr val="tx1"/>
                </a:solidFill>
              </a:defRPr>
            </a:lvl4pPr>
            <a:lvl5pPr>
              <a:defRPr sz="1600">
                <a:solidFill>
                  <a:schemeClr val="bg1"/>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p:txBody>
      </p:sp>
      <p:sp>
        <p:nvSpPr>
          <p:cNvPr id="11" name="Picture Placeholder 10">
            <a:extLst>
              <a:ext uri="{FF2B5EF4-FFF2-40B4-BE49-F238E27FC236}">
                <a16:creationId xmlns:a16="http://schemas.microsoft.com/office/drawing/2014/main" id="{65E4D03E-3957-484F-A4AF-89817D46640E}"/>
              </a:ext>
            </a:extLst>
          </p:cNvPr>
          <p:cNvSpPr>
            <a:spLocks noGrp="1"/>
          </p:cNvSpPr>
          <p:nvPr>
            <p:ph type="pic" sz="quarter" idx="10" hasCustomPrompt="1"/>
          </p:nvPr>
        </p:nvSpPr>
        <p:spPr>
          <a:xfrm>
            <a:off x="342900" y="2835965"/>
            <a:ext cx="4651513" cy="3433761"/>
          </a:xfrm>
          <a:ln>
            <a:solidFill>
              <a:schemeClr val="bg1"/>
            </a:solidFill>
          </a:ln>
          <a:effectLst>
            <a:outerShdw blurRad="50800" dist="38100" dir="2700000" algn="tl" rotWithShape="0">
              <a:prstClr val="black">
                <a:alpha val="40000"/>
              </a:prstClr>
            </a:outerShdw>
          </a:effectLst>
        </p:spPr>
        <p:txBody>
          <a:bodyPr anchor="ctr"/>
          <a:lstStyle>
            <a:lvl1pPr marL="0" indent="0" algn="ctr">
              <a:buNone/>
              <a:defRPr>
                <a:solidFill>
                  <a:schemeClr val="tx2"/>
                </a:solidFill>
              </a:defRPr>
            </a:lvl1pPr>
          </a:lstStyle>
          <a:p>
            <a:r>
              <a:rPr lang="en-US" dirty="0"/>
              <a:t>Insert </a:t>
            </a:r>
            <a:br>
              <a:rPr lang="en-US" dirty="0"/>
            </a:br>
            <a:r>
              <a:rPr lang="en-US" dirty="0"/>
              <a:t>Picture Here</a:t>
            </a:r>
          </a:p>
        </p:txBody>
      </p:sp>
    </p:spTree>
    <p:extLst>
      <p:ext uri="{BB962C8B-B14F-4D97-AF65-F5344CB8AC3E}">
        <p14:creationId xmlns:p14="http://schemas.microsoft.com/office/powerpoint/2010/main" val="131942913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3_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0B9215-A4E0-5C4A-9461-16936F19B81B}"/>
              </a:ext>
            </a:extLst>
          </p:cNvPr>
          <p:cNvSpPr>
            <a:spLocks noGrp="1"/>
          </p:cNvSpPr>
          <p:nvPr>
            <p:ph type="title" hasCustomPrompt="1"/>
          </p:nvPr>
        </p:nvSpPr>
        <p:spPr>
          <a:xfrm>
            <a:off x="5298561" y="1660663"/>
            <a:ext cx="6604000" cy="1016276"/>
          </a:xfrm>
        </p:spPr>
        <p:txBody>
          <a:bodyPr>
            <a:normAutofit/>
          </a:bodyPr>
          <a:lstStyle>
            <a:lvl1pPr algn="l">
              <a:defRPr sz="2800">
                <a:solidFill>
                  <a:schemeClr val="tx2"/>
                </a:solidFill>
              </a:defRPr>
            </a:lvl1pPr>
          </a:lstStyle>
          <a:p>
            <a:r>
              <a:rPr lang="en-US" dirty="0"/>
              <a:t>CLICK TO EDIT MASTER TITLE STYLE</a:t>
            </a:r>
          </a:p>
        </p:txBody>
      </p:sp>
      <p:sp>
        <p:nvSpPr>
          <p:cNvPr id="4" name="Content Placeholder 3">
            <a:extLst>
              <a:ext uri="{FF2B5EF4-FFF2-40B4-BE49-F238E27FC236}">
                <a16:creationId xmlns:a16="http://schemas.microsoft.com/office/drawing/2014/main" id="{56CC8F14-3651-C846-9BCE-2344E800CAE5}"/>
              </a:ext>
            </a:extLst>
          </p:cNvPr>
          <p:cNvSpPr>
            <a:spLocks noGrp="1"/>
          </p:cNvSpPr>
          <p:nvPr>
            <p:ph sz="half" idx="2"/>
          </p:nvPr>
        </p:nvSpPr>
        <p:spPr>
          <a:xfrm>
            <a:off x="5298561" y="2866609"/>
            <a:ext cx="6604000" cy="3500023"/>
          </a:xfrm>
        </p:spPr>
        <p:txBody>
          <a:bodyPr/>
          <a:lstStyle>
            <a:lvl1pPr>
              <a:defRPr sz="2400">
                <a:solidFill>
                  <a:schemeClr val="tx1"/>
                </a:solidFill>
              </a:defRPr>
            </a:lvl1pPr>
            <a:lvl2pPr>
              <a:defRPr sz="2000">
                <a:solidFill>
                  <a:schemeClr val="tx1"/>
                </a:solidFill>
              </a:defRPr>
            </a:lvl2pPr>
            <a:lvl3pPr>
              <a:defRPr sz="1800">
                <a:solidFill>
                  <a:schemeClr val="tx1"/>
                </a:solidFill>
              </a:defRPr>
            </a:lvl3pPr>
            <a:lvl4pPr>
              <a:defRPr sz="1600">
                <a:solidFill>
                  <a:schemeClr val="tx1"/>
                </a:solidFill>
              </a:defRPr>
            </a:lvl4pPr>
            <a:lvl5pPr>
              <a:defRPr sz="1600">
                <a:solidFill>
                  <a:schemeClr val="bg1"/>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p:txBody>
      </p:sp>
      <p:sp>
        <p:nvSpPr>
          <p:cNvPr id="11" name="Picture Placeholder 10">
            <a:extLst>
              <a:ext uri="{FF2B5EF4-FFF2-40B4-BE49-F238E27FC236}">
                <a16:creationId xmlns:a16="http://schemas.microsoft.com/office/drawing/2014/main" id="{65E4D03E-3957-484F-A4AF-89817D46640E}"/>
              </a:ext>
            </a:extLst>
          </p:cNvPr>
          <p:cNvSpPr>
            <a:spLocks noGrp="1"/>
          </p:cNvSpPr>
          <p:nvPr>
            <p:ph type="pic" sz="quarter" idx="10" hasCustomPrompt="1"/>
          </p:nvPr>
        </p:nvSpPr>
        <p:spPr>
          <a:xfrm>
            <a:off x="342900" y="1660663"/>
            <a:ext cx="4651513" cy="3536674"/>
          </a:xfrm>
          <a:effectLst>
            <a:outerShdw blurRad="50800" dist="38100" dir="2700000" algn="tl" rotWithShape="0">
              <a:prstClr val="black">
                <a:alpha val="40000"/>
              </a:prstClr>
            </a:outerShdw>
          </a:effectLst>
        </p:spPr>
        <p:txBody>
          <a:bodyPr anchor="ctr"/>
          <a:lstStyle>
            <a:lvl1pPr marL="0" indent="0" algn="ctr">
              <a:buNone/>
              <a:defRPr>
                <a:solidFill>
                  <a:schemeClr val="tx2"/>
                </a:solidFill>
              </a:defRPr>
            </a:lvl1pPr>
          </a:lstStyle>
          <a:p>
            <a:r>
              <a:rPr lang="en-US" dirty="0"/>
              <a:t>Insert </a:t>
            </a:r>
            <a:br>
              <a:rPr lang="en-US" dirty="0"/>
            </a:br>
            <a:r>
              <a:rPr lang="en-US" dirty="0"/>
              <a:t>Picture Here</a:t>
            </a:r>
          </a:p>
        </p:txBody>
      </p:sp>
      <p:cxnSp>
        <p:nvCxnSpPr>
          <p:cNvPr id="9" name="Straight Connector 8">
            <a:extLst>
              <a:ext uri="{FF2B5EF4-FFF2-40B4-BE49-F238E27FC236}">
                <a16:creationId xmlns:a16="http://schemas.microsoft.com/office/drawing/2014/main" id="{64D57E2B-2000-084A-B410-00A7BCD24595}"/>
              </a:ext>
            </a:extLst>
          </p:cNvPr>
          <p:cNvCxnSpPr/>
          <p:nvPr userDrawn="1"/>
        </p:nvCxnSpPr>
        <p:spPr>
          <a:xfrm>
            <a:off x="5444332" y="2676939"/>
            <a:ext cx="1697935" cy="0"/>
          </a:xfrm>
          <a:prstGeom prst="line">
            <a:avLst/>
          </a:prstGeom>
          <a:ln w="57150"/>
          <a:effectLst>
            <a:outerShdw blurRad="63500" sx="102000" sy="102000" algn="ctr" rotWithShape="0">
              <a:prstClr val="black">
                <a:alpha val="40000"/>
              </a:prstClr>
            </a:outerShdw>
          </a:effectLst>
        </p:spPr>
        <p:style>
          <a:lnRef idx="2">
            <a:schemeClr val="accent3"/>
          </a:lnRef>
          <a:fillRef idx="0">
            <a:schemeClr val="accent3"/>
          </a:fillRef>
          <a:effectRef idx="1">
            <a:schemeClr val="accent3"/>
          </a:effectRef>
          <a:fontRef idx="minor">
            <a:schemeClr val="tx1"/>
          </a:fontRef>
        </p:style>
      </p:cxnSp>
    </p:spTree>
    <p:extLst>
      <p:ext uri="{BB962C8B-B14F-4D97-AF65-F5344CB8AC3E}">
        <p14:creationId xmlns:p14="http://schemas.microsoft.com/office/powerpoint/2010/main" val="225971429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pic>
        <p:nvPicPr>
          <p:cNvPr id="5" name="Picture 4" descr="A picture containing bird&#10;&#10;Description automatically generated">
            <a:extLst>
              <a:ext uri="{FF2B5EF4-FFF2-40B4-BE49-F238E27FC236}">
                <a16:creationId xmlns:a16="http://schemas.microsoft.com/office/drawing/2014/main" id="{71F020C7-1306-B240-90BC-1A3BE3780906}"/>
              </a:ext>
            </a:extLst>
          </p:cNvPr>
          <p:cNvPicPr>
            <a:picLocks noChangeAspect="1"/>
          </p:cNvPicPr>
          <p:nvPr userDrawn="1"/>
        </p:nvPicPr>
        <p:blipFill>
          <a:blip r:embed="rId2"/>
          <a:stretch>
            <a:fillRect/>
          </a:stretch>
        </p:blipFill>
        <p:spPr>
          <a:xfrm>
            <a:off x="0" y="1785"/>
            <a:ext cx="12192000" cy="6854430"/>
          </a:xfrm>
          <a:prstGeom prst="rect">
            <a:avLst/>
          </a:prstGeom>
        </p:spPr>
      </p:pic>
      <p:sp>
        <p:nvSpPr>
          <p:cNvPr id="2" name="Title 1">
            <a:extLst>
              <a:ext uri="{FF2B5EF4-FFF2-40B4-BE49-F238E27FC236}">
                <a16:creationId xmlns:a16="http://schemas.microsoft.com/office/drawing/2014/main" id="{7684385E-C693-534E-9EE8-CEE97001EAD1}"/>
              </a:ext>
            </a:extLst>
          </p:cNvPr>
          <p:cNvSpPr>
            <a:spLocks noGrp="1"/>
          </p:cNvSpPr>
          <p:nvPr>
            <p:ph type="title" hasCustomPrompt="1"/>
          </p:nvPr>
        </p:nvSpPr>
        <p:spPr>
          <a:xfrm>
            <a:off x="292100" y="736600"/>
            <a:ext cx="6781800" cy="482600"/>
          </a:xfrm>
        </p:spPr>
        <p:txBody>
          <a:bodyPr>
            <a:normAutofit/>
          </a:bodyPr>
          <a:lstStyle>
            <a:lvl1pPr algn="l">
              <a:defRPr sz="2400">
                <a:solidFill>
                  <a:schemeClr val="tx2"/>
                </a:solidFill>
              </a:defRPr>
            </a:lvl1pPr>
          </a:lstStyle>
          <a:p>
            <a:r>
              <a:rPr lang="en-US" dirty="0"/>
              <a:t>CLICK TO EDIT MASTER TITLE STYLE</a:t>
            </a:r>
          </a:p>
        </p:txBody>
      </p:sp>
      <p:sp>
        <p:nvSpPr>
          <p:cNvPr id="11" name="Content Placeholder 10">
            <a:extLst>
              <a:ext uri="{FF2B5EF4-FFF2-40B4-BE49-F238E27FC236}">
                <a16:creationId xmlns:a16="http://schemas.microsoft.com/office/drawing/2014/main" id="{5EE0E018-0BBD-4E47-8D42-D5E6E4CF5F35}"/>
              </a:ext>
            </a:extLst>
          </p:cNvPr>
          <p:cNvSpPr>
            <a:spLocks noGrp="1"/>
          </p:cNvSpPr>
          <p:nvPr>
            <p:ph sz="quarter" idx="10"/>
          </p:nvPr>
        </p:nvSpPr>
        <p:spPr>
          <a:xfrm>
            <a:off x="292100" y="1587500"/>
            <a:ext cx="6413500" cy="4254500"/>
          </a:xfrm>
        </p:spPr>
        <p:txBody>
          <a:bodyPr/>
          <a:lstStyle>
            <a:lvl1pPr>
              <a:defRPr sz="2400">
                <a:solidFill>
                  <a:schemeClr val="tx1"/>
                </a:solidFill>
              </a:defRPr>
            </a:lvl1pPr>
            <a:lvl2pPr>
              <a:defRPr sz="2000">
                <a:solidFill>
                  <a:schemeClr val="tx1"/>
                </a:solidFill>
              </a:defRPr>
            </a:lvl2pPr>
            <a:lvl3pPr>
              <a:defRPr sz="1800">
                <a:solidFill>
                  <a:schemeClr val="tx1"/>
                </a:solidFill>
              </a:defRPr>
            </a:lvl3pPr>
            <a:lvl4pPr>
              <a:defRPr sz="1600">
                <a:solidFill>
                  <a:schemeClr val="tx1"/>
                </a:solidFill>
              </a:defRPr>
            </a:lvl4pPr>
            <a:lvl5pPr marL="1828800" indent="0">
              <a:buNone/>
              <a:defRPr/>
            </a:lvl5pPr>
          </a:lstStyle>
          <a:p>
            <a:pPr lvl="0"/>
            <a:r>
              <a:rPr lang="en-US" dirty="0"/>
              <a:t>Edit Master text styles</a:t>
            </a:r>
          </a:p>
          <a:p>
            <a:pPr lvl="1"/>
            <a:r>
              <a:rPr lang="en-US" dirty="0"/>
              <a:t>Second level</a:t>
            </a:r>
          </a:p>
          <a:p>
            <a:pPr lvl="2"/>
            <a:r>
              <a:rPr lang="en-US" dirty="0"/>
              <a:t>Third level</a:t>
            </a:r>
          </a:p>
          <a:p>
            <a:pPr lvl="3"/>
            <a:r>
              <a:rPr lang="en-US" dirty="0"/>
              <a:t>Fourth level</a:t>
            </a:r>
          </a:p>
        </p:txBody>
      </p:sp>
    </p:spTree>
    <p:extLst>
      <p:ext uri="{BB962C8B-B14F-4D97-AF65-F5344CB8AC3E}">
        <p14:creationId xmlns:p14="http://schemas.microsoft.com/office/powerpoint/2010/main" val="322916712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87158B-F468-7E48-B6A4-A3BC9DEDFB57}"/>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11791357-A94C-9041-A828-CC981AD58C8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E815F9AB-2748-9B4B-8463-F63C39634134}"/>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486BB1A7-039D-CC40-B869-152C7E85F44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738B4E9B-12DD-F84B-A6C4-E5E4FD7CBD0E}"/>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6ED24ACD-CDDF-7B40-A566-29CAE62AC438}"/>
              </a:ext>
            </a:extLst>
          </p:cNvPr>
          <p:cNvSpPr>
            <a:spLocks noGrp="1"/>
          </p:cNvSpPr>
          <p:nvPr>
            <p:ph type="dt" sz="half" idx="10"/>
          </p:nvPr>
        </p:nvSpPr>
        <p:spPr/>
        <p:txBody>
          <a:bodyPr/>
          <a:lstStyle/>
          <a:p>
            <a:fld id="{23E4AA9C-C902-7640-B934-DCB218F53E42}" type="datetimeFigureOut">
              <a:rPr lang="en-US" smtClean="0"/>
              <a:pPr/>
              <a:t>11/5/2020</a:t>
            </a:fld>
            <a:endParaRPr lang="en-US"/>
          </a:p>
        </p:txBody>
      </p:sp>
      <p:sp>
        <p:nvSpPr>
          <p:cNvPr id="8" name="Footer Placeholder 7">
            <a:extLst>
              <a:ext uri="{FF2B5EF4-FFF2-40B4-BE49-F238E27FC236}">
                <a16:creationId xmlns:a16="http://schemas.microsoft.com/office/drawing/2014/main" id="{CAE203D0-2C62-4E49-8EC3-F13D55B805A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0B2F109-E59E-344B-8DF5-3CD3E2E29BAF}"/>
              </a:ext>
            </a:extLst>
          </p:cNvPr>
          <p:cNvSpPr>
            <a:spLocks noGrp="1"/>
          </p:cNvSpPr>
          <p:nvPr>
            <p:ph type="sldNum" sz="quarter" idx="12"/>
          </p:nvPr>
        </p:nvSpPr>
        <p:spPr/>
        <p:txBody>
          <a:bodyPr/>
          <a:lstStyle/>
          <a:p>
            <a:fld id="{54CCC8B6-17D7-F648-BE7B-9138CB6AB126}" type="slidenum">
              <a:rPr lang="en-US" smtClean="0"/>
              <a:pPr/>
              <a:t>‹#›</a:t>
            </a:fld>
            <a:endParaRPr lang="en-US"/>
          </a:p>
        </p:txBody>
      </p:sp>
    </p:spTree>
    <p:extLst>
      <p:ext uri="{BB962C8B-B14F-4D97-AF65-F5344CB8AC3E}">
        <p14:creationId xmlns:p14="http://schemas.microsoft.com/office/powerpoint/2010/main" val="170827868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D9D7DE4-9262-8146-ACB8-73056D649EA0}"/>
              </a:ext>
            </a:extLst>
          </p:cNvPr>
          <p:cNvSpPr>
            <a:spLocks noGrp="1"/>
          </p:cNvSpPr>
          <p:nvPr>
            <p:ph type="dt" sz="half" idx="10"/>
          </p:nvPr>
        </p:nvSpPr>
        <p:spPr/>
        <p:txBody>
          <a:bodyPr/>
          <a:lstStyle/>
          <a:p>
            <a:fld id="{23E4AA9C-C902-7640-B934-DCB218F53E42}" type="datetimeFigureOut">
              <a:rPr lang="en-US" smtClean="0"/>
              <a:pPr/>
              <a:t>11/5/2020</a:t>
            </a:fld>
            <a:endParaRPr lang="en-US"/>
          </a:p>
        </p:txBody>
      </p:sp>
      <p:sp>
        <p:nvSpPr>
          <p:cNvPr id="3" name="Footer Placeholder 2">
            <a:extLst>
              <a:ext uri="{FF2B5EF4-FFF2-40B4-BE49-F238E27FC236}">
                <a16:creationId xmlns:a16="http://schemas.microsoft.com/office/drawing/2014/main" id="{05D64E4E-B02D-7A42-AC49-571099A6F7E3}"/>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A03E459D-8B0A-3246-9BCB-178A786EABDF}"/>
              </a:ext>
            </a:extLst>
          </p:cNvPr>
          <p:cNvSpPr>
            <a:spLocks noGrp="1"/>
          </p:cNvSpPr>
          <p:nvPr>
            <p:ph type="sldNum" sz="quarter" idx="12"/>
          </p:nvPr>
        </p:nvSpPr>
        <p:spPr/>
        <p:txBody>
          <a:bodyPr/>
          <a:lstStyle/>
          <a:p>
            <a:fld id="{54CCC8B6-17D7-F648-BE7B-9138CB6AB126}" type="slidenum">
              <a:rPr lang="en-US" smtClean="0"/>
              <a:pPr/>
              <a:t>‹#›</a:t>
            </a:fld>
            <a:endParaRPr lang="en-US"/>
          </a:p>
        </p:txBody>
      </p:sp>
    </p:spTree>
    <p:extLst>
      <p:ext uri="{BB962C8B-B14F-4D97-AF65-F5344CB8AC3E}">
        <p14:creationId xmlns:p14="http://schemas.microsoft.com/office/powerpoint/2010/main" val="219964635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D5C8E6-444A-A24D-B378-C9F46BFA07A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AA3C52B7-4DEB-D548-B12B-5A061413F09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FDEA3EFF-D669-5F4D-97AC-11C8FA1D20A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9EF637EB-8F05-FD4D-BF5F-7E67C74F60BB}"/>
              </a:ext>
            </a:extLst>
          </p:cNvPr>
          <p:cNvSpPr>
            <a:spLocks noGrp="1"/>
          </p:cNvSpPr>
          <p:nvPr>
            <p:ph type="dt" sz="half" idx="10"/>
          </p:nvPr>
        </p:nvSpPr>
        <p:spPr/>
        <p:txBody>
          <a:bodyPr/>
          <a:lstStyle/>
          <a:p>
            <a:fld id="{23E4AA9C-C902-7640-B934-DCB218F53E42}" type="datetimeFigureOut">
              <a:rPr lang="en-US" smtClean="0"/>
              <a:pPr/>
              <a:t>11/5/2020</a:t>
            </a:fld>
            <a:endParaRPr lang="en-US"/>
          </a:p>
        </p:txBody>
      </p:sp>
      <p:sp>
        <p:nvSpPr>
          <p:cNvPr id="6" name="Footer Placeholder 5">
            <a:extLst>
              <a:ext uri="{FF2B5EF4-FFF2-40B4-BE49-F238E27FC236}">
                <a16:creationId xmlns:a16="http://schemas.microsoft.com/office/drawing/2014/main" id="{9B33E38C-C76B-1149-9CA6-45D3ED413A2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E2C4FD4-ADB5-EB4C-B4EC-D6E776A3EDEC}"/>
              </a:ext>
            </a:extLst>
          </p:cNvPr>
          <p:cNvSpPr>
            <a:spLocks noGrp="1"/>
          </p:cNvSpPr>
          <p:nvPr>
            <p:ph type="sldNum" sz="quarter" idx="12"/>
          </p:nvPr>
        </p:nvSpPr>
        <p:spPr/>
        <p:txBody>
          <a:bodyPr/>
          <a:lstStyle/>
          <a:p>
            <a:fld id="{54CCC8B6-17D7-F648-BE7B-9138CB6AB126}" type="slidenum">
              <a:rPr lang="en-US" smtClean="0"/>
              <a:pPr/>
              <a:t>‹#›</a:t>
            </a:fld>
            <a:endParaRPr lang="en-US"/>
          </a:p>
        </p:txBody>
      </p:sp>
    </p:spTree>
    <p:extLst>
      <p:ext uri="{BB962C8B-B14F-4D97-AF65-F5344CB8AC3E}">
        <p14:creationId xmlns:p14="http://schemas.microsoft.com/office/powerpoint/2010/main" val="304288211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77A307-722C-8D4A-A7FF-86A533C7C5C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C19C94D0-D459-794A-A4D9-06FEB68B2F9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CF06F9C6-B478-834A-A3F5-937278C227D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6D8B5D47-6A9F-8647-88F7-C991DE14B8D1}"/>
              </a:ext>
            </a:extLst>
          </p:cNvPr>
          <p:cNvSpPr>
            <a:spLocks noGrp="1"/>
          </p:cNvSpPr>
          <p:nvPr>
            <p:ph type="dt" sz="half" idx="10"/>
          </p:nvPr>
        </p:nvSpPr>
        <p:spPr/>
        <p:txBody>
          <a:bodyPr/>
          <a:lstStyle/>
          <a:p>
            <a:fld id="{23E4AA9C-C902-7640-B934-DCB218F53E42}" type="datetimeFigureOut">
              <a:rPr lang="en-US" smtClean="0"/>
              <a:pPr/>
              <a:t>11/5/2020</a:t>
            </a:fld>
            <a:endParaRPr lang="en-US"/>
          </a:p>
        </p:txBody>
      </p:sp>
      <p:sp>
        <p:nvSpPr>
          <p:cNvPr id="6" name="Footer Placeholder 5">
            <a:extLst>
              <a:ext uri="{FF2B5EF4-FFF2-40B4-BE49-F238E27FC236}">
                <a16:creationId xmlns:a16="http://schemas.microsoft.com/office/drawing/2014/main" id="{44B10D0A-275D-FE46-86A0-2504FE4BB7F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0E8D0D2-56BC-A447-8BCE-84F77857D93A}"/>
              </a:ext>
            </a:extLst>
          </p:cNvPr>
          <p:cNvSpPr>
            <a:spLocks noGrp="1"/>
          </p:cNvSpPr>
          <p:nvPr>
            <p:ph type="sldNum" sz="quarter" idx="12"/>
          </p:nvPr>
        </p:nvSpPr>
        <p:spPr/>
        <p:txBody>
          <a:bodyPr/>
          <a:lstStyle/>
          <a:p>
            <a:fld id="{54CCC8B6-17D7-F648-BE7B-9138CB6AB126}" type="slidenum">
              <a:rPr lang="en-US" smtClean="0"/>
              <a:pPr/>
              <a:t>‹#›</a:t>
            </a:fld>
            <a:endParaRPr lang="en-US"/>
          </a:p>
        </p:txBody>
      </p:sp>
    </p:spTree>
    <p:extLst>
      <p:ext uri="{BB962C8B-B14F-4D97-AF65-F5344CB8AC3E}">
        <p14:creationId xmlns:p14="http://schemas.microsoft.com/office/powerpoint/2010/main" val="119849234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029280-A297-AA46-BBA0-2C06B04D2C2E}"/>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6FFBB8C6-2D10-BB40-921A-0907C225F743}"/>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9E1C683-2E78-4848-9BA0-25A0AC4AC71D}"/>
              </a:ext>
            </a:extLst>
          </p:cNvPr>
          <p:cNvSpPr>
            <a:spLocks noGrp="1"/>
          </p:cNvSpPr>
          <p:nvPr>
            <p:ph type="dt" sz="half" idx="10"/>
          </p:nvPr>
        </p:nvSpPr>
        <p:spPr/>
        <p:txBody>
          <a:bodyPr/>
          <a:lstStyle/>
          <a:p>
            <a:fld id="{23E4AA9C-C902-7640-B934-DCB218F53E42}" type="datetimeFigureOut">
              <a:rPr lang="en-US" smtClean="0"/>
              <a:pPr/>
              <a:t>11/5/2020</a:t>
            </a:fld>
            <a:endParaRPr lang="en-US"/>
          </a:p>
        </p:txBody>
      </p:sp>
      <p:sp>
        <p:nvSpPr>
          <p:cNvPr id="5" name="Footer Placeholder 4">
            <a:extLst>
              <a:ext uri="{FF2B5EF4-FFF2-40B4-BE49-F238E27FC236}">
                <a16:creationId xmlns:a16="http://schemas.microsoft.com/office/drawing/2014/main" id="{B601C084-86C3-C64A-ACDB-F4F29F84C8D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F25C0E5-DE90-0F41-8F2C-8D6BE114C6E4}"/>
              </a:ext>
            </a:extLst>
          </p:cNvPr>
          <p:cNvSpPr>
            <a:spLocks noGrp="1"/>
          </p:cNvSpPr>
          <p:nvPr>
            <p:ph type="sldNum" sz="quarter" idx="12"/>
          </p:nvPr>
        </p:nvSpPr>
        <p:spPr/>
        <p:txBody>
          <a:bodyPr/>
          <a:lstStyle/>
          <a:p>
            <a:fld id="{54CCC8B6-17D7-F648-BE7B-9138CB6AB126}" type="slidenum">
              <a:rPr lang="en-US" smtClean="0"/>
              <a:pPr/>
              <a:t>‹#›</a:t>
            </a:fld>
            <a:endParaRPr lang="en-US"/>
          </a:p>
        </p:txBody>
      </p:sp>
    </p:spTree>
    <p:extLst>
      <p:ext uri="{BB962C8B-B14F-4D97-AF65-F5344CB8AC3E}">
        <p14:creationId xmlns:p14="http://schemas.microsoft.com/office/powerpoint/2010/main" val="285325154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D93DA77-1F0D-C04B-83AA-87E8633A9831}"/>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2ED2846E-A944-724B-B491-534F594413E0}"/>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3311F7C-E287-CC4D-9B73-D798D4F2473B}"/>
              </a:ext>
            </a:extLst>
          </p:cNvPr>
          <p:cNvSpPr>
            <a:spLocks noGrp="1"/>
          </p:cNvSpPr>
          <p:nvPr>
            <p:ph type="dt" sz="half" idx="10"/>
          </p:nvPr>
        </p:nvSpPr>
        <p:spPr/>
        <p:txBody>
          <a:bodyPr/>
          <a:lstStyle/>
          <a:p>
            <a:fld id="{23E4AA9C-C902-7640-B934-DCB218F53E42}" type="datetimeFigureOut">
              <a:rPr lang="en-US" smtClean="0"/>
              <a:pPr/>
              <a:t>11/5/2020</a:t>
            </a:fld>
            <a:endParaRPr lang="en-US"/>
          </a:p>
        </p:txBody>
      </p:sp>
      <p:sp>
        <p:nvSpPr>
          <p:cNvPr id="5" name="Footer Placeholder 4">
            <a:extLst>
              <a:ext uri="{FF2B5EF4-FFF2-40B4-BE49-F238E27FC236}">
                <a16:creationId xmlns:a16="http://schemas.microsoft.com/office/drawing/2014/main" id="{12D746F4-5AA1-0945-82EC-8DA01819968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4330F95-9854-654F-95EF-66FD6825EF37}"/>
              </a:ext>
            </a:extLst>
          </p:cNvPr>
          <p:cNvSpPr>
            <a:spLocks noGrp="1"/>
          </p:cNvSpPr>
          <p:nvPr>
            <p:ph type="sldNum" sz="quarter" idx="12"/>
          </p:nvPr>
        </p:nvSpPr>
        <p:spPr/>
        <p:txBody>
          <a:bodyPr/>
          <a:lstStyle/>
          <a:p>
            <a:fld id="{54CCC8B6-17D7-F648-BE7B-9138CB6AB126}" type="slidenum">
              <a:rPr lang="en-US" smtClean="0"/>
              <a:pPr/>
              <a:t>‹#›</a:t>
            </a:fld>
            <a:endParaRPr lang="en-US"/>
          </a:p>
        </p:txBody>
      </p:sp>
    </p:spTree>
    <p:extLst>
      <p:ext uri="{BB962C8B-B14F-4D97-AF65-F5344CB8AC3E}">
        <p14:creationId xmlns:p14="http://schemas.microsoft.com/office/powerpoint/2010/main" val="370132799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AU"/>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p:cNvSpPr>
            <a:spLocks noGrp="1"/>
          </p:cNvSpPr>
          <p:nvPr>
            <p:ph type="dt" sz="half" idx="10"/>
          </p:nvPr>
        </p:nvSpPr>
        <p:spPr/>
        <p:txBody>
          <a:bodyPr/>
          <a:lstStyle/>
          <a:p>
            <a:fld id="{9B30DF8E-5711-4787-BE97-8A60CA37199B}" type="datetimeFigureOut">
              <a:rPr lang="en-AU" smtClean="0"/>
              <a:pPr/>
              <a:t>5/11/2020</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E85A70D5-5710-44DF-8F4C-04E239F3AAD8}" type="slidenum">
              <a:rPr lang="en-AU" smtClean="0"/>
              <a:pPr/>
              <a:t>‹#›</a:t>
            </a:fld>
            <a:endParaRPr lang="en-A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0288100-9B3F-4F4E-B4B9-432A8AACE3A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67732898-C258-4444-9DFB-CA75B3B6917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A1FAB1B-7B03-3645-9591-31C646568D4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3E4AA9C-C902-7640-B934-DCB218F53E42}" type="datetimeFigureOut">
              <a:rPr lang="en-US" smtClean="0"/>
              <a:pPr/>
              <a:t>11/5/2020</a:t>
            </a:fld>
            <a:endParaRPr lang="en-US"/>
          </a:p>
        </p:txBody>
      </p:sp>
      <p:sp>
        <p:nvSpPr>
          <p:cNvPr id="5" name="Footer Placeholder 4">
            <a:extLst>
              <a:ext uri="{FF2B5EF4-FFF2-40B4-BE49-F238E27FC236}">
                <a16:creationId xmlns:a16="http://schemas.microsoft.com/office/drawing/2014/main" id="{99C8A1F3-F8EA-2F42-A463-8BDFB139850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DCF39ABA-A933-9A48-B485-C53A8D01F4E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4CCC8B6-17D7-F648-BE7B-9138CB6AB126}" type="slidenum">
              <a:rPr lang="en-US" smtClean="0"/>
              <a:pPr/>
              <a:t>‹#›</a:t>
            </a:fld>
            <a:endParaRPr lang="en-US"/>
          </a:p>
        </p:txBody>
      </p:sp>
    </p:spTree>
    <p:extLst>
      <p:ext uri="{BB962C8B-B14F-4D97-AF65-F5344CB8AC3E}">
        <p14:creationId xmlns:p14="http://schemas.microsoft.com/office/powerpoint/2010/main" val="3547712521"/>
      </p:ext>
    </p:extLst>
  </p:cSld>
  <p:clrMap bg1="lt1" tx1="dk1" bg2="lt2" tx2="dk2" accent1="accent1" accent2="accent2" accent3="accent3" accent4="accent4" accent5="accent5" accent6="accent6" hlink="hlink" folHlink="folHlink"/>
  <p:sldLayoutIdLst>
    <p:sldLayoutId id="2147483660" r:id="rId1"/>
    <p:sldLayoutId id="2147483649" r:id="rId2"/>
    <p:sldLayoutId id="2147483651" r:id="rId3"/>
    <p:sldLayoutId id="2147483650" r:id="rId4"/>
    <p:sldLayoutId id="2147483654" r:id="rId5"/>
    <p:sldLayoutId id="2147483662" r:id="rId6"/>
    <p:sldLayoutId id="2147483663" r:id="rId7"/>
    <p:sldLayoutId id="2147483665" r:id="rId8"/>
    <p:sldLayoutId id="2147483652" r:id="rId9"/>
    <p:sldLayoutId id="2147483666" r:id="rId10"/>
    <p:sldLayoutId id="2147483667" r:id="rId11"/>
    <p:sldLayoutId id="2147483669" r:id="rId12"/>
    <p:sldLayoutId id="2147483668" r:id="rId13"/>
    <p:sldLayoutId id="2147483661" r:id="rId14"/>
    <p:sldLayoutId id="2147483653" r:id="rId15"/>
    <p:sldLayoutId id="2147483655" r:id="rId16"/>
    <p:sldLayoutId id="2147483656" r:id="rId17"/>
    <p:sldLayoutId id="2147483657" r:id="rId18"/>
    <p:sldLayoutId id="2147483658" r:id="rId19"/>
    <p:sldLayoutId id="2147483659" r:id="rId20"/>
    <p:sldLayoutId id="2147483670" r:id="rId21"/>
  </p:sldLayoutIdLst>
  <p:txStyles>
    <p:titleStyle>
      <a:lvl1pPr algn="l" defTabSz="914400" rtl="0" eaLnBrk="1" latinLnBrk="0" hangingPunct="1">
        <a:lnSpc>
          <a:spcPct val="90000"/>
        </a:lnSpc>
        <a:spcBef>
          <a:spcPct val="0"/>
        </a:spcBef>
        <a:buNone/>
        <a:defRPr sz="4400" b="0" i="0" u="none"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u="none"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http://www.consultdg.com.au/" TargetMode="External"/><Relationship Id="rId2" Type="http://schemas.openxmlformats.org/officeDocument/2006/relationships/image" Target="../media/image14.jp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5.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6.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2.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3.xml"/><Relationship Id="rId1" Type="http://schemas.openxmlformats.org/officeDocument/2006/relationships/slideLayout" Target="../slideLayouts/slideLayout9.xml"/></Relationships>
</file>

<file path=ppt/slides/_rels/slide15.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7.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6.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17.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18.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7.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6.xml"/><Relationship Id="rId1" Type="http://schemas.openxmlformats.org/officeDocument/2006/relationships/slideLayout" Target="../slideLayouts/slideLayout10.xml"/></Relationships>
</file>

<file path=ppt/slides/_rels/slide21.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7.xml"/><Relationship Id="rId1" Type="http://schemas.openxmlformats.org/officeDocument/2006/relationships/slideLayout" Target="../slideLayouts/slideLayout11.xml"/><Relationship Id="rId4" Type="http://schemas.openxmlformats.org/officeDocument/2006/relationships/hyperlink" Target="https://www.asqa.gov.au/sites/default/files/Guide_to_developing_assessment_tools.pdf?acsf_files_redirect" TargetMode="External"/></Relationships>
</file>

<file path=ppt/slides/_rels/slide22.xml.rels><?xml version="1.0" encoding="UTF-8" standalone="yes"?>
<Relationships xmlns="http://schemas.openxmlformats.org/package/2006/relationships"><Relationship Id="rId3" Type="http://schemas.openxmlformats.org/officeDocument/2006/relationships/diagramData" Target="../diagrams/data8.xml"/><Relationship Id="rId7" Type="http://schemas.microsoft.com/office/2007/relationships/diagramDrawing" Target="../diagrams/drawing8.xml"/><Relationship Id="rId2" Type="http://schemas.openxmlformats.org/officeDocument/2006/relationships/notesSlide" Target="../notesSlides/notesSlide8.xml"/><Relationship Id="rId1" Type="http://schemas.openxmlformats.org/officeDocument/2006/relationships/slideLayout" Target="../slideLayouts/slideLayout6.xml"/><Relationship Id="rId6" Type="http://schemas.openxmlformats.org/officeDocument/2006/relationships/diagramColors" Target="../diagrams/colors8.xml"/><Relationship Id="rId5" Type="http://schemas.openxmlformats.org/officeDocument/2006/relationships/diagramQuickStyle" Target="../diagrams/quickStyle8.xml"/><Relationship Id="rId4" Type="http://schemas.openxmlformats.org/officeDocument/2006/relationships/diagramLayout" Target="../diagrams/layout8.xml"/></Relationships>
</file>

<file path=ppt/slides/_rels/slide23.xml.rels><?xml version="1.0" encoding="UTF-8" standalone="yes"?>
<Relationships xmlns="http://schemas.openxmlformats.org/package/2006/relationships"><Relationship Id="rId8" Type="http://schemas.openxmlformats.org/officeDocument/2006/relationships/diagramData" Target="../diagrams/data10.xml"/><Relationship Id="rId13" Type="http://schemas.openxmlformats.org/officeDocument/2006/relationships/diagramData" Target="../diagrams/data11.xml"/><Relationship Id="rId18" Type="http://schemas.openxmlformats.org/officeDocument/2006/relationships/diagramData" Target="../diagrams/data12.xml"/><Relationship Id="rId3" Type="http://schemas.openxmlformats.org/officeDocument/2006/relationships/diagramData" Target="../diagrams/data9.xml"/><Relationship Id="rId21" Type="http://schemas.openxmlformats.org/officeDocument/2006/relationships/diagramColors" Target="../diagrams/colors12.xml"/><Relationship Id="rId7" Type="http://schemas.microsoft.com/office/2007/relationships/diagramDrawing" Target="../diagrams/drawing9.xml"/><Relationship Id="rId12" Type="http://schemas.microsoft.com/office/2007/relationships/diagramDrawing" Target="../diagrams/drawing10.xml"/><Relationship Id="rId17" Type="http://schemas.microsoft.com/office/2007/relationships/diagramDrawing" Target="../diagrams/drawing11.xml"/><Relationship Id="rId2" Type="http://schemas.openxmlformats.org/officeDocument/2006/relationships/notesSlide" Target="../notesSlides/notesSlide9.xml"/><Relationship Id="rId16" Type="http://schemas.openxmlformats.org/officeDocument/2006/relationships/diagramColors" Target="../diagrams/colors11.xml"/><Relationship Id="rId20" Type="http://schemas.openxmlformats.org/officeDocument/2006/relationships/diagramQuickStyle" Target="../diagrams/quickStyle12.xml"/><Relationship Id="rId1" Type="http://schemas.openxmlformats.org/officeDocument/2006/relationships/slideLayout" Target="../slideLayouts/slideLayout14.xml"/><Relationship Id="rId6" Type="http://schemas.openxmlformats.org/officeDocument/2006/relationships/diagramColors" Target="../diagrams/colors9.xml"/><Relationship Id="rId11" Type="http://schemas.openxmlformats.org/officeDocument/2006/relationships/diagramColors" Target="../diagrams/colors10.xml"/><Relationship Id="rId5" Type="http://schemas.openxmlformats.org/officeDocument/2006/relationships/diagramQuickStyle" Target="../diagrams/quickStyle9.xml"/><Relationship Id="rId15" Type="http://schemas.openxmlformats.org/officeDocument/2006/relationships/diagramQuickStyle" Target="../diagrams/quickStyle11.xml"/><Relationship Id="rId10" Type="http://schemas.openxmlformats.org/officeDocument/2006/relationships/diagramQuickStyle" Target="../diagrams/quickStyle10.xml"/><Relationship Id="rId19" Type="http://schemas.openxmlformats.org/officeDocument/2006/relationships/diagramLayout" Target="../diagrams/layout12.xml"/><Relationship Id="rId4" Type="http://schemas.openxmlformats.org/officeDocument/2006/relationships/diagramLayout" Target="../diagrams/layout9.xml"/><Relationship Id="rId9" Type="http://schemas.openxmlformats.org/officeDocument/2006/relationships/diagramLayout" Target="../diagrams/layout10.xml"/><Relationship Id="rId14" Type="http://schemas.openxmlformats.org/officeDocument/2006/relationships/diagramLayout" Target="../diagrams/layout11.xml"/><Relationship Id="rId22" Type="http://schemas.microsoft.com/office/2007/relationships/diagramDrawing" Target="../diagrams/drawing12.xml"/></Relationships>
</file>

<file path=ppt/slides/_rels/slide24.xml.rels><?xml version="1.0" encoding="UTF-8" standalone="yes"?>
<Relationships xmlns="http://schemas.openxmlformats.org/package/2006/relationships"><Relationship Id="rId8" Type="http://schemas.openxmlformats.org/officeDocument/2006/relationships/diagramData" Target="../diagrams/data14.xml"/><Relationship Id="rId3" Type="http://schemas.openxmlformats.org/officeDocument/2006/relationships/diagramData" Target="../diagrams/data13.xml"/><Relationship Id="rId7" Type="http://schemas.microsoft.com/office/2007/relationships/diagramDrawing" Target="../diagrams/drawing13.xml"/><Relationship Id="rId12" Type="http://schemas.microsoft.com/office/2007/relationships/diagramDrawing" Target="../diagrams/drawing14.xml"/><Relationship Id="rId2" Type="http://schemas.openxmlformats.org/officeDocument/2006/relationships/notesSlide" Target="../notesSlides/notesSlide10.xml"/><Relationship Id="rId1" Type="http://schemas.openxmlformats.org/officeDocument/2006/relationships/slideLayout" Target="../slideLayouts/slideLayout14.xml"/><Relationship Id="rId6" Type="http://schemas.openxmlformats.org/officeDocument/2006/relationships/diagramColors" Target="../diagrams/colors13.xml"/><Relationship Id="rId11" Type="http://schemas.openxmlformats.org/officeDocument/2006/relationships/diagramColors" Target="../diagrams/colors14.xml"/><Relationship Id="rId5" Type="http://schemas.openxmlformats.org/officeDocument/2006/relationships/diagramQuickStyle" Target="../diagrams/quickStyle13.xml"/><Relationship Id="rId10" Type="http://schemas.openxmlformats.org/officeDocument/2006/relationships/diagramQuickStyle" Target="../diagrams/quickStyle14.xml"/><Relationship Id="rId4" Type="http://schemas.openxmlformats.org/officeDocument/2006/relationships/diagramLayout" Target="../diagrams/layout13.xml"/><Relationship Id="rId9" Type="http://schemas.openxmlformats.org/officeDocument/2006/relationships/diagramLayout" Target="../diagrams/layout1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6.xml.rels><?xml version="1.0" encoding="UTF-8" standalone="yes"?>
<Relationships xmlns="http://schemas.openxmlformats.org/package/2006/relationships"><Relationship Id="rId3" Type="http://schemas.openxmlformats.org/officeDocument/2006/relationships/diagramLayout" Target="../diagrams/layout15.xml"/><Relationship Id="rId2" Type="http://schemas.openxmlformats.org/officeDocument/2006/relationships/diagramData" Target="../diagrams/data15.xml"/><Relationship Id="rId1" Type="http://schemas.openxmlformats.org/officeDocument/2006/relationships/slideLayout" Target="../slideLayouts/slideLayout7.xml"/><Relationship Id="rId6" Type="http://schemas.microsoft.com/office/2007/relationships/diagramDrawing" Target="../diagrams/drawing15.xml"/><Relationship Id="rId5" Type="http://schemas.openxmlformats.org/officeDocument/2006/relationships/diagramColors" Target="../diagrams/colors15.xml"/><Relationship Id="rId4" Type="http://schemas.openxmlformats.org/officeDocument/2006/relationships/diagramQuickStyle" Target="../diagrams/quickStyle15.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8.xml.rels><?xml version="1.0" encoding="UTF-8" standalone="yes"?>
<Relationships xmlns="http://schemas.openxmlformats.org/package/2006/relationships"><Relationship Id="rId3" Type="http://schemas.openxmlformats.org/officeDocument/2006/relationships/diagramLayout" Target="../diagrams/layout16.xml"/><Relationship Id="rId2" Type="http://schemas.openxmlformats.org/officeDocument/2006/relationships/diagramData" Target="../diagrams/data16.xml"/><Relationship Id="rId1" Type="http://schemas.openxmlformats.org/officeDocument/2006/relationships/slideLayout" Target="../slideLayouts/slideLayout7.xml"/><Relationship Id="rId6" Type="http://schemas.microsoft.com/office/2007/relationships/diagramDrawing" Target="../diagrams/drawing16.xml"/><Relationship Id="rId5" Type="http://schemas.openxmlformats.org/officeDocument/2006/relationships/diagramColors" Target="../diagrams/colors16.xml"/><Relationship Id="rId4" Type="http://schemas.openxmlformats.org/officeDocument/2006/relationships/diagramQuickStyle" Target="../diagrams/quickStyle16.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1.xml.rels><?xml version="1.0" encoding="UTF-8" standalone="yes"?>
<Relationships xmlns="http://schemas.openxmlformats.org/package/2006/relationships"><Relationship Id="rId3" Type="http://schemas.openxmlformats.org/officeDocument/2006/relationships/diagramLayout" Target="../diagrams/layout17.xml"/><Relationship Id="rId7" Type="http://schemas.openxmlformats.org/officeDocument/2006/relationships/image" Target="../media/image61.gif"/><Relationship Id="rId2" Type="http://schemas.openxmlformats.org/officeDocument/2006/relationships/diagramData" Target="../diagrams/data17.xml"/><Relationship Id="rId1" Type="http://schemas.openxmlformats.org/officeDocument/2006/relationships/slideLayout" Target="../slideLayouts/slideLayout11.xml"/><Relationship Id="rId6" Type="http://schemas.microsoft.com/office/2007/relationships/diagramDrawing" Target="../diagrams/drawing17.xml"/><Relationship Id="rId5" Type="http://schemas.openxmlformats.org/officeDocument/2006/relationships/diagramColors" Target="../diagrams/colors17.xml"/><Relationship Id="rId4" Type="http://schemas.openxmlformats.org/officeDocument/2006/relationships/diagramQuickStyle" Target="../diagrams/quickStyle17.xml"/></Relationships>
</file>

<file path=ppt/slides/_rels/slide32.xml.rels><?xml version="1.0" encoding="UTF-8" standalone="yes"?>
<Relationships xmlns="http://schemas.openxmlformats.org/package/2006/relationships"><Relationship Id="rId3" Type="http://schemas.openxmlformats.org/officeDocument/2006/relationships/diagramData" Target="../diagrams/data18.xml"/><Relationship Id="rId7" Type="http://schemas.microsoft.com/office/2007/relationships/diagramDrawing" Target="../diagrams/drawing18.xml"/><Relationship Id="rId2" Type="http://schemas.openxmlformats.org/officeDocument/2006/relationships/notesSlide" Target="../notesSlides/notesSlide11.xml"/><Relationship Id="rId1" Type="http://schemas.openxmlformats.org/officeDocument/2006/relationships/slideLayout" Target="../slideLayouts/slideLayout5.xml"/><Relationship Id="rId6" Type="http://schemas.openxmlformats.org/officeDocument/2006/relationships/diagramColors" Target="../diagrams/colors18.xml"/><Relationship Id="rId5" Type="http://schemas.openxmlformats.org/officeDocument/2006/relationships/diagramQuickStyle" Target="../diagrams/quickStyle18.xml"/><Relationship Id="rId4" Type="http://schemas.openxmlformats.org/officeDocument/2006/relationships/diagramLayout" Target="../diagrams/layout18.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5.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1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3" Type="http://schemas.openxmlformats.org/officeDocument/2006/relationships/diagramLayout" Target="../diagrams/layout19.xml"/><Relationship Id="rId2" Type="http://schemas.openxmlformats.org/officeDocument/2006/relationships/diagramData" Target="../diagrams/data19.xml"/><Relationship Id="rId1" Type="http://schemas.openxmlformats.org/officeDocument/2006/relationships/slideLayout" Target="../slideLayouts/slideLayout5.xml"/><Relationship Id="rId6" Type="http://schemas.microsoft.com/office/2007/relationships/diagramDrawing" Target="../diagrams/drawing19.xml"/><Relationship Id="rId5" Type="http://schemas.openxmlformats.org/officeDocument/2006/relationships/diagramColors" Target="../diagrams/colors19.xml"/><Relationship Id="rId4" Type="http://schemas.openxmlformats.org/officeDocument/2006/relationships/diagramQuickStyle" Target="../diagrams/quickStyle19.xml"/></Relationships>
</file>

<file path=ppt/slides/_rels/slide38.xml.rels><?xml version="1.0" encoding="UTF-8" standalone="yes"?>
<Relationships xmlns="http://schemas.openxmlformats.org/package/2006/relationships"><Relationship Id="rId2" Type="http://schemas.openxmlformats.org/officeDocument/2006/relationships/image" Target="../media/image69.gif"/><Relationship Id="rId1" Type="http://schemas.openxmlformats.org/officeDocument/2006/relationships/slideLayout" Target="../slideLayouts/slideLayout1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8.xml"/></Relationships>
</file>

<file path=ppt/slides/_rels/slide40.xml.rels><?xml version="1.0" encoding="UTF-8" standalone="yes"?>
<Relationships xmlns="http://schemas.openxmlformats.org/package/2006/relationships"><Relationship Id="rId3" Type="http://schemas.openxmlformats.org/officeDocument/2006/relationships/diagramData" Target="../diagrams/data20.xml"/><Relationship Id="rId7" Type="http://schemas.microsoft.com/office/2007/relationships/diagramDrawing" Target="../diagrams/drawing20.xml"/><Relationship Id="rId2" Type="http://schemas.openxmlformats.org/officeDocument/2006/relationships/notesSlide" Target="../notesSlides/notesSlide13.xml"/><Relationship Id="rId1" Type="http://schemas.openxmlformats.org/officeDocument/2006/relationships/slideLayout" Target="../slideLayouts/slideLayout5.xml"/><Relationship Id="rId6" Type="http://schemas.openxmlformats.org/officeDocument/2006/relationships/diagramColors" Target="../diagrams/colors20.xml"/><Relationship Id="rId5" Type="http://schemas.openxmlformats.org/officeDocument/2006/relationships/diagramQuickStyle" Target="../diagrams/quickStyle20.xml"/><Relationship Id="rId4" Type="http://schemas.openxmlformats.org/officeDocument/2006/relationships/diagramLayout" Target="../diagrams/layout2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2" Type="http://schemas.openxmlformats.org/officeDocument/2006/relationships/image" Target="../media/image73.png"/><Relationship Id="rId1" Type="http://schemas.openxmlformats.org/officeDocument/2006/relationships/slideLayout" Target="../slideLayouts/slideLayout6.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8.xml"/></Relationships>
</file>

<file path=ppt/slides/_rels/slide44.xml.rels><?xml version="1.0" encoding="UTF-8" standalone="yes"?>
<Relationships xmlns="http://schemas.openxmlformats.org/package/2006/relationships"><Relationship Id="rId8" Type="http://schemas.openxmlformats.org/officeDocument/2006/relationships/diagramLayout" Target="../diagrams/layout22.xml"/><Relationship Id="rId13" Type="http://schemas.openxmlformats.org/officeDocument/2006/relationships/diagramLayout" Target="../diagrams/layout23.xml"/><Relationship Id="rId3" Type="http://schemas.openxmlformats.org/officeDocument/2006/relationships/diagramLayout" Target="../diagrams/layout21.xml"/><Relationship Id="rId7" Type="http://schemas.openxmlformats.org/officeDocument/2006/relationships/diagramData" Target="../diagrams/data22.xml"/><Relationship Id="rId12" Type="http://schemas.openxmlformats.org/officeDocument/2006/relationships/diagramData" Target="../diagrams/data23.xml"/><Relationship Id="rId2" Type="http://schemas.openxmlformats.org/officeDocument/2006/relationships/diagramData" Target="../diagrams/data21.xml"/><Relationship Id="rId16" Type="http://schemas.microsoft.com/office/2007/relationships/diagramDrawing" Target="../diagrams/drawing23.xml"/><Relationship Id="rId1" Type="http://schemas.openxmlformats.org/officeDocument/2006/relationships/slideLayout" Target="../slideLayouts/slideLayout6.xml"/><Relationship Id="rId6" Type="http://schemas.microsoft.com/office/2007/relationships/diagramDrawing" Target="../diagrams/drawing21.xml"/><Relationship Id="rId11" Type="http://schemas.microsoft.com/office/2007/relationships/diagramDrawing" Target="../diagrams/drawing22.xml"/><Relationship Id="rId5" Type="http://schemas.openxmlformats.org/officeDocument/2006/relationships/diagramColors" Target="../diagrams/colors21.xml"/><Relationship Id="rId15" Type="http://schemas.openxmlformats.org/officeDocument/2006/relationships/diagramColors" Target="../diagrams/colors23.xml"/><Relationship Id="rId10" Type="http://schemas.openxmlformats.org/officeDocument/2006/relationships/diagramColors" Target="../diagrams/colors22.xml"/><Relationship Id="rId4" Type="http://schemas.openxmlformats.org/officeDocument/2006/relationships/diagramQuickStyle" Target="../diagrams/quickStyle21.xml"/><Relationship Id="rId9" Type="http://schemas.openxmlformats.org/officeDocument/2006/relationships/diagramQuickStyle" Target="../diagrams/quickStyle22.xml"/><Relationship Id="rId14" Type="http://schemas.openxmlformats.org/officeDocument/2006/relationships/diagramQuickStyle" Target="../diagrams/quickStyle23.xml"/></Relationships>
</file>

<file path=ppt/slides/_rels/slide45.xml.rels><?xml version="1.0" encoding="UTF-8" standalone="yes"?>
<Relationships xmlns="http://schemas.openxmlformats.org/package/2006/relationships"><Relationship Id="rId3" Type="http://schemas.openxmlformats.org/officeDocument/2006/relationships/diagramLayout" Target="../diagrams/layout24.xml"/><Relationship Id="rId2" Type="http://schemas.openxmlformats.org/officeDocument/2006/relationships/diagramData" Target="../diagrams/data24.xml"/><Relationship Id="rId1" Type="http://schemas.openxmlformats.org/officeDocument/2006/relationships/slideLayout" Target="../slideLayouts/slideLayout6.xml"/><Relationship Id="rId6" Type="http://schemas.microsoft.com/office/2007/relationships/diagramDrawing" Target="../diagrams/drawing24.xml"/><Relationship Id="rId5" Type="http://schemas.openxmlformats.org/officeDocument/2006/relationships/diagramColors" Target="../diagrams/colors24.xml"/><Relationship Id="rId4" Type="http://schemas.openxmlformats.org/officeDocument/2006/relationships/diagramQuickStyle" Target="../diagrams/quickStyle24.xml"/></Relationships>
</file>

<file path=ppt/slides/_rels/slide46.xml.rels><?xml version="1.0" encoding="UTF-8" standalone="yes"?>
<Relationships xmlns="http://schemas.openxmlformats.org/package/2006/relationships"><Relationship Id="rId3" Type="http://schemas.openxmlformats.org/officeDocument/2006/relationships/diagramLayout" Target="../diagrams/layout25.xml"/><Relationship Id="rId2" Type="http://schemas.openxmlformats.org/officeDocument/2006/relationships/diagramData" Target="../diagrams/data25.xml"/><Relationship Id="rId1" Type="http://schemas.openxmlformats.org/officeDocument/2006/relationships/slideLayout" Target="../slideLayouts/slideLayout5.xml"/><Relationship Id="rId6" Type="http://schemas.microsoft.com/office/2007/relationships/diagramDrawing" Target="../diagrams/drawing25.xml"/><Relationship Id="rId5" Type="http://schemas.openxmlformats.org/officeDocument/2006/relationships/diagramColors" Target="../diagrams/colors25.xml"/><Relationship Id="rId4" Type="http://schemas.openxmlformats.org/officeDocument/2006/relationships/diagramQuickStyle" Target="../diagrams/quickStyle25.xml"/></Relationships>
</file>

<file path=ppt/slides/_rels/slide47.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15.xml"/><Relationship Id="rId1" Type="http://schemas.openxmlformats.org/officeDocument/2006/relationships/slideLayout" Target="../slideLayouts/slideLayout14.xml"/></Relationships>
</file>

<file path=ppt/slides/_rels/slide48.xml.rels><?xml version="1.0" encoding="UTF-8" standalone="yes"?>
<Relationships xmlns="http://schemas.openxmlformats.org/package/2006/relationships"><Relationship Id="rId2" Type="http://schemas.openxmlformats.org/officeDocument/2006/relationships/image" Target="../media/image75.jpeg"/><Relationship Id="rId1" Type="http://schemas.openxmlformats.org/officeDocument/2006/relationships/slideLayout" Target="../slideLayouts/slideLayout4.xml"/></Relationships>
</file>

<file path=ppt/slides/_rels/slide49.xml.rels><?xml version="1.0" encoding="UTF-8" standalone="yes"?>
<Relationships xmlns="http://schemas.openxmlformats.org/package/2006/relationships"><Relationship Id="rId3" Type="http://schemas.openxmlformats.org/officeDocument/2006/relationships/hyperlink" Target="https://www.velgtraining.com/events/1126" TargetMode="External"/><Relationship Id="rId2" Type="http://schemas.openxmlformats.org/officeDocument/2006/relationships/hyperlink" Target="https://www.velgtraining.com/pages/tae-pd-week" TargetMode="External"/><Relationship Id="rId1" Type="http://schemas.openxmlformats.org/officeDocument/2006/relationships/slideLayout" Target="../slideLayouts/slideLayout3.xml"/><Relationship Id="rId4" Type="http://schemas.openxmlformats.org/officeDocument/2006/relationships/hyperlink" Target="https://www.velgtraining.com/events/1132" TargetMode="Externa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6.xml"/><Relationship Id="rId1" Type="http://schemas.openxmlformats.org/officeDocument/2006/relationships/slideLayout" Target="../slideLayouts/slideLayout4.xml"/><Relationship Id="rId4" Type="http://schemas.openxmlformats.org/officeDocument/2006/relationships/hyperlink" Target="http://www.consultdg.com.au/" TargetMode="Externa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834800E0-ABF3-5C43-8064-FB9F671E0EEE}"/>
              </a:ext>
            </a:extLst>
          </p:cNvPr>
          <p:cNvSpPr/>
          <p:nvPr/>
        </p:nvSpPr>
        <p:spPr>
          <a:xfrm>
            <a:off x="0" y="5234730"/>
            <a:ext cx="12191999" cy="1149292"/>
          </a:xfrm>
          <a:prstGeom prst="rect">
            <a:avLst/>
          </a:prstGeom>
          <a:solidFill>
            <a:srgbClr val="FFFFFF"/>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sp>
        <p:nvSpPr>
          <p:cNvPr id="3" name="Title 2">
            <a:extLst>
              <a:ext uri="{FF2B5EF4-FFF2-40B4-BE49-F238E27FC236}">
                <a16:creationId xmlns:a16="http://schemas.microsoft.com/office/drawing/2014/main" id="{D499A144-4271-C649-9DDE-35941564328E}"/>
              </a:ext>
            </a:extLst>
          </p:cNvPr>
          <p:cNvSpPr>
            <a:spLocks noGrp="1"/>
          </p:cNvSpPr>
          <p:nvPr>
            <p:ph type="ctrTitle" idx="4294967295"/>
          </p:nvPr>
        </p:nvSpPr>
        <p:spPr>
          <a:xfrm>
            <a:off x="440075" y="5411235"/>
            <a:ext cx="11311847" cy="599144"/>
          </a:xfrm>
        </p:spPr>
        <p:txBody>
          <a:bodyPr>
            <a:normAutofit fontScale="90000"/>
          </a:bodyPr>
          <a:lstStyle/>
          <a:p>
            <a:pPr algn="ctr"/>
            <a:r>
              <a:rPr lang="en-US" dirty="0">
                <a:solidFill>
                  <a:schemeClr val="accent2"/>
                </a:solidFill>
              </a:rPr>
              <a:t>YOUR WEBINAR WILL BEGIN SHORTLY</a:t>
            </a:r>
          </a:p>
        </p:txBody>
      </p:sp>
      <p:sp>
        <p:nvSpPr>
          <p:cNvPr id="4" name="Subtitle 3">
            <a:extLst>
              <a:ext uri="{FF2B5EF4-FFF2-40B4-BE49-F238E27FC236}">
                <a16:creationId xmlns:a16="http://schemas.microsoft.com/office/drawing/2014/main" id="{B275841E-0C2A-494B-8DB2-915BEF793C4E}"/>
              </a:ext>
            </a:extLst>
          </p:cNvPr>
          <p:cNvSpPr>
            <a:spLocks noGrp="1"/>
          </p:cNvSpPr>
          <p:nvPr>
            <p:ph type="subTitle" idx="4294967295"/>
          </p:nvPr>
        </p:nvSpPr>
        <p:spPr>
          <a:xfrm>
            <a:off x="1523999" y="5937141"/>
            <a:ext cx="9144000" cy="893762"/>
          </a:xfrm>
        </p:spPr>
        <p:txBody>
          <a:bodyPr>
            <a:normAutofit/>
          </a:bodyPr>
          <a:lstStyle/>
          <a:p>
            <a:pPr marL="0" indent="0" algn="ctr">
              <a:buNone/>
            </a:pPr>
            <a:r>
              <a:rPr lang="en-US" sz="2000" i="1" dirty="0"/>
              <a:t>audio tests may occur during this period</a:t>
            </a:r>
          </a:p>
        </p:txBody>
      </p:sp>
    </p:spTree>
    <p:extLst>
      <p:ext uri="{BB962C8B-B14F-4D97-AF65-F5344CB8AC3E}">
        <p14:creationId xmlns:p14="http://schemas.microsoft.com/office/powerpoint/2010/main" val="285395078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Text, whiteboard&#10;&#10;Description automatically generated">
            <a:extLst>
              <a:ext uri="{FF2B5EF4-FFF2-40B4-BE49-F238E27FC236}">
                <a16:creationId xmlns:a16="http://schemas.microsoft.com/office/drawing/2014/main" id="{3EC420B9-384A-4E13-8679-66A777365B20}"/>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375992541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8FFC30A-37E1-874C-9438-87745A448E7B}"/>
              </a:ext>
            </a:extLst>
          </p:cNvPr>
          <p:cNvSpPr>
            <a:spLocks noGrp="1"/>
          </p:cNvSpPr>
          <p:nvPr>
            <p:ph type="ctrTitle"/>
          </p:nvPr>
        </p:nvSpPr>
        <p:spPr/>
        <p:txBody>
          <a:bodyPr/>
          <a:lstStyle/>
          <a:p>
            <a:r>
              <a:rPr lang="en-US" dirty="0"/>
              <a:t>Breaking Down Assessing Competence</a:t>
            </a:r>
          </a:p>
        </p:txBody>
      </p:sp>
      <p:sp>
        <p:nvSpPr>
          <p:cNvPr id="6" name="Subtitle 5">
            <a:extLst>
              <a:ext uri="{FF2B5EF4-FFF2-40B4-BE49-F238E27FC236}">
                <a16:creationId xmlns:a16="http://schemas.microsoft.com/office/drawing/2014/main" id="{32915A2A-09EE-BB4B-95CE-27B0CD1F3F52}"/>
              </a:ext>
            </a:extLst>
          </p:cNvPr>
          <p:cNvSpPr>
            <a:spLocks noGrp="1"/>
          </p:cNvSpPr>
          <p:nvPr>
            <p:ph type="subTitle" idx="1"/>
          </p:nvPr>
        </p:nvSpPr>
        <p:spPr>
          <a:xfrm>
            <a:off x="1524000" y="4006093"/>
            <a:ext cx="9144000" cy="369612"/>
          </a:xfrm>
        </p:spPr>
        <p:txBody>
          <a:bodyPr/>
          <a:lstStyle/>
          <a:p>
            <a:r>
              <a:rPr lang="en-US" dirty="0"/>
              <a:t>David Garner</a:t>
            </a:r>
          </a:p>
        </p:txBody>
      </p:sp>
    </p:spTree>
    <p:extLst>
      <p:ext uri="{BB962C8B-B14F-4D97-AF65-F5344CB8AC3E}">
        <p14:creationId xmlns:p14="http://schemas.microsoft.com/office/powerpoint/2010/main" val="207959409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A4D930C-936C-E642-8555-714619E1A8B7}"/>
              </a:ext>
            </a:extLst>
          </p:cNvPr>
          <p:cNvSpPr>
            <a:spLocks noGrp="1"/>
          </p:cNvSpPr>
          <p:nvPr>
            <p:ph type="title"/>
          </p:nvPr>
        </p:nvSpPr>
        <p:spPr>
          <a:xfrm>
            <a:off x="304800" y="2848910"/>
            <a:ext cx="5727700" cy="614881"/>
          </a:xfrm>
        </p:spPr>
        <p:txBody>
          <a:bodyPr/>
          <a:lstStyle/>
          <a:p>
            <a:r>
              <a:rPr lang="en-US" dirty="0"/>
              <a:t>ABOUT: DAVID GARNER</a:t>
            </a:r>
          </a:p>
        </p:txBody>
      </p:sp>
      <p:sp>
        <p:nvSpPr>
          <p:cNvPr id="5" name="Content Placeholder 4">
            <a:extLst>
              <a:ext uri="{FF2B5EF4-FFF2-40B4-BE49-F238E27FC236}">
                <a16:creationId xmlns:a16="http://schemas.microsoft.com/office/drawing/2014/main" id="{59A14053-F970-E444-8FD5-1707369152DD}"/>
              </a:ext>
            </a:extLst>
          </p:cNvPr>
          <p:cNvSpPr>
            <a:spLocks noGrp="1"/>
          </p:cNvSpPr>
          <p:nvPr>
            <p:ph idx="1"/>
          </p:nvPr>
        </p:nvSpPr>
        <p:spPr>
          <a:xfrm>
            <a:off x="304800" y="3551060"/>
            <a:ext cx="6039853" cy="2951667"/>
          </a:xfrm>
        </p:spPr>
        <p:txBody>
          <a:bodyPr>
            <a:normAutofit fontScale="70000" lnSpcReduction="20000"/>
          </a:bodyPr>
          <a:lstStyle/>
          <a:p>
            <a:pPr>
              <a:lnSpc>
                <a:spcPct val="120000"/>
              </a:lnSpc>
            </a:pPr>
            <a:r>
              <a:rPr lang="en-AU" dirty="0">
                <a:latin typeface="Arial" panose="020B0604020202020204" pitchFamily="34" charset="0"/>
                <a:ea typeface="Tahoma" pitchFamily="34" charset="0"/>
                <a:cs typeface="Arial" panose="020B0604020202020204" pitchFamily="34" charset="0"/>
              </a:rPr>
              <a:t>David is the Principal Consultant at [consult dg] and provides advice, development and research to the VET Sector. He has worked in a variety of compliance related roles for over 15 years.</a:t>
            </a:r>
          </a:p>
          <a:p>
            <a:pPr>
              <a:lnSpc>
                <a:spcPct val="120000"/>
              </a:lnSpc>
            </a:pPr>
            <a:r>
              <a:rPr lang="en-AU" dirty="0">
                <a:latin typeface="Arial" panose="020B0604020202020204" pitchFamily="34" charset="0"/>
                <a:ea typeface="Tahoma" pitchFamily="34" charset="0"/>
                <a:cs typeface="Arial" panose="020B0604020202020204" pitchFamily="34" charset="0"/>
              </a:rPr>
              <a:t>Most recently, as the General Manager Regulatory Operations for the Australian Skills Quality Authority, David was responsible for implementing ASQA’s regulatory strategy nationally, including monitoring compliance of providers and intending providers against the VET Quality and ESOS Framework.</a:t>
            </a:r>
          </a:p>
          <a:p>
            <a:pPr>
              <a:lnSpc>
                <a:spcPct val="120000"/>
              </a:lnSpc>
            </a:pPr>
            <a:r>
              <a:rPr lang="en-AU" dirty="0">
                <a:latin typeface="Arial" panose="020B0604020202020204" pitchFamily="34" charset="0"/>
                <a:ea typeface="Tahoma" pitchFamily="34" charset="0"/>
                <a:cs typeface="Arial" panose="020B0604020202020204" pitchFamily="34" charset="0"/>
              </a:rPr>
              <a:t>David was previously Director, Training Quality, in the Queensland Department of Education and Training. Prior to joining the Queensland department in 2005, David worked in and managed training providers for many years. David has been active in sports administration for over 30 years and sat for many years on the board of the Queensland Fitness, Sport and Recreation Skills Alliance.</a:t>
            </a:r>
          </a:p>
        </p:txBody>
      </p:sp>
      <p:pic>
        <p:nvPicPr>
          <p:cNvPr id="3" name="Picture Placeholder 2" descr="A person wearing a suit and tie&#10;&#10;Description automatically generated">
            <a:extLst>
              <a:ext uri="{FF2B5EF4-FFF2-40B4-BE49-F238E27FC236}">
                <a16:creationId xmlns:a16="http://schemas.microsoft.com/office/drawing/2014/main" id="{27049A56-DE31-4268-9964-D6826212CF07}"/>
              </a:ext>
            </a:extLst>
          </p:cNvPr>
          <p:cNvPicPr>
            <a:picLocks noGrp="1" noChangeAspect="1"/>
          </p:cNvPicPr>
          <p:nvPr>
            <p:ph type="pic" sz="quarter" idx="10"/>
          </p:nvPr>
        </p:nvPicPr>
        <p:blipFill>
          <a:blip r:embed="rId2"/>
          <a:srcRect t="6457" b="6457"/>
          <a:stretch>
            <a:fillRect/>
          </a:stretch>
        </p:blipFill>
        <p:spPr/>
      </p:pic>
      <p:sp>
        <p:nvSpPr>
          <p:cNvPr id="7" name="Content Placeholder 4">
            <a:extLst>
              <a:ext uri="{FF2B5EF4-FFF2-40B4-BE49-F238E27FC236}">
                <a16:creationId xmlns:a16="http://schemas.microsoft.com/office/drawing/2014/main" id="{3349F272-D5A1-ED4C-8183-C74B107C05C6}"/>
              </a:ext>
            </a:extLst>
          </p:cNvPr>
          <p:cNvSpPr txBox="1">
            <a:spLocks/>
          </p:cNvSpPr>
          <p:nvPr/>
        </p:nvSpPr>
        <p:spPr>
          <a:xfrm>
            <a:off x="6134100" y="4098838"/>
            <a:ext cx="5727700" cy="2090581"/>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1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a:r>
              <a:rPr lang="en-AU" b="1" dirty="0">
                <a:solidFill>
                  <a:schemeClr val="accent2"/>
                </a:solidFill>
                <a:latin typeface="Arial" panose="020B0604020202020204" pitchFamily="34" charset="0"/>
                <a:ea typeface="Tahoma" pitchFamily="34" charset="0"/>
                <a:cs typeface="Arial" panose="020B0604020202020204" pitchFamily="34" charset="0"/>
              </a:rPr>
              <a:t>Phone:</a:t>
            </a:r>
            <a:r>
              <a:rPr lang="en-AU" b="1" dirty="0">
                <a:solidFill>
                  <a:schemeClr val="accent3"/>
                </a:solidFill>
                <a:latin typeface="Arial" panose="020B0604020202020204" pitchFamily="34" charset="0"/>
                <a:ea typeface="Tahoma" pitchFamily="34" charset="0"/>
                <a:cs typeface="Arial" panose="020B0604020202020204" pitchFamily="34" charset="0"/>
              </a:rPr>
              <a:t> </a:t>
            </a:r>
            <a:r>
              <a:rPr lang="en-AU" dirty="0">
                <a:latin typeface="Arial" panose="020B0604020202020204" pitchFamily="34" charset="0"/>
                <a:ea typeface="Tahoma" pitchFamily="34" charset="0"/>
                <a:cs typeface="Arial" panose="020B0604020202020204" pitchFamily="34" charset="0"/>
              </a:rPr>
              <a:t>0411 045 136</a:t>
            </a:r>
          </a:p>
          <a:p>
            <a:pPr algn="r"/>
            <a:r>
              <a:rPr lang="en-AU" b="1" dirty="0">
                <a:solidFill>
                  <a:schemeClr val="accent2"/>
                </a:solidFill>
                <a:latin typeface="Arial" panose="020B0604020202020204" pitchFamily="34" charset="0"/>
                <a:ea typeface="Tahoma" pitchFamily="34" charset="0"/>
                <a:cs typeface="Arial" panose="020B0604020202020204" pitchFamily="34" charset="0"/>
              </a:rPr>
              <a:t>Email:</a:t>
            </a:r>
            <a:r>
              <a:rPr lang="en-AU" b="1" dirty="0">
                <a:solidFill>
                  <a:schemeClr val="accent3"/>
                </a:solidFill>
                <a:latin typeface="Arial" panose="020B0604020202020204" pitchFamily="34" charset="0"/>
                <a:ea typeface="Tahoma" pitchFamily="34" charset="0"/>
                <a:cs typeface="Arial" panose="020B0604020202020204" pitchFamily="34" charset="0"/>
              </a:rPr>
              <a:t> </a:t>
            </a:r>
            <a:r>
              <a:rPr lang="en-AU" dirty="0">
                <a:latin typeface="Arial" panose="020B0604020202020204" pitchFamily="34" charset="0"/>
                <a:ea typeface="Tahoma" pitchFamily="34" charset="0"/>
                <a:cs typeface="Arial" panose="020B0604020202020204" pitchFamily="34" charset="0"/>
              </a:rPr>
              <a:t>dg@consultdg.com.au</a:t>
            </a:r>
            <a:endParaRPr lang="en-AU" b="1" dirty="0">
              <a:solidFill>
                <a:schemeClr val="accent3"/>
              </a:solidFill>
              <a:latin typeface="Arial" panose="020B0604020202020204" pitchFamily="34" charset="0"/>
              <a:ea typeface="Tahoma" pitchFamily="34" charset="0"/>
              <a:cs typeface="Arial" panose="020B0604020202020204" pitchFamily="34" charset="0"/>
            </a:endParaRPr>
          </a:p>
          <a:p>
            <a:pPr algn="r"/>
            <a:r>
              <a:rPr lang="en-AU" b="1" dirty="0">
                <a:solidFill>
                  <a:schemeClr val="accent2"/>
                </a:solidFill>
                <a:latin typeface="Arial" panose="020B0604020202020204" pitchFamily="34" charset="0"/>
                <a:ea typeface="Tahoma" pitchFamily="34" charset="0"/>
                <a:cs typeface="Arial" panose="020B0604020202020204" pitchFamily="34" charset="0"/>
              </a:rPr>
              <a:t>Website:</a:t>
            </a:r>
            <a:r>
              <a:rPr lang="en-AU" b="1" dirty="0">
                <a:solidFill>
                  <a:schemeClr val="accent3"/>
                </a:solidFill>
                <a:latin typeface="Arial" panose="020B0604020202020204" pitchFamily="34" charset="0"/>
                <a:ea typeface="Tahoma" pitchFamily="34" charset="0"/>
                <a:cs typeface="Arial" panose="020B0604020202020204" pitchFamily="34" charset="0"/>
              </a:rPr>
              <a:t> </a:t>
            </a:r>
            <a:r>
              <a:rPr lang="en-AU" dirty="0">
                <a:latin typeface="Arial" panose="020B0604020202020204" pitchFamily="34" charset="0"/>
                <a:ea typeface="Tahoma" pitchFamily="34" charset="0"/>
                <a:cs typeface="Arial" panose="020B0604020202020204" pitchFamily="34" charset="0"/>
                <a:hlinkClick r:id="rId3"/>
              </a:rPr>
              <a:t>consultdg.com.au</a:t>
            </a:r>
            <a:endParaRPr lang="en-AU" dirty="0">
              <a:latin typeface="Arial" panose="020B0604020202020204" pitchFamily="34" charset="0"/>
              <a:ea typeface="Tahoma" pitchFamily="34" charset="0"/>
              <a:cs typeface="Arial" panose="020B0604020202020204" pitchFamily="34" charset="0"/>
            </a:endParaRPr>
          </a:p>
        </p:txBody>
      </p:sp>
    </p:spTree>
    <p:extLst>
      <p:ext uri="{BB962C8B-B14F-4D97-AF65-F5344CB8AC3E}">
        <p14:creationId xmlns:p14="http://schemas.microsoft.com/office/powerpoint/2010/main" val="208206894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BDB55796-F145-7548-9F0B-6957F6AA3901}"/>
              </a:ext>
            </a:extLst>
          </p:cNvPr>
          <p:cNvSpPr>
            <a:spLocks noGrp="1"/>
          </p:cNvSpPr>
          <p:nvPr>
            <p:ph type="title"/>
          </p:nvPr>
        </p:nvSpPr>
        <p:spPr/>
        <p:txBody>
          <a:bodyPr/>
          <a:lstStyle/>
          <a:p>
            <a:r>
              <a:rPr lang="en-US" dirty="0"/>
              <a:t>NAVIGATING ZOOM</a:t>
            </a:r>
          </a:p>
        </p:txBody>
      </p:sp>
      <p:pic>
        <p:nvPicPr>
          <p:cNvPr id="2" name="Picture 1">
            <a:extLst>
              <a:ext uri="{FF2B5EF4-FFF2-40B4-BE49-F238E27FC236}">
                <a16:creationId xmlns:a16="http://schemas.microsoft.com/office/drawing/2014/main" id="{F7C74F37-BE8A-40F1-9215-FED6CEDB059F}"/>
              </a:ext>
            </a:extLst>
          </p:cNvPr>
          <p:cNvPicPr>
            <a:picLocks noChangeAspect="1"/>
          </p:cNvPicPr>
          <p:nvPr/>
        </p:nvPicPr>
        <p:blipFill>
          <a:blip r:embed="rId2"/>
          <a:stretch>
            <a:fillRect/>
          </a:stretch>
        </p:blipFill>
        <p:spPr>
          <a:xfrm>
            <a:off x="1726707" y="1219200"/>
            <a:ext cx="8738585" cy="4915454"/>
          </a:xfrm>
          <a:prstGeom prst="rect">
            <a:avLst/>
          </a:prstGeom>
        </p:spPr>
      </p:pic>
      <p:sp>
        <p:nvSpPr>
          <p:cNvPr id="3" name="Rectangle: Rounded Corners 2">
            <a:extLst>
              <a:ext uri="{FF2B5EF4-FFF2-40B4-BE49-F238E27FC236}">
                <a16:creationId xmlns:a16="http://schemas.microsoft.com/office/drawing/2014/main" id="{76D1E206-EE12-4120-A06F-68304F0736B1}"/>
              </a:ext>
            </a:extLst>
          </p:cNvPr>
          <p:cNvSpPr/>
          <p:nvPr/>
        </p:nvSpPr>
        <p:spPr>
          <a:xfrm>
            <a:off x="1698500" y="5884576"/>
            <a:ext cx="692459" cy="275208"/>
          </a:xfrm>
          <a:prstGeom prst="round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7" name="Rectangle: Rounded Corners 6">
            <a:extLst>
              <a:ext uri="{FF2B5EF4-FFF2-40B4-BE49-F238E27FC236}">
                <a16:creationId xmlns:a16="http://schemas.microsoft.com/office/drawing/2014/main" id="{F0038203-9DF8-44AC-9EE6-D42A70704C03}"/>
              </a:ext>
            </a:extLst>
          </p:cNvPr>
          <p:cNvSpPr/>
          <p:nvPr/>
        </p:nvSpPr>
        <p:spPr>
          <a:xfrm>
            <a:off x="5796117" y="5884576"/>
            <a:ext cx="258096" cy="275208"/>
          </a:xfrm>
          <a:prstGeom prst="round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8" name="Rectangle: Rounded Corners 7">
            <a:extLst>
              <a:ext uri="{FF2B5EF4-FFF2-40B4-BE49-F238E27FC236}">
                <a16:creationId xmlns:a16="http://schemas.microsoft.com/office/drawing/2014/main" id="{0F391B57-65D4-4A31-B0D4-BD1F442F4684}"/>
              </a:ext>
            </a:extLst>
          </p:cNvPr>
          <p:cNvSpPr/>
          <p:nvPr/>
        </p:nvSpPr>
        <p:spPr>
          <a:xfrm>
            <a:off x="6130414" y="5884576"/>
            <a:ext cx="351501" cy="275208"/>
          </a:xfrm>
          <a:prstGeom prst="round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9" name="Rectangle: Rounded Corners 8">
            <a:extLst>
              <a:ext uri="{FF2B5EF4-FFF2-40B4-BE49-F238E27FC236}">
                <a16:creationId xmlns:a16="http://schemas.microsoft.com/office/drawing/2014/main" id="{54C45AF3-891A-4FE0-9339-D12979AC6EF0}"/>
              </a:ext>
            </a:extLst>
          </p:cNvPr>
          <p:cNvSpPr/>
          <p:nvPr/>
        </p:nvSpPr>
        <p:spPr>
          <a:xfrm>
            <a:off x="9849034" y="5884576"/>
            <a:ext cx="692459" cy="275208"/>
          </a:xfrm>
          <a:prstGeom prst="round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6" name="Picture 5">
            <a:extLst>
              <a:ext uri="{FF2B5EF4-FFF2-40B4-BE49-F238E27FC236}">
                <a16:creationId xmlns:a16="http://schemas.microsoft.com/office/drawing/2014/main" id="{12ED1014-7969-4944-8987-ECE39163E223}"/>
              </a:ext>
            </a:extLst>
          </p:cNvPr>
          <p:cNvPicPr>
            <a:picLocks noChangeAspect="1"/>
          </p:cNvPicPr>
          <p:nvPr/>
        </p:nvPicPr>
        <p:blipFill>
          <a:blip r:embed="rId3"/>
          <a:stretch>
            <a:fillRect/>
          </a:stretch>
        </p:blipFill>
        <p:spPr>
          <a:xfrm>
            <a:off x="4350775" y="5037312"/>
            <a:ext cx="2030285" cy="743879"/>
          </a:xfrm>
          <a:prstGeom prst="rect">
            <a:avLst/>
          </a:prstGeom>
        </p:spPr>
      </p:pic>
    </p:spTree>
    <p:extLst>
      <p:ext uri="{BB962C8B-B14F-4D97-AF65-F5344CB8AC3E}">
        <p14:creationId xmlns:p14="http://schemas.microsoft.com/office/powerpoint/2010/main" val="20090007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7" grpId="0" animBg="1"/>
      <p:bldP spid="8" grpId="0" animBg="1"/>
      <p:bldP spid="9"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742A1EE-A255-724F-B793-E0BBBB360450}"/>
              </a:ext>
            </a:extLst>
          </p:cNvPr>
          <p:cNvSpPr>
            <a:spLocks noGrp="1"/>
          </p:cNvSpPr>
          <p:nvPr>
            <p:ph type="title"/>
          </p:nvPr>
        </p:nvSpPr>
        <p:spPr>
          <a:xfrm>
            <a:off x="2246382" y="702365"/>
            <a:ext cx="7699236" cy="1099931"/>
          </a:xfrm>
        </p:spPr>
        <p:txBody>
          <a:bodyPr>
            <a:normAutofit/>
          </a:bodyPr>
          <a:lstStyle/>
          <a:p>
            <a:pPr algn="ctr"/>
            <a:r>
              <a:rPr lang="en-US" sz="3600" dirty="0"/>
              <a:t>RAISE YOUR HAND IF YOU CAN HEAR ME</a:t>
            </a:r>
          </a:p>
        </p:txBody>
      </p:sp>
      <p:pic>
        <p:nvPicPr>
          <p:cNvPr id="7" name="Content Placeholder 6">
            <a:extLst>
              <a:ext uri="{FF2B5EF4-FFF2-40B4-BE49-F238E27FC236}">
                <a16:creationId xmlns:a16="http://schemas.microsoft.com/office/drawing/2014/main" id="{F9250023-1D7B-444C-97CB-131499E874F7}"/>
              </a:ext>
            </a:extLst>
          </p:cNvPr>
          <p:cNvPicPr>
            <a:picLocks noGrp="1" noChangeAspect="1"/>
          </p:cNvPicPr>
          <p:nvPr>
            <p:ph sz="quarter" idx="10"/>
          </p:nvPr>
        </p:nvPicPr>
        <p:blipFill>
          <a:blip r:embed="rId2">
            <a:extLst>
              <a:ext uri="{BEBA8EAE-BF5A-486C-A8C5-ECC9F3942E4B}">
                <a14:imgProps xmlns:a14="http://schemas.microsoft.com/office/drawing/2010/main">
                  <a14:imgLayer>
                    <a14:imgEffect>
                      <a14:sharpenSoften amount="10000"/>
                    </a14:imgEffect>
                    <a14:imgEffect>
                      <a14:brightnessContrast bright="12000" contrast="4000"/>
                    </a14:imgEffect>
                  </a14:imgLayer>
                </a14:imgProps>
              </a:ext>
            </a:extLst>
          </a:blip>
          <a:stretch>
            <a:fillRect/>
          </a:stretch>
        </p:blipFill>
        <p:spPr>
          <a:xfrm>
            <a:off x="0" y="2391784"/>
            <a:ext cx="12191999" cy="3869634"/>
          </a:xfrm>
        </p:spPr>
      </p:pic>
      <p:sp>
        <p:nvSpPr>
          <p:cNvPr id="8" name="Title 3">
            <a:extLst>
              <a:ext uri="{FF2B5EF4-FFF2-40B4-BE49-F238E27FC236}">
                <a16:creationId xmlns:a16="http://schemas.microsoft.com/office/drawing/2014/main" id="{41A93456-A416-2C47-87B6-2CDE25DA8C70}"/>
              </a:ext>
            </a:extLst>
          </p:cNvPr>
          <p:cNvSpPr txBox="1">
            <a:spLocks/>
          </p:cNvSpPr>
          <p:nvPr/>
        </p:nvSpPr>
        <p:spPr>
          <a:xfrm>
            <a:off x="5370513" y="1729408"/>
            <a:ext cx="1450975" cy="42407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2400" kern="1200">
                <a:solidFill>
                  <a:schemeClr val="tx2"/>
                </a:solidFill>
                <a:latin typeface="+mj-lt"/>
                <a:ea typeface="+mj-ea"/>
                <a:cs typeface="+mj-cs"/>
              </a:defRPr>
            </a:lvl1pPr>
          </a:lstStyle>
          <a:p>
            <a:pPr algn="ctr"/>
            <a:r>
              <a:rPr lang="en-US" sz="1800" i="1" dirty="0">
                <a:latin typeface="+mn-lt"/>
              </a:rPr>
              <a:t>(audio test)</a:t>
            </a:r>
          </a:p>
        </p:txBody>
      </p:sp>
    </p:spTree>
    <p:extLst>
      <p:ext uri="{BB962C8B-B14F-4D97-AF65-F5344CB8AC3E}">
        <p14:creationId xmlns:p14="http://schemas.microsoft.com/office/powerpoint/2010/main" val="117152895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D29A5C2-E8F1-4F4F-B914-004CA2D3850F}"/>
              </a:ext>
            </a:extLst>
          </p:cNvPr>
          <p:cNvSpPr>
            <a:spLocks noGrp="1"/>
          </p:cNvSpPr>
          <p:nvPr>
            <p:ph type="title"/>
          </p:nvPr>
        </p:nvSpPr>
        <p:spPr/>
        <p:txBody>
          <a:bodyPr/>
          <a:lstStyle/>
          <a:p>
            <a:r>
              <a:rPr lang="en-US" dirty="0"/>
              <a:t>POLL…</a:t>
            </a:r>
          </a:p>
        </p:txBody>
      </p:sp>
      <p:sp>
        <p:nvSpPr>
          <p:cNvPr id="5" name="Content Placeholder 4">
            <a:extLst>
              <a:ext uri="{FF2B5EF4-FFF2-40B4-BE49-F238E27FC236}">
                <a16:creationId xmlns:a16="http://schemas.microsoft.com/office/drawing/2014/main" id="{4C74FC6A-FA88-E546-8CC2-79BCAFEEE41F}"/>
              </a:ext>
            </a:extLst>
          </p:cNvPr>
          <p:cNvSpPr>
            <a:spLocks noGrp="1"/>
          </p:cNvSpPr>
          <p:nvPr>
            <p:ph sz="quarter" idx="10"/>
          </p:nvPr>
        </p:nvSpPr>
        <p:spPr>
          <a:xfrm>
            <a:off x="1555750" y="2380974"/>
            <a:ext cx="9080500" cy="3606800"/>
          </a:xfrm>
        </p:spPr>
        <p:txBody>
          <a:bodyPr anchor="ctr">
            <a:normAutofit/>
          </a:bodyPr>
          <a:lstStyle/>
          <a:p>
            <a:pPr marL="0" indent="0" algn="ctr">
              <a:buNone/>
            </a:pPr>
            <a:r>
              <a:rPr lang="en-US" sz="5400" dirty="0">
                <a:latin typeface="+mj-lt"/>
              </a:rPr>
              <a:t>WHO’S ONLINE TODAY?</a:t>
            </a:r>
          </a:p>
        </p:txBody>
      </p:sp>
    </p:spTree>
    <p:extLst>
      <p:ext uri="{BB962C8B-B14F-4D97-AF65-F5344CB8AC3E}">
        <p14:creationId xmlns:p14="http://schemas.microsoft.com/office/powerpoint/2010/main" val="114071217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BDB55796-F145-7548-9F0B-6957F6AA3901}"/>
              </a:ext>
            </a:extLst>
          </p:cNvPr>
          <p:cNvSpPr>
            <a:spLocks noGrp="1"/>
          </p:cNvSpPr>
          <p:nvPr>
            <p:ph type="title"/>
          </p:nvPr>
        </p:nvSpPr>
        <p:spPr/>
        <p:txBody>
          <a:bodyPr/>
          <a:lstStyle/>
          <a:p>
            <a:r>
              <a:rPr lang="en-US" dirty="0"/>
              <a:t>WEBINAR OVERVIEW</a:t>
            </a:r>
          </a:p>
        </p:txBody>
      </p:sp>
      <p:graphicFrame>
        <p:nvGraphicFramePr>
          <p:cNvPr id="7" name="Content Placeholder 6">
            <a:extLst>
              <a:ext uri="{FF2B5EF4-FFF2-40B4-BE49-F238E27FC236}">
                <a16:creationId xmlns:a16="http://schemas.microsoft.com/office/drawing/2014/main" id="{F95EE02D-6ABD-8444-863D-C4C4E6CE72B9}"/>
              </a:ext>
            </a:extLst>
          </p:cNvPr>
          <p:cNvGraphicFramePr>
            <a:graphicFrameLocks noGrp="1"/>
          </p:cNvGraphicFramePr>
          <p:nvPr>
            <p:ph sz="quarter" idx="10"/>
          </p:nvPr>
        </p:nvGraphicFramePr>
        <p:xfrm>
          <a:off x="1299265" y="1627257"/>
          <a:ext cx="9080500" cy="42545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37683908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25137D-46EB-464E-8DCA-183814A1DA9E}"/>
              </a:ext>
            </a:extLst>
          </p:cNvPr>
          <p:cNvSpPr>
            <a:spLocks noGrp="1"/>
          </p:cNvSpPr>
          <p:nvPr>
            <p:ph type="title"/>
          </p:nvPr>
        </p:nvSpPr>
        <p:spPr/>
        <p:txBody>
          <a:bodyPr/>
          <a:lstStyle/>
          <a:p>
            <a:r>
              <a:rPr lang="en-US" sz="4800" b="0" i="0" dirty="0"/>
              <a:t>What to consider when preparing for assessment</a:t>
            </a:r>
            <a:endParaRPr lang="en-AU" dirty="0"/>
          </a:p>
        </p:txBody>
      </p:sp>
    </p:spTree>
    <p:extLst>
      <p:ext uri="{BB962C8B-B14F-4D97-AF65-F5344CB8AC3E}">
        <p14:creationId xmlns:p14="http://schemas.microsoft.com/office/powerpoint/2010/main" val="212773284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D29A5C2-E8F1-4F4F-B914-004CA2D3850F}"/>
              </a:ext>
            </a:extLst>
          </p:cNvPr>
          <p:cNvSpPr>
            <a:spLocks noGrp="1"/>
          </p:cNvSpPr>
          <p:nvPr>
            <p:ph type="title"/>
          </p:nvPr>
        </p:nvSpPr>
        <p:spPr>
          <a:xfrm>
            <a:off x="292099" y="736600"/>
            <a:ext cx="7831483" cy="482600"/>
          </a:xfrm>
        </p:spPr>
        <p:txBody>
          <a:bodyPr>
            <a:normAutofit/>
          </a:bodyPr>
          <a:lstStyle/>
          <a:p>
            <a:r>
              <a:rPr lang="en-US" dirty="0"/>
              <a:t>QUESTION…</a:t>
            </a:r>
            <a:endParaRPr lang="en-US" i="1" dirty="0">
              <a:latin typeface="+mn-lt"/>
            </a:endParaRPr>
          </a:p>
        </p:txBody>
      </p:sp>
      <p:sp>
        <p:nvSpPr>
          <p:cNvPr id="5" name="Content Placeholder 4">
            <a:extLst>
              <a:ext uri="{FF2B5EF4-FFF2-40B4-BE49-F238E27FC236}">
                <a16:creationId xmlns:a16="http://schemas.microsoft.com/office/drawing/2014/main" id="{4C74FC6A-FA88-E546-8CC2-79BCAFEEE41F}"/>
              </a:ext>
            </a:extLst>
          </p:cNvPr>
          <p:cNvSpPr>
            <a:spLocks noGrp="1"/>
          </p:cNvSpPr>
          <p:nvPr>
            <p:ph sz="quarter" idx="10"/>
          </p:nvPr>
        </p:nvSpPr>
        <p:spPr>
          <a:xfrm>
            <a:off x="1202802" y="2111512"/>
            <a:ext cx="9786396" cy="3606800"/>
          </a:xfrm>
        </p:spPr>
        <p:txBody>
          <a:bodyPr anchor="ctr">
            <a:normAutofit/>
          </a:bodyPr>
          <a:lstStyle/>
          <a:p>
            <a:pPr marL="0" indent="0" algn="ctr">
              <a:buNone/>
            </a:pPr>
            <a:r>
              <a:rPr lang="en-US" sz="5400" dirty="0">
                <a:latin typeface="+mj-lt"/>
              </a:rPr>
              <a:t>Do you regularly use a formal assessment plan?</a:t>
            </a:r>
          </a:p>
        </p:txBody>
      </p:sp>
      <p:sp>
        <p:nvSpPr>
          <p:cNvPr id="2" name="Rectangle 1">
            <a:extLst>
              <a:ext uri="{FF2B5EF4-FFF2-40B4-BE49-F238E27FC236}">
                <a16:creationId xmlns:a16="http://schemas.microsoft.com/office/drawing/2014/main" id="{3E317166-D5FD-764A-9006-32E4C896004C}"/>
              </a:ext>
            </a:extLst>
          </p:cNvPr>
          <p:cNvSpPr/>
          <p:nvPr/>
        </p:nvSpPr>
        <p:spPr>
          <a:xfrm>
            <a:off x="292099" y="1139688"/>
            <a:ext cx="4414991" cy="338554"/>
          </a:xfrm>
          <a:prstGeom prst="rect">
            <a:avLst/>
          </a:prstGeom>
        </p:spPr>
        <p:txBody>
          <a:bodyPr wrap="none">
            <a:spAutoFit/>
          </a:bodyPr>
          <a:lstStyle/>
          <a:p>
            <a:r>
              <a:rPr lang="en-US" sz="1600" i="1" dirty="0">
                <a:solidFill>
                  <a:schemeClr val="tx2"/>
                </a:solidFill>
              </a:rPr>
              <a:t>Please type your response in the chat window</a:t>
            </a:r>
            <a:endParaRPr lang="en-US" sz="1600" dirty="0">
              <a:solidFill>
                <a:schemeClr val="tx2"/>
              </a:solidFill>
            </a:endParaRPr>
          </a:p>
        </p:txBody>
      </p:sp>
    </p:spTree>
    <p:extLst>
      <p:ext uri="{BB962C8B-B14F-4D97-AF65-F5344CB8AC3E}">
        <p14:creationId xmlns:p14="http://schemas.microsoft.com/office/powerpoint/2010/main" val="393546235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3A45BFD-5B57-E347-9FD3-DA81BA378743}"/>
              </a:ext>
            </a:extLst>
          </p:cNvPr>
          <p:cNvSpPr>
            <a:spLocks noGrp="1"/>
          </p:cNvSpPr>
          <p:nvPr>
            <p:ph type="title"/>
          </p:nvPr>
        </p:nvSpPr>
        <p:spPr/>
        <p:txBody>
          <a:bodyPr/>
          <a:lstStyle/>
          <a:p>
            <a:r>
              <a:rPr lang="en-US" dirty="0"/>
              <a:t>WHAT IS AN ASSESSMENT PLAN?</a:t>
            </a:r>
          </a:p>
        </p:txBody>
      </p:sp>
      <p:graphicFrame>
        <p:nvGraphicFramePr>
          <p:cNvPr id="6" name="Content Placeholder 4">
            <a:extLst>
              <a:ext uri="{FF2B5EF4-FFF2-40B4-BE49-F238E27FC236}">
                <a16:creationId xmlns:a16="http://schemas.microsoft.com/office/drawing/2014/main" id="{A6F5F48F-1C84-463E-93D2-A83D4D6E5329}"/>
              </a:ext>
            </a:extLst>
          </p:cNvPr>
          <p:cNvGraphicFramePr>
            <a:graphicFrameLocks noGrp="1"/>
          </p:cNvGraphicFramePr>
          <p:nvPr>
            <p:ph sz="quarter" idx="10"/>
          </p:nvPr>
        </p:nvGraphicFramePr>
        <p:xfrm>
          <a:off x="292099" y="1587500"/>
          <a:ext cx="11369069" cy="42545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69831065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A649BCD-6490-A740-AFC7-7D48586487A7}"/>
              </a:ext>
            </a:extLst>
          </p:cNvPr>
          <p:cNvSpPr>
            <a:spLocks noGrp="1"/>
          </p:cNvSpPr>
          <p:nvPr>
            <p:ph type="title"/>
          </p:nvPr>
        </p:nvSpPr>
        <p:spPr/>
        <p:txBody>
          <a:bodyPr/>
          <a:lstStyle/>
          <a:p>
            <a:r>
              <a:rPr lang="en-US" dirty="0"/>
              <a:t>CONSIDERATIONS</a:t>
            </a:r>
          </a:p>
        </p:txBody>
      </p:sp>
      <p:graphicFrame>
        <p:nvGraphicFramePr>
          <p:cNvPr id="6" name="Content Placeholder 3">
            <a:extLst>
              <a:ext uri="{FF2B5EF4-FFF2-40B4-BE49-F238E27FC236}">
                <a16:creationId xmlns:a16="http://schemas.microsoft.com/office/drawing/2014/main" id="{CD0E97A2-77D2-4C57-99C7-4CF36D268105}"/>
              </a:ext>
            </a:extLst>
          </p:cNvPr>
          <p:cNvGraphicFramePr>
            <a:graphicFrameLocks noGrp="1"/>
          </p:cNvGraphicFramePr>
          <p:nvPr>
            <p:ph sz="quarter" idx="10"/>
          </p:nvPr>
        </p:nvGraphicFramePr>
        <p:xfrm>
          <a:off x="292100" y="2235200"/>
          <a:ext cx="11578322" cy="36068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77033978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D29A5C2-E8F1-4F4F-B914-004CA2D3850F}"/>
              </a:ext>
            </a:extLst>
          </p:cNvPr>
          <p:cNvSpPr>
            <a:spLocks noGrp="1"/>
          </p:cNvSpPr>
          <p:nvPr>
            <p:ph type="title"/>
          </p:nvPr>
        </p:nvSpPr>
        <p:spPr/>
        <p:txBody>
          <a:bodyPr/>
          <a:lstStyle/>
          <a:p>
            <a:r>
              <a:rPr lang="en-US" dirty="0"/>
              <a:t>POLL…</a:t>
            </a:r>
          </a:p>
        </p:txBody>
      </p:sp>
      <p:sp>
        <p:nvSpPr>
          <p:cNvPr id="5" name="Content Placeholder 4">
            <a:extLst>
              <a:ext uri="{FF2B5EF4-FFF2-40B4-BE49-F238E27FC236}">
                <a16:creationId xmlns:a16="http://schemas.microsoft.com/office/drawing/2014/main" id="{4C74FC6A-FA88-E546-8CC2-79BCAFEEE41F}"/>
              </a:ext>
            </a:extLst>
          </p:cNvPr>
          <p:cNvSpPr>
            <a:spLocks noGrp="1"/>
          </p:cNvSpPr>
          <p:nvPr>
            <p:ph sz="quarter" idx="10"/>
          </p:nvPr>
        </p:nvSpPr>
        <p:spPr>
          <a:xfrm>
            <a:off x="1142869" y="2514600"/>
            <a:ext cx="9906261" cy="3606800"/>
          </a:xfrm>
        </p:spPr>
        <p:txBody>
          <a:bodyPr anchor="ctr">
            <a:normAutofit/>
          </a:bodyPr>
          <a:lstStyle/>
          <a:p>
            <a:pPr marL="0" indent="0" algn="ctr">
              <a:spcAft>
                <a:spcPts val="1000"/>
              </a:spcAft>
              <a:buNone/>
            </a:pPr>
            <a:r>
              <a:rPr lang="en-AU" sz="5400" dirty="0">
                <a:latin typeface="+mj-lt"/>
              </a:rPr>
              <a:t>Who has the responsibility of ensuring unit coverage in assessment decisions?</a:t>
            </a:r>
            <a:endParaRPr lang="en-US" sz="5400" dirty="0">
              <a:latin typeface="+mj-lt"/>
            </a:endParaRPr>
          </a:p>
        </p:txBody>
      </p:sp>
    </p:spTree>
    <p:extLst>
      <p:ext uri="{BB962C8B-B14F-4D97-AF65-F5344CB8AC3E}">
        <p14:creationId xmlns:p14="http://schemas.microsoft.com/office/powerpoint/2010/main" val="194630527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a:extLst>
              <a:ext uri="{FF2B5EF4-FFF2-40B4-BE49-F238E27FC236}">
                <a16:creationId xmlns:a16="http://schemas.microsoft.com/office/drawing/2014/main" id="{DBCA13DA-E430-1E4C-BD6C-B1B88E790AAB}"/>
              </a:ext>
            </a:extLst>
          </p:cNvPr>
          <p:cNvSpPr>
            <a:spLocks noGrp="1"/>
          </p:cNvSpPr>
          <p:nvPr>
            <p:ph sz="half" idx="2"/>
          </p:nvPr>
        </p:nvSpPr>
        <p:spPr/>
        <p:txBody>
          <a:bodyPr/>
          <a:lstStyle/>
          <a:p>
            <a:pPr marL="0" indent="0">
              <a:spcBef>
                <a:spcPct val="0"/>
              </a:spcBef>
              <a:spcAft>
                <a:spcPts val="600"/>
              </a:spcAft>
              <a:buNone/>
            </a:pPr>
            <a:r>
              <a:rPr lang="en-US" sz="2800" dirty="0">
                <a:latin typeface="+mj-lt"/>
                <a:ea typeface="+mj-ea"/>
                <a:cs typeface="+mj-cs"/>
              </a:rPr>
              <a:t>Who is making the assessment decision?</a:t>
            </a:r>
          </a:p>
          <a:p>
            <a:pPr marL="0" indent="0">
              <a:spcBef>
                <a:spcPct val="0"/>
              </a:spcBef>
              <a:spcAft>
                <a:spcPts val="600"/>
              </a:spcAft>
              <a:buNone/>
            </a:pPr>
            <a:endParaRPr lang="en-US" sz="2800" dirty="0">
              <a:latin typeface="+mj-lt"/>
              <a:ea typeface="+mj-ea"/>
              <a:cs typeface="+mj-cs"/>
            </a:endParaRPr>
          </a:p>
          <a:p>
            <a:pPr marL="0" indent="0">
              <a:spcBef>
                <a:spcPct val="0"/>
              </a:spcBef>
              <a:spcAft>
                <a:spcPts val="600"/>
              </a:spcAft>
              <a:buNone/>
            </a:pPr>
            <a:r>
              <a:rPr lang="en-US" sz="2800" dirty="0">
                <a:latin typeface="+mj-lt"/>
                <a:ea typeface="+mj-ea"/>
                <a:cs typeface="+mj-cs"/>
              </a:rPr>
              <a:t>Who is ‘signing off’?</a:t>
            </a:r>
          </a:p>
        </p:txBody>
      </p:sp>
      <p:pic>
        <p:nvPicPr>
          <p:cNvPr id="5" name="Picture Placeholder 4" descr="A picture containing sitting, small, white, cake&#10;&#10;Description automatically generated">
            <a:extLst>
              <a:ext uri="{FF2B5EF4-FFF2-40B4-BE49-F238E27FC236}">
                <a16:creationId xmlns:a16="http://schemas.microsoft.com/office/drawing/2014/main" id="{DABB9D50-ADB2-424C-AFB5-77080320C7C5}"/>
              </a:ext>
            </a:extLst>
          </p:cNvPr>
          <p:cNvPicPr>
            <a:picLocks noGrp="1" noChangeAspect="1"/>
          </p:cNvPicPr>
          <p:nvPr>
            <p:ph type="pic" sz="quarter" idx="10"/>
          </p:nvPr>
        </p:nvPicPr>
        <p:blipFill rotWithShape="1">
          <a:blip r:embed="rId3"/>
          <a:srcRect t="4374" b="4374"/>
          <a:stretch/>
        </p:blipFill>
        <p:spPr>
          <a:xfrm>
            <a:off x="0" y="558800"/>
            <a:ext cx="4051300" cy="5715000"/>
          </a:xfrm>
          <a:prstGeom prst="rect">
            <a:avLst/>
          </a:prstGeom>
        </p:spPr>
      </p:pic>
    </p:spTree>
    <p:extLst>
      <p:ext uri="{BB962C8B-B14F-4D97-AF65-F5344CB8AC3E}">
        <p14:creationId xmlns:p14="http://schemas.microsoft.com/office/powerpoint/2010/main" val="32759006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00E4C0-32DF-46CF-A16D-72A1079A8E05}"/>
              </a:ext>
            </a:extLst>
          </p:cNvPr>
          <p:cNvSpPr>
            <a:spLocks noGrp="1"/>
          </p:cNvSpPr>
          <p:nvPr>
            <p:ph type="title"/>
          </p:nvPr>
        </p:nvSpPr>
        <p:spPr/>
        <p:txBody>
          <a:bodyPr/>
          <a:lstStyle/>
          <a:p>
            <a:r>
              <a:rPr lang="en-US" dirty="0"/>
              <a:t>UNIT COVERAGE</a:t>
            </a:r>
            <a:endParaRPr lang="en-AU" dirty="0"/>
          </a:p>
        </p:txBody>
      </p:sp>
      <p:graphicFrame>
        <p:nvGraphicFramePr>
          <p:cNvPr id="4" name="Content Placeholder 2">
            <a:extLst>
              <a:ext uri="{FF2B5EF4-FFF2-40B4-BE49-F238E27FC236}">
                <a16:creationId xmlns:a16="http://schemas.microsoft.com/office/drawing/2014/main" id="{BCD99E00-6AA2-40FC-BC22-88F53FCF18D3}"/>
              </a:ext>
            </a:extLst>
          </p:cNvPr>
          <p:cNvGraphicFramePr>
            <a:graphicFrameLocks noGrp="1"/>
          </p:cNvGraphicFramePr>
          <p:nvPr>
            <p:ph sz="quarter" idx="10"/>
          </p:nvPr>
        </p:nvGraphicFramePr>
        <p:xfrm>
          <a:off x="292099" y="2235200"/>
          <a:ext cx="11390705" cy="36068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08778648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184DA7-F903-433B-BC8D-FA2A6987C4C9}"/>
              </a:ext>
            </a:extLst>
          </p:cNvPr>
          <p:cNvSpPr>
            <a:spLocks noGrp="1"/>
          </p:cNvSpPr>
          <p:nvPr>
            <p:ph type="title"/>
          </p:nvPr>
        </p:nvSpPr>
        <p:spPr/>
        <p:txBody>
          <a:bodyPr/>
          <a:lstStyle/>
          <a:p>
            <a:r>
              <a:rPr lang="en-US" dirty="0"/>
              <a:t>DOCUMENTATION</a:t>
            </a:r>
            <a:endParaRPr lang="en-AU" dirty="0"/>
          </a:p>
        </p:txBody>
      </p:sp>
      <p:graphicFrame>
        <p:nvGraphicFramePr>
          <p:cNvPr id="4" name="Content Placeholder 2">
            <a:extLst>
              <a:ext uri="{FF2B5EF4-FFF2-40B4-BE49-F238E27FC236}">
                <a16:creationId xmlns:a16="http://schemas.microsoft.com/office/drawing/2014/main" id="{AD9D75C7-A47E-4F4A-AB64-9C47B2AC093D}"/>
              </a:ext>
            </a:extLst>
          </p:cNvPr>
          <p:cNvGraphicFramePr>
            <a:graphicFrameLocks noGrp="1"/>
          </p:cNvGraphicFramePr>
          <p:nvPr>
            <p:ph sz="quarter" idx="10"/>
          </p:nvPr>
        </p:nvGraphicFramePr>
        <p:xfrm>
          <a:off x="292100" y="2235200"/>
          <a:ext cx="11336916" cy="36068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57169935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C6BF21-3BD5-43EE-A729-81DD89D532F0}"/>
              </a:ext>
            </a:extLst>
          </p:cNvPr>
          <p:cNvSpPr>
            <a:spLocks noGrp="1"/>
          </p:cNvSpPr>
          <p:nvPr>
            <p:ph type="title"/>
          </p:nvPr>
        </p:nvSpPr>
        <p:spPr/>
        <p:txBody>
          <a:bodyPr/>
          <a:lstStyle/>
          <a:p>
            <a:r>
              <a:rPr lang="en-US" dirty="0"/>
              <a:t>STUDENT INFORMATION</a:t>
            </a:r>
            <a:endParaRPr lang="en-AU" dirty="0"/>
          </a:p>
        </p:txBody>
      </p:sp>
      <p:graphicFrame>
        <p:nvGraphicFramePr>
          <p:cNvPr id="4" name="Content Placeholder 2">
            <a:extLst>
              <a:ext uri="{FF2B5EF4-FFF2-40B4-BE49-F238E27FC236}">
                <a16:creationId xmlns:a16="http://schemas.microsoft.com/office/drawing/2014/main" id="{B7344BC0-0916-4C3C-8383-67E6B8B5746E}"/>
              </a:ext>
            </a:extLst>
          </p:cNvPr>
          <p:cNvGraphicFramePr>
            <a:graphicFrameLocks noGrp="1"/>
          </p:cNvGraphicFramePr>
          <p:nvPr>
            <p:ph sz="quarter" idx="10"/>
          </p:nvPr>
        </p:nvGraphicFramePr>
        <p:xfrm>
          <a:off x="292099" y="2235200"/>
          <a:ext cx="11326159" cy="36068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90629593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25A353-726B-4CD7-B201-992B36402379}"/>
              </a:ext>
            </a:extLst>
          </p:cNvPr>
          <p:cNvSpPr>
            <a:spLocks noGrp="1"/>
          </p:cNvSpPr>
          <p:nvPr>
            <p:ph type="title"/>
          </p:nvPr>
        </p:nvSpPr>
        <p:spPr/>
        <p:txBody>
          <a:bodyPr/>
          <a:lstStyle/>
          <a:p>
            <a:r>
              <a:rPr lang="en-US" dirty="0"/>
              <a:t>MATERIALS AND RESOURCES</a:t>
            </a:r>
            <a:endParaRPr lang="en-AU" dirty="0"/>
          </a:p>
        </p:txBody>
      </p:sp>
      <p:graphicFrame>
        <p:nvGraphicFramePr>
          <p:cNvPr id="4" name="Content Placeholder 1">
            <a:extLst>
              <a:ext uri="{FF2B5EF4-FFF2-40B4-BE49-F238E27FC236}">
                <a16:creationId xmlns:a16="http://schemas.microsoft.com/office/drawing/2014/main" id="{DFA13626-7DC0-462D-B5E0-38B29A6A8961}"/>
              </a:ext>
            </a:extLst>
          </p:cNvPr>
          <p:cNvGraphicFramePr>
            <a:graphicFrameLocks noGrp="1"/>
          </p:cNvGraphicFramePr>
          <p:nvPr>
            <p:ph sz="quarter" idx="10"/>
          </p:nvPr>
        </p:nvGraphicFramePr>
        <p:xfrm>
          <a:off x="292099" y="2235200"/>
          <a:ext cx="11648889" cy="397196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54768601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173010-DCFC-4B60-B88C-17578564EDE2}"/>
              </a:ext>
            </a:extLst>
          </p:cNvPr>
          <p:cNvSpPr>
            <a:spLocks noGrp="1"/>
          </p:cNvSpPr>
          <p:nvPr>
            <p:ph type="title"/>
          </p:nvPr>
        </p:nvSpPr>
        <p:spPr/>
        <p:txBody>
          <a:bodyPr/>
          <a:lstStyle/>
          <a:p>
            <a:r>
              <a:rPr lang="en-US" b="0" i="0" dirty="0"/>
              <a:t>How to gather quality evidence</a:t>
            </a:r>
            <a:endParaRPr lang="en-AU" dirty="0"/>
          </a:p>
        </p:txBody>
      </p:sp>
    </p:spTree>
    <p:extLst>
      <p:ext uri="{BB962C8B-B14F-4D97-AF65-F5344CB8AC3E}">
        <p14:creationId xmlns:p14="http://schemas.microsoft.com/office/powerpoint/2010/main" val="343806595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032D5963-0F6F-064D-8569-E33D688961F8}"/>
              </a:ext>
            </a:extLst>
          </p:cNvPr>
          <p:cNvSpPr>
            <a:spLocks noGrp="1"/>
          </p:cNvSpPr>
          <p:nvPr>
            <p:ph sz="half" idx="2"/>
          </p:nvPr>
        </p:nvSpPr>
        <p:spPr/>
        <p:txBody>
          <a:bodyPr>
            <a:normAutofit/>
          </a:bodyPr>
          <a:lstStyle/>
          <a:p>
            <a:pPr marL="0" indent="0" algn="ctr">
              <a:lnSpc>
                <a:spcPct val="150000"/>
              </a:lnSpc>
              <a:spcBef>
                <a:spcPct val="0"/>
              </a:spcBef>
              <a:buNone/>
            </a:pPr>
            <a:r>
              <a:rPr lang="en-US" sz="4800" dirty="0">
                <a:latin typeface="+mj-lt"/>
                <a:ea typeface="+mj-ea"/>
                <a:cs typeface="+mj-cs"/>
              </a:rPr>
              <a:t>Are your practices following the plan?</a:t>
            </a:r>
          </a:p>
        </p:txBody>
      </p:sp>
      <p:pic>
        <p:nvPicPr>
          <p:cNvPr id="15" name="Picture 14" descr="Young business man">
            <a:extLst>
              <a:ext uri="{FF2B5EF4-FFF2-40B4-BE49-F238E27FC236}">
                <a16:creationId xmlns:a16="http://schemas.microsoft.com/office/drawing/2014/main" id="{90CA0E87-81EE-4158-836B-3612C73A43AB}"/>
              </a:ext>
            </a:extLst>
          </p:cNvPr>
          <p:cNvPicPr>
            <a:picLocks noChangeAspect="1"/>
          </p:cNvPicPr>
          <p:nvPr/>
        </p:nvPicPr>
        <p:blipFill>
          <a:blip r:embed="rId3"/>
          <a:stretch>
            <a:fillRect/>
          </a:stretch>
        </p:blipFill>
        <p:spPr>
          <a:xfrm>
            <a:off x="9150955" y="602428"/>
            <a:ext cx="1773893" cy="5653143"/>
          </a:xfrm>
          <a:prstGeom prst="rect">
            <a:avLst/>
          </a:prstGeom>
        </p:spPr>
      </p:pic>
    </p:spTree>
    <p:extLst>
      <p:ext uri="{BB962C8B-B14F-4D97-AF65-F5344CB8AC3E}">
        <p14:creationId xmlns:p14="http://schemas.microsoft.com/office/powerpoint/2010/main" val="415244244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279B92E-91DB-F148-9164-D40F0149007A}"/>
              </a:ext>
            </a:extLst>
          </p:cNvPr>
          <p:cNvSpPr>
            <a:spLocks noGrp="1"/>
          </p:cNvSpPr>
          <p:nvPr>
            <p:ph type="title"/>
          </p:nvPr>
        </p:nvSpPr>
        <p:spPr>
          <a:xfrm>
            <a:off x="342900" y="1417983"/>
            <a:ext cx="6604000" cy="1060174"/>
          </a:xfrm>
        </p:spPr>
        <p:txBody>
          <a:bodyPr anchor="b"/>
          <a:lstStyle/>
          <a:p>
            <a:pPr>
              <a:lnSpc>
                <a:spcPct val="100000"/>
              </a:lnSpc>
            </a:pPr>
            <a:r>
              <a:rPr lang="en-US" sz="2800" dirty="0"/>
              <a:t>UNPACK THE ASSESSMENT TOOLS</a:t>
            </a:r>
            <a:endParaRPr lang="en-US" dirty="0"/>
          </a:p>
        </p:txBody>
      </p:sp>
      <p:sp>
        <p:nvSpPr>
          <p:cNvPr id="5" name="Content Placeholder 4">
            <a:extLst>
              <a:ext uri="{FF2B5EF4-FFF2-40B4-BE49-F238E27FC236}">
                <a16:creationId xmlns:a16="http://schemas.microsoft.com/office/drawing/2014/main" id="{256E5BBA-728C-194B-9679-7836C468A4EB}"/>
              </a:ext>
            </a:extLst>
          </p:cNvPr>
          <p:cNvSpPr>
            <a:spLocks noGrp="1"/>
          </p:cNvSpPr>
          <p:nvPr>
            <p:ph sz="half" idx="2"/>
          </p:nvPr>
        </p:nvSpPr>
        <p:spPr>
          <a:xfrm>
            <a:off x="342900" y="2835965"/>
            <a:ext cx="6604000" cy="3433761"/>
          </a:xfrm>
        </p:spPr>
        <p:txBody>
          <a:bodyPr/>
          <a:lstStyle/>
          <a:p>
            <a:pPr marL="285750" indent="-228600">
              <a:lnSpc>
                <a:spcPct val="90000"/>
              </a:lnSpc>
              <a:buFont typeface="Arial" panose="020B0604020202020204" pitchFamily="34" charset="0"/>
              <a:buChar char="•"/>
            </a:pPr>
            <a:r>
              <a:rPr lang="en-US" sz="2400" dirty="0">
                <a:latin typeface="+mn-lt"/>
                <a:ea typeface="+mn-ea"/>
                <a:cs typeface="+mn-cs"/>
              </a:rPr>
              <a:t>Context and conditions</a:t>
            </a:r>
          </a:p>
          <a:p>
            <a:pPr marL="285750" indent="-228600">
              <a:lnSpc>
                <a:spcPct val="90000"/>
              </a:lnSpc>
              <a:buFont typeface="Arial" panose="020B0604020202020204" pitchFamily="34" charset="0"/>
              <a:buChar char="•"/>
            </a:pPr>
            <a:r>
              <a:rPr lang="en-US" sz="2400" dirty="0">
                <a:latin typeface="+mn-lt"/>
                <a:ea typeface="+mn-ea"/>
                <a:cs typeface="+mn-cs"/>
              </a:rPr>
              <a:t>Tasks to be administered to the student</a:t>
            </a:r>
          </a:p>
          <a:p>
            <a:pPr marL="285750" indent="-228600">
              <a:lnSpc>
                <a:spcPct val="90000"/>
              </a:lnSpc>
              <a:buFont typeface="Arial" panose="020B0604020202020204" pitchFamily="34" charset="0"/>
              <a:buChar char="•"/>
            </a:pPr>
            <a:r>
              <a:rPr lang="en-US" sz="2400" dirty="0">
                <a:latin typeface="+mn-lt"/>
                <a:ea typeface="+mn-ea"/>
                <a:cs typeface="+mn-cs"/>
              </a:rPr>
              <a:t>Outline of the evidence to be gathered</a:t>
            </a:r>
          </a:p>
          <a:p>
            <a:pPr marL="285750" indent="-228600">
              <a:lnSpc>
                <a:spcPct val="90000"/>
              </a:lnSpc>
              <a:buFont typeface="Arial" panose="020B0604020202020204" pitchFamily="34" charset="0"/>
              <a:buChar char="•"/>
            </a:pPr>
            <a:r>
              <a:rPr lang="en-US" sz="2400" dirty="0">
                <a:latin typeface="+mn-lt"/>
                <a:ea typeface="+mn-ea"/>
                <a:cs typeface="+mn-cs"/>
              </a:rPr>
              <a:t>Evidence criteria for judgement</a:t>
            </a:r>
          </a:p>
          <a:p>
            <a:pPr marL="285750" indent="-228600">
              <a:lnSpc>
                <a:spcPct val="90000"/>
              </a:lnSpc>
              <a:buFont typeface="Arial" panose="020B0604020202020204" pitchFamily="34" charset="0"/>
              <a:buChar char="•"/>
            </a:pPr>
            <a:r>
              <a:rPr lang="en-US" sz="2400" dirty="0">
                <a:latin typeface="+mn-lt"/>
                <a:ea typeface="+mn-ea"/>
                <a:cs typeface="+mn-cs"/>
              </a:rPr>
              <a:t>Administration requirements</a:t>
            </a:r>
          </a:p>
          <a:p>
            <a:pPr marL="285750" indent="-228600">
              <a:lnSpc>
                <a:spcPct val="90000"/>
              </a:lnSpc>
              <a:buFont typeface="Arial" panose="020B0604020202020204" pitchFamily="34" charset="0"/>
              <a:buChar char="•"/>
            </a:pPr>
            <a:r>
              <a:rPr lang="en-US" sz="2400" dirty="0">
                <a:latin typeface="+mn-lt"/>
                <a:ea typeface="+mn-ea"/>
                <a:cs typeface="+mn-cs"/>
              </a:rPr>
              <a:t>Recording requirements</a:t>
            </a:r>
          </a:p>
          <a:p>
            <a:pPr marL="285750" indent="-228600">
              <a:lnSpc>
                <a:spcPct val="90000"/>
              </a:lnSpc>
              <a:buFont typeface="Arial" panose="020B0604020202020204" pitchFamily="34" charset="0"/>
              <a:buChar char="•"/>
            </a:pPr>
            <a:r>
              <a:rPr lang="en-US" sz="2400" dirty="0">
                <a:latin typeface="+mn-lt"/>
                <a:ea typeface="+mn-ea"/>
                <a:cs typeface="+mn-cs"/>
              </a:rPr>
              <a:t>Reporting requirements</a:t>
            </a:r>
          </a:p>
        </p:txBody>
      </p:sp>
      <p:pic>
        <p:nvPicPr>
          <p:cNvPr id="3" name="Picture 2" descr="Bubble sheet test paper and pencil">
            <a:extLst>
              <a:ext uri="{FF2B5EF4-FFF2-40B4-BE49-F238E27FC236}">
                <a16:creationId xmlns:a16="http://schemas.microsoft.com/office/drawing/2014/main" id="{373C8DCC-A6BA-486D-906C-DF7561DB8B22}"/>
              </a:ext>
            </a:extLst>
          </p:cNvPr>
          <p:cNvPicPr>
            <a:picLocks noChangeAspect="1"/>
          </p:cNvPicPr>
          <p:nvPr/>
        </p:nvPicPr>
        <p:blipFill rotWithShape="1">
          <a:blip r:embed="rId3"/>
          <a:srcRect l="20558"/>
          <a:stretch/>
        </p:blipFill>
        <p:spPr>
          <a:xfrm>
            <a:off x="6594438" y="1602889"/>
            <a:ext cx="5254662" cy="4292302"/>
          </a:xfrm>
          <a:prstGeom prst="rect">
            <a:avLst/>
          </a:prstGeom>
        </p:spPr>
      </p:pic>
      <p:sp>
        <p:nvSpPr>
          <p:cNvPr id="7" name="Rectangle 6">
            <a:extLst>
              <a:ext uri="{FF2B5EF4-FFF2-40B4-BE49-F238E27FC236}">
                <a16:creationId xmlns:a16="http://schemas.microsoft.com/office/drawing/2014/main" id="{19B5CAE4-D411-4548-87C5-B4B26D268997}"/>
              </a:ext>
            </a:extLst>
          </p:cNvPr>
          <p:cNvSpPr/>
          <p:nvPr/>
        </p:nvSpPr>
        <p:spPr>
          <a:xfrm>
            <a:off x="2850824" y="6420715"/>
            <a:ext cx="6096000" cy="276999"/>
          </a:xfrm>
          <a:prstGeom prst="rect">
            <a:avLst/>
          </a:prstGeom>
        </p:spPr>
        <p:txBody>
          <a:bodyPr>
            <a:spAutoFit/>
          </a:bodyPr>
          <a:lstStyle/>
          <a:p>
            <a:r>
              <a:rPr lang="en-AU" sz="1200" dirty="0"/>
              <a:t>Source: </a:t>
            </a:r>
            <a:r>
              <a:rPr lang="en-AU" sz="1200" dirty="0">
                <a:hlinkClick r:id="rId4"/>
              </a:rPr>
              <a:t>ASQA’s Guide to Developing Assessment Tools</a:t>
            </a:r>
            <a:endParaRPr lang="en-AU" sz="1200" dirty="0"/>
          </a:p>
        </p:txBody>
      </p:sp>
    </p:spTree>
    <p:extLst>
      <p:ext uri="{BB962C8B-B14F-4D97-AF65-F5344CB8AC3E}">
        <p14:creationId xmlns:p14="http://schemas.microsoft.com/office/powerpoint/2010/main" val="59187452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F872B2F1-A52B-4EA9-A1BC-896A5D2F4D60}"/>
              </a:ext>
            </a:extLst>
          </p:cNvPr>
          <p:cNvSpPr>
            <a:spLocks noGrp="1"/>
          </p:cNvSpPr>
          <p:nvPr>
            <p:ph type="title"/>
          </p:nvPr>
        </p:nvSpPr>
        <p:spPr/>
        <p:txBody>
          <a:bodyPr/>
          <a:lstStyle/>
          <a:p>
            <a:r>
              <a:rPr lang="en-US" dirty="0"/>
              <a:t>TASKS TO BE ADMINISTERED</a:t>
            </a:r>
            <a:endParaRPr lang="en-AU" dirty="0"/>
          </a:p>
        </p:txBody>
      </p:sp>
      <p:graphicFrame>
        <p:nvGraphicFramePr>
          <p:cNvPr id="7" name="Content Placeholder 3">
            <a:extLst>
              <a:ext uri="{FF2B5EF4-FFF2-40B4-BE49-F238E27FC236}">
                <a16:creationId xmlns:a16="http://schemas.microsoft.com/office/drawing/2014/main" id="{3CD024C7-5140-4ADF-8BD1-DA325369002B}"/>
              </a:ext>
            </a:extLst>
          </p:cNvPr>
          <p:cNvGraphicFramePr>
            <a:graphicFrameLocks noGrp="1"/>
          </p:cNvGraphicFramePr>
          <p:nvPr>
            <p:ph sz="quarter" idx="10"/>
          </p:nvPr>
        </p:nvGraphicFramePr>
        <p:xfrm>
          <a:off x="292100" y="1587500"/>
          <a:ext cx="11401462" cy="42545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90728471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A964EA-4700-47AA-8B10-9B6240723A55}"/>
              </a:ext>
            </a:extLst>
          </p:cNvPr>
          <p:cNvSpPr>
            <a:spLocks noGrp="1"/>
          </p:cNvSpPr>
          <p:nvPr>
            <p:ph type="title"/>
          </p:nvPr>
        </p:nvSpPr>
        <p:spPr/>
        <p:txBody>
          <a:bodyPr/>
          <a:lstStyle/>
          <a:p>
            <a:r>
              <a:rPr lang="en-US" dirty="0"/>
              <a:t>EVIDENCE OUTLINE</a:t>
            </a:r>
            <a:endParaRPr lang="en-AU" dirty="0"/>
          </a:p>
        </p:txBody>
      </p:sp>
      <p:graphicFrame>
        <p:nvGraphicFramePr>
          <p:cNvPr id="4" name="Content Placeholder 3">
            <a:extLst>
              <a:ext uri="{FF2B5EF4-FFF2-40B4-BE49-F238E27FC236}">
                <a16:creationId xmlns:a16="http://schemas.microsoft.com/office/drawing/2014/main" id="{6061C8B4-0C20-4EC8-8150-8D13958E2A46}"/>
              </a:ext>
            </a:extLst>
          </p:cNvPr>
          <p:cNvGraphicFramePr>
            <a:graphicFrameLocks/>
          </p:cNvGraphicFramePr>
          <p:nvPr/>
        </p:nvGraphicFramePr>
        <p:xfrm>
          <a:off x="126572" y="1567379"/>
          <a:ext cx="5969428" cy="445765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5" name="Diagram 4">
            <a:extLst>
              <a:ext uri="{FF2B5EF4-FFF2-40B4-BE49-F238E27FC236}">
                <a16:creationId xmlns:a16="http://schemas.microsoft.com/office/drawing/2014/main" id="{BF41FF22-FAAC-4F13-8879-C789C3A915E2}"/>
              </a:ext>
            </a:extLst>
          </p:cNvPr>
          <p:cNvGraphicFramePr/>
          <p:nvPr/>
        </p:nvGraphicFramePr>
        <p:xfrm>
          <a:off x="6454588" y="-89847"/>
          <a:ext cx="4393901" cy="3314452"/>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graphicFrame>
        <p:nvGraphicFramePr>
          <p:cNvPr id="6" name="Diagram 5">
            <a:extLst>
              <a:ext uri="{FF2B5EF4-FFF2-40B4-BE49-F238E27FC236}">
                <a16:creationId xmlns:a16="http://schemas.microsoft.com/office/drawing/2014/main" id="{16494951-536C-4A41-899A-FDD6A7E2D0D9}"/>
              </a:ext>
            </a:extLst>
          </p:cNvPr>
          <p:cNvGraphicFramePr/>
          <p:nvPr/>
        </p:nvGraphicFramePr>
        <p:xfrm>
          <a:off x="6454587" y="1450289"/>
          <a:ext cx="4393901" cy="3314452"/>
        </p:xfrm>
        <a:graphic>
          <a:graphicData uri="http://schemas.openxmlformats.org/drawingml/2006/diagram">
            <dgm:relIds xmlns:dgm="http://schemas.openxmlformats.org/drawingml/2006/diagram" xmlns:r="http://schemas.openxmlformats.org/officeDocument/2006/relationships" r:dm="rId13" r:lo="rId14" r:qs="rId15" r:cs="rId16"/>
          </a:graphicData>
        </a:graphic>
      </p:graphicFrame>
      <p:graphicFrame>
        <p:nvGraphicFramePr>
          <p:cNvPr id="7" name="Diagram 6">
            <a:extLst>
              <a:ext uri="{FF2B5EF4-FFF2-40B4-BE49-F238E27FC236}">
                <a16:creationId xmlns:a16="http://schemas.microsoft.com/office/drawing/2014/main" id="{148439BC-6DBA-4171-9D2C-FB9942A4D450}"/>
              </a:ext>
            </a:extLst>
          </p:cNvPr>
          <p:cNvGraphicFramePr/>
          <p:nvPr/>
        </p:nvGraphicFramePr>
        <p:xfrm>
          <a:off x="6454586" y="3011045"/>
          <a:ext cx="4393901" cy="3314452"/>
        </p:xfrm>
        <a:graphic>
          <a:graphicData uri="http://schemas.openxmlformats.org/drawingml/2006/diagram">
            <dgm:relIds xmlns:dgm="http://schemas.openxmlformats.org/drawingml/2006/diagram" xmlns:r="http://schemas.openxmlformats.org/officeDocument/2006/relationships" r:dm="rId18" r:lo="rId19" r:qs="rId20" r:cs="rId21"/>
          </a:graphicData>
        </a:graphic>
      </p:graphicFrame>
    </p:spTree>
    <p:extLst>
      <p:ext uri="{BB962C8B-B14F-4D97-AF65-F5344CB8AC3E}">
        <p14:creationId xmlns:p14="http://schemas.microsoft.com/office/powerpoint/2010/main" val="386332978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CDA01C-C0C2-4C88-86A3-470286B2080B}"/>
              </a:ext>
            </a:extLst>
          </p:cNvPr>
          <p:cNvSpPr>
            <a:spLocks noGrp="1"/>
          </p:cNvSpPr>
          <p:nvPr>
            <p:ph type="title"/>
          </p:nvPr>
        </p:nvSpPr>
        <p:spPr/>
        <p:txBody>
          <a:bodyPr/>
          <a:lstStyle/>
          <a:p>
            <a:r>
              <a:rPr lang="en-US" dirty="0"/>
              <a:t>EVIDENCE CRITERIA</a:t>
            </a:r>
            <a:endParaRPr lang="en-AU" dirty="0"/>
          </a:p>
        </p:txBody>
      </p:sp>
      <p:graphicFrame>
        <p:nvGraphicFramePr>
          <p:cNvPr id="4" name="Content Placeholder 4">
            <a:extLst>
              <a:ext uri="{FF2B5EF4-FFF2-40B4-BE49-F238E27FC236}">
                <a16:creationId xmlns:a16="http://schemas.microsoft.com/office/drawing/2014/main" id="{05F5CD09-7292-4861-8833-7AD4393B6EE9}"/>
              </a:ext>
            </a:extLst>
          </p:cNvPr>
          <p:cNvGraphicFramePr>
            <a:graphicFrameLocks/>
          </p:cNvGraphicFramePr>
          <p:nvPr/>
        </p:nvGraphicFramePr>
        <p:xfrm>
          <a:off x="863418" y="188641"/>
          <a:ext cx="10465163" cy="445765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5" name="Diagram 4">
            <a:extLst>
              <a:ext uri="{FF2B5EF4-FFF2-40B4-BE49-F238E27FC236}">
                <a16:creationId xmlns:a16="http://schemas.microsoft.com/office/drawing/2014/main" id="{1B8BA024-9EEA-472D-A95D-B43176F5AC4A}"/>
              </a:ext>
            </a:extLst>
          </p:cNvPr>
          <p:cNvGraphicFramePr/>
          <p:nvPr/>
        </p:nvGraphicFramePr>
        <p:xfrm>
          <a:off x="1870635" y="3052482"/>
          <a:ext cx="8128000" cy="2709333"/>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Tree>
    <p:extLst>
      <p:ext uri="{BB962C8B-B14F-4D97-AF65-F5344CB8AC3E}">
        <p14:creationId xmlns:p14="http://schemas.microsoft.com/office/powerpoint/2010/main" val="342875901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D29A5C2-E8F1-4F4F-B914-004CA2D3850F}"/>
              </a:ext>
            </a:extLst>
          </p:cNvPr>
          <p:cNvSpPr>
            <a:spLocks noGrp="1"/>
          </p:cNvSpPr>
          <p:nvPr>
            <p:ph type="title"/>
          </p:nvPr>
        </p:nvSpPr>
        <p:spPr>
          <a:xfrm>
            <a:off x="292099" y="736600"/>
            <a:ext cx="7831483" cy="482600"/>
          </a:xfrm>
        </p:spPr>
        <p:txBody>
          <a:bodyPr>
            <a:normAutofit/>
          </a:bodyPr>
          <a:lstStyle/>
          <a:p>
            <a:r>
              <a:rPr lang="en-US" dirty="0"/>
              <a:t>QUESTION…</a:t>
            </a:r>
            <a:endParaRPr lang="en-US" i="1" dirty="0">
              <a:latin typeface="+mn-lt"/>
            </a:endParaRPr>
          </a:p>
        </p:txBody>
      </p:sp>
      <p:sp>
        <p:nvSpPr>
          <p:cNvPr id="5" name="Content Placeholder 4">
            <a:extLst>
              <a:ext uri="{FF2B5EF4-FFF2-40B4-BE49-F238E27FC236}">
                <a16:creationId xmlns:a16="http://schemas.microsoft.com/office/drawing/2014/main" id="{4C74FC6A-FA88-E546-8CC2-79BCAFEEE41F}"/>
              </a:ext>
            </a:extLst>
          </p:cNvPr>
          <p:cNvSpPr>
            <a:spLocks noGrp="1"/>
          </p:cNvSpPr>
          <p:nvPr>
            <p:ph sz="quarter" idx="10"/>
          </p:nvPr>
        </p:nvSpPr>
        <p:spPr>
          <a:xfrm>
            <a:off x="1555750" y="2111512"/>
            <a:ext cx="9080500" cy="3606800"/>
          </a:xfrm>
        </p:spPr>
        <p:txBody>
          <a:bodyPr anchor="ctr">
            <a:normAutofit/>
          </a:bodyPr>
          <a:lstStyle/>
          <a:p>
            <a:pPr marL="0" indent="0" algn="ctr">
              <a:spcAft>
                <a:spcPts val="1000"/>
              </a:spcAft>
              <a:buNone/>
            </a:pPr>
            <a:r>
              <a:rPr lang="en-AU" sz="5400" dirty="0">
                <a:latin typeface="+mj-lt"/>
              </a:rPr>
              <a:t>Who can remember the four (4) principles of assessment?</a:t>
            </a:r>
            <a:endParaRPr lang="en-US" sz="5400" dirty="0">
              <a:latin typeface="+mj-lt"/>
            </a:endParaRPr>
          </a:p>
        </p:txBody>
      </p:sp>
      <p:sp>
        <p:nvSpPr>
          <p:cNvPr id="2" name="Rectangle 1">
            <a:extLst>
              <a:ext uri="{FF2B5EF4-FFF2-40B4-BE49-F238E27FC236}">
                <a16:creationId xmlns:a16="http://schemas.microsoft.com/office/drawing/2014/main" id="{3E317166-D5FD-764A-9006-32E4C896004C}"/>
              </a:ext>
            </a:extLst>
          </p:cNvPr>
          <p:cNvSpPr/>
          <p:nvPr/>
        </p:nvSpPr>
        <p:spPr>
          <a:xfrm>
            <a:off x="292099" y="1139688"/>
            <a:ext cx="4414991" cy="338554"/>
          </a:xfrm>
          <a:prstGeom prst="rect">
            <a:avLst/>
          </a:prstGeom>
        </p:spPr>
        <p:txBody>
          <a:bodyPr wrap="none">
            <a:spAutoFit/>
          </a:bodyPr>
          <a:lstStyle/>
          <a:p>
            <a:r>
              <a:rPr lang="en-US" sz="1600" i="1" dirty="0">
                <a:solidFill>
                  <a:schemeClr val="tx2"/>
                </a:solidFill>
              </a:rPr>
              <a:t>Please type your response in the chat window</a:t>
            </a:r>
            <a:endParaRPr lang="en-US" sz="1600" dirty="0">
              <a:solidFill>
                <a:schemeClr val="tx2"/>
              </a:solidFill>
            </a:endParaRPr>
          </a:p>
        </p:txBody>
      </p:sp>
    </p:spTree>
    <p:extLst>
      <p:ext uri="{BB962C8B-B14F-4D97-AF65-F5344CB8AC3E}">
        <p14:creationId xmlns:p14="http://schemas.microsoft.com/office/powerpoint/2010/main" val="93879919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20873422-D04D-4FE1-ABE4-01689152AE96}"/>
              </a:ext>
            </a:extLst>
          </p:cNvPr>
          <p:cNvSpPr>
            <a:spLocks noGrp="1"/>
          </p:cNvSpPr>
          <p:nvPr>
            <p:ph type="title"/>
          </p:nvPr>
        </p:nvSpPr>
        <p:spPr/>
        <p:txBody>
          <a:bodyPr/>
          <a:lstStyle/>
          <a:p>
            <a:r>
              <a:rPr lang="en-US" dirty="0"/>
              <a:t>PRINCIPLES OF ASSESSMENT</a:t>
            </a:r>
            <a:endParaRPr lang="en-AU" dirty="0"/>
          </a:p>
        </p:txBody>
      </p:sp>
      <p:graphicFrame>
        <p:nvGraphicFramePr>
          <p:cNvPr id="4" name="Content Placeholder 3">
            <a:extLst>
              <a:ext uri="{FF2B5EF4-FFF2-40B4-BE49-F238E27FC236}">
                <a16:creationId xmlns:a16="http://schemas.microsoft.com/office/drawing/2014/main" id="{3E6C39FD-73BA-45B7-AE71-A9F695D92A1B}"/>
              </a:ext>
            </a:extLst>
          </p:cNvPr>
          <p:cNvGraphicFramePr>
            <a:graphicFrameLocks noGrp="1"/>
          </p:cNvGraphicFramePr>
          <p:nvPr>
            <p:ph sz="quarter" idx="10"/>
          </p:nvPr>
        </p:nvGraphicFramePr>
        <p:xfrm>
          <a:off x="1812675" y="2153007"/>
          <a:ext cx="8255999" cy="36068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13773874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D29A5C2-E8F1-4F4F-B914-004CA2D3850F}"/>
              </a:ext>
            </a:extLst>
          </p:cNvPr>
          <p:cNvSpPr>
            <a:spLocks noGrp="1"/>
          </p:cNvSpPr>
          <p:nvPr>
            <p:ph type="title"/>
          </p:nvPr>
        </p:nvSpPr>
        <p:spPr>
          <a:xfrm>
            <a:off x="292099" y="736600"/>
            <a:ext cx="7831483" cy="482600"/>
          </a:xfrm>
        </p:spPr>
        <p:txBody>
          <a:bodyPr>
            <a:normAutofit/>
          </a:bodyPr>
          <a:lstStyle/>
          <a:p>
            <a:r>
              <a:rPr lang="en-US" dirty="0"/>
              <a:t>QUESTION…</a:t>
            </a:r>
            <a:endParaRPr lang="en-US" i="1" dirty="0">
              <a:latin typeface="+mn-lt"/>
            </a:endParaRPr>
          </a:p>
        </p:txBody>
      </p:sp>
      <p:sp>
        <p:nvSpPr>
          <p:cNvPr id="5" name="Content Placeholder 4">
            <a:extLst>
              <a:ext uri="{FF2B5EF4-FFF2-40B4-BE49-F238E27FC236}">
                <a16:creationId xmlns:a16="http://schemas.microsoft.com/office/drawing/2014/main" id="{4C74FC6A-FA88-E546-8CC2-79BCAFEEE41F}"/>
              </a:ext>
            </a:extLst>
          </p:cNvPr>
          <p:cNvSpPr>
            <a:spLocks noGrp="1"/>
          </p:cNvSpPr>
          <p:nvPr>
            <p:ph sz="quarter" idx="10"/>
          </p:nvPr>
        </p:nvSpPr>
        <p:spPr>
          <a:xfrm>
            <a:off x="1041437" y="2111512"/>
            <a:ext cx="10109125" cy="3606800"/>
          </a:xfrm>
        </p:spPr>
        <p:txBody>
          <a:bodyPr anchor="ctr">
            <a:normAutofit/>
          </a:bodyPr>
          <a:lstStyle/>
          <a:p>
            <a:pPr marL="0" indent="0" algn="ctr">
              <a:spcAft>
                <a:spcPts val="1000"/>
              </a:spcAft>
              <a:buNone/>
            </a:pPr>
            <a:r>
              <a:rPr lang="en-AU" sz="5400" dirty="0">
                <a:latin typeface="+mj-lt"/>
              </a:rPr>
              <a:t>Who can remember the four (4) rules of evidence?</a:t>
            </a:r>
            <a:endParaRPr lang="en-US" sz="5400" dirty="0">
              <a:latin typeface="+mj-lt"/>
            </a:endParaRPr>
          </a:p>
        </p:txBody>
      </p:sp>
      <p:sp>
        <p:nvSpPr>
          <p:cNvPr id="6" name="Rectangle 5">
            <a:extLst>
              <a:ext uri="{FF2B5EF4-FFF2-40B4-BE49-F238E27FC236}">
                <a16:creationId xmlns:a16="http://schemas.microsoft.com/office/drawing/2014/main" id="{557129F5-F857-4DF8-86B5-4CF08FB952A2}"/>
              </a:ext>
            </a:extLst>
          </p:cNvPr>
          <p:cNvSpPr/>
          <p:nvPr/>
        </p:nvSpPr>
        <p:spPr>
          <a:xfrm>
            <a:off x="292099" y="1139688"/>
            <a:ext cx="4414991" cy="338554"/>
          </a:xfrm>
          <a:prstGeom prst="rect">
            <a:avLst/>
          </a:prstGeom>
        </p:spPr>
        <p:txBody>
          <a:bodyPr wrap="none">
            <a:spAutoFit/>
          </a:bodyPr>
          <a:lstStyle/>
          <a:p>
            <a:r>
              <a:rPr lang="en-US" sz="1600" i="1" dirty="0">
                <a:solidFill>
                  <a:schemeClr val="tx2"/>
                </a:solidFill>
              </a:rPr>
              <a:t>Please type your response in the chat window</a:t>
            </a:r>
            <a:endParaRPr lang="en-US" sz="1600" dirty="0">
              <a:solidFill>
                <a:schemeClr val="tx2"/>
              </a:solidFill>
            </a:endParaRPr>
          </a:p>
        </p:txBody>
      </p:sp>
    </p:spTree>
    <p:extLst>
      <p:ext uri="{BB962C8B-B14F-4D97-AF65-F5344CB8AC3E}">
        <p14:creationId xmlns:p14="http://schemas.microsoft.com/office/powerpoint/2010/main" val="304404284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20873422-D04D-4FE1-ABE4-01689152AE96}"/>
              </a:ext>
            </a:extLst>
          </p:cNvPr>
          <p:cNvSpPr>
            <a:spLocks noGrp="1"/>
          </p:cNvSpPr>
          <p:nvPr>
            <p:ph type="title"/>
          </p:nvPr>
        </p:nvSpPr>
        <p:spPr/>
        <p:txBody>
          <a:bodyPr/>
          <a:lstStyle/>
          <a:p>
            <a:r>
              <a:rPr lang="en-US" dirty="0"/>
              <a:t>RULES OF EVIDENCE</a:t>
            </a:r>
            <a:endParaRPr lang="en-AU" dirty="0"/>
          </a:p>
        </p:txBody>
      </p:sp>
      <p:graphicFrame>
        <p:nvGraphicFramePr>
          <p:cNvPr id="4" name="Content Placeholder 3">
            <a:extLst>
              <a:ext uri="{FF2B5EF4-FFF2-40B4-BE49-F238E27FC236}">
                <a16:creationId xmlns:a16="http://schemas.microsoft.com/office/drawing/2014/main" id="{3E6C39FD-73BA-45B7-AE71-A9F695D92A1B}"/>
              </a:ext>
            </a:extLst>
          </p:cNvPr>
          <p:cNvGraphicFramePr>
            <a:graphicFrameLocks noGrp="1"/>
          </p:cNvGraphicFramePr>
          <p:nvPr>
            <p:ph sz="quarter" idx="10"/>
          </p:nvPr>
        </p:nvGraphicFramePr>
        <p:xfrm>
          <a:off x="1638015" y="2231204"/>
          <a:ext cx="8759434" cy="36068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39202853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A50781-0753-4701-B133-F5EB89A797F9}"/>
              </a:ext>
            </a:extLst>
          </p:cNvPr>
          <p:cNvSpPr>
            <a:spLocks noGrp="1"/>
          </p:cNvSpPr>
          <p:nvPr>
            <p:ph type="title"/>
          </p:nvPr>
        </p:nvSpPr>
        <p:spPr/>
        <p:txBody>
          <a:bodyPr/>
          <a:lstStyle/>
          <a:p>
            <a:r>
              <a:rPr lang="en-US" b="0" i="0" dirty="0"/>
              <a:t>Supporting the learner in the assessment process</a:t>
            </a:r>
            <a:endParaRPr lang="en-AU" dirty="0"/>
          </a:p>
        </p:txBody>
      </p:sp>
    </p:spTree>
    <p:extLst>
      <p:ext uri="{BB962C8B-B14F-4D97-AF65-F5344CB8AC3E}">
        <p14:creationId xmlns:p14="http://schemas.microsoft.com/office/powerpoint/2010/main" val="200050181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D29A5C2-E8F1-4F4F-B914-004CA2D3850F}"/>
              </a:ext>
            </a:extLst>
          </p:cNvPr>
          <p:cNvSpPr>
            <a:spLocks noGrp="1"/>
          </p:cNvSpPr>
          <p:nvPr>
            <p:ph type="title"/>
          </p:nvPr>
        </p:nvSpPr>
        <p:spPr>
          <a:xfrm>
            <a:off x="292099" y="736600"/>
            <a:ext cx="7831483" cy="482600"/>
          </a:xfrm>
        </p:spPr>
        <p:txBody>
          <a:bodyPr>
            <a:normAutofit/>
          </a:bodyPr>
          <a:lstStyle/>
          <a:p>
            <a:r>
              <a:rPr lang="en-US" dirty="0"/>
              <a:t>QUESTION…</a:t>
            </a:r>
            <a:endParaRPr lang="en-US" i="1" dirty="0">
              <a:latin typeface="+mn-lt"/>
            </a:endParaRPr>
          </a:p>
        </p:txBody>
      </p:sp>
      <p:sp>
        <p:nvSpPr>
          <p:cNvPr id="5" name="Content Placeholder 4">
            <a:extLst>
              <a:ext uri="{FF2B5EF4-FFF2-40B4-BE49-F238E27FC236}">
                <a16:creationId xmlns:a16="http://schemas.microsoft.com/office/drawing/2014/main" id="{4C74FC6A-FA88-E546-8CC2-79BCAFEEE41F}"/>
              </a:ext>
            </a:extLst>
          </p:cNvPr>
          <p:cNvSpPr>
            <a:spLocks noGrp="1"/>
          </p:cNvSpPr>
          <p:nvPr>
            <p:ph sz="quarter" idx="10"/>
          </p:nvPr>
        </p:nvSpPr>
        <p:spPr>
          <a:xfrm>
            <a:off x="1003785" y="2115046"/>
            <a:ext cx="10184429" cy="3606800"/>
          </a:xfrm>
        </p:spPr>
        <p:txBody>
          <a:bodyPr anchor="ctr">
            <a:normAutofit/>
          </a:bodyPr>
          <a:lstStyle/>
          <a:p>
            <a:pPr marL="0" indent="0" algn="ctr">
              <a:spcAft>
                <a:spcPts val="1000"/>
              </a:spcAft>
              <a:buNone/>
            </a:pPr>
            <a:r>
              <a:rPr lang="en-AU" sz="5400" dirty="0">
                <a:latin typeface="+mj-lt"/>
              </a:rPr>
              <a:t>What are some challenges you face in developing rapport with learners?</a:t>
            </a:r>
            <a:endParaRPr lang="en-US" sz="5400" dirty="0">
              <a:latin typeface="+mj-lt"/>
            </a:endParaRPr>
          </a:p>
        </p:txBody>
      </p:sp>
      <p:sp>
        <p:nvSpPr>
          <p:cNvPr id="6" name="Rectangle 5">
            <a:extLst>
              <a:ext uri="{FF2B5EF4-FFF2-40B4-BE49-F238E27FC236}">
                <a16:creationId xmlns:a16="http://schemas.microsoft.com/office/drawing/2014/main" id="{66C64F24-3753-47BE-9DB7-54ADAA6B638C}"/>
              </a:ext>
            </a:extLst>
          </p:cNvPr>
          <p:cNvSpPr/>
          <p:nvPr/>
        </p:nvSpPr>
        <p:spPr>
          <a:xfrm>
            <a:off x="292099" y="1139688"/>
            <a:ext cx="4414991" cy="338554"/>
          </a:xfrm>
          <a:prstGeom prst="rect">
            <a:avLst/>
          </a:prstGeom>
        </p:spPr>
        <p:txBody>
          <a:bodyPr wrap="none">
            <a:spAutoFit/>
          </a:bodyPr>
          <a:lstStyle/>
          <a:p>
            <a:r>
              <a:rPr lang="en-US" sz="1600" i="1" dirty="0">
                <a:solidFill>
                  <a:schemeClr val="tx2"/>
                </a:solidFill>
              </a:rPr>
              <a:t>Please type your response in the chat window</a:t>
            </a:r>
            <a:endParaRPr lang="en-US" sz="1600" dirty="0">
              <a:solidFill>
                <a:schemeClr val="tx2"/>
              </a:solidFill>
            </a:endParaRPr>
          </a:p>
        </p:txBody>
      </p:sp>
    </p:spTree>
    <p:extLst>
      <p:ext uri="{BB962C8B-B14F-4D97-AF65-F5344CB8AC3E}">
        <p14:creationId xmlns:p14="http://schemas.microsoft.com/office/powerpoint/2010/main" val="268388789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279B92E-91DB-F148-9164-D40F0149007A}"/>
              </a:ext>
            </a:extLst>
          </p:cNvPr>
          <p:cNvSpPr>
            <a:spLocks noGrp="1"/>
          </p:cNvSpPr>
          <p:nvPr>
            <p:ph type="title"/>
          </p:nvPr>
        </p:nvSpPr>
        <p:spPr>
          <a:xfrm>
            <a:off x="342900" y="1417983"/>
            <a:ext cx="6604000" cy="1060174"/>
          </a:xfrm>
        </p:spPr>
        <p:txBody>
          <a:bodyPr anchor="b"/>
          <a:lstStyle/>
          <a:p>
            <a:pPr>
              <a:lnSpc>
                <a:spcPct val="100000"/>
              </a:lnSpc>
            </a:pPr>
            <a:r>
              <a:rPr lang="en-US" dirty="0"/>
              <a:t>DEVELOPING RAPPORT WITH LEARNERS</a:t>
            </a:r>
          </a:p>
        </p:txBody>
      </p:sp>
      <p:graphicFrame>
        <p:nvGraphicFramePr>
          <p:cNvPr id="7" name="Content Placeholder 3">
            <a:extLst>
              <a:ext uri="{FF2B5EF4-FFF2-40B4-BE49-F238E27FC236}">
                <a16:creationId xmlns:a16="http://schemas.microsoft.com/office/drawing/2014/main" id="{25F81EAE-7356-49C4-A14A-DA62F023D218}"/>
              </a:ext>
            </a:extLst>
          </p:cNvPr>
          <p:cNvGraphicFramePr>
            <a:graphicFrameLocks noGrp="1"/>
          </p:cNvGraphicFramePr>
          <p:nvPr>
            <p:ph sz="half" idx="2"/>
          </p:nvPr>
        </p:nvGraphicFramePr>
        <p:xfrm>
          <a:off x="342900" y="2835275"/>
          <a:ext cx="6604000" cy="34337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9" name="Picture 8" descr="A picture containing building, sitting, blue, front&#10;&#10;Description automatically generated">
            <a:extLst>
              <a:ext uri="{FF2B5EF4-FFF2-40B4-BE49-F238E27FC236}">
                <a16:creationId xmlns:a16="http://schemas.microsoft.com/office/drawing/2014/main" id="{5D8495EA-5846-4E7F-A612-D0A9622182A8}"/>
              </a:ext>
            </a:extLst>
          </p:cNvPr>
          <p:cNvPicPr>
            <a:picLocks noChangeAspect="1"/>
          </p:cNvPicPr>
          <p:nvPr/>
        </p:nvPicPr>
        <p:blipFill>
          <a:blip r:embed="rId7"/>
          <a:stretch>
            <a:fillRect/>
          </a:stretch>
        </p:blipFill>
        <p:spPr>
          <a:xfrm>
            <a:off x="8811785" y="2320527"/>
            <a:ext cx="2598120" cy="3948511"/>
          </a:xfrm>
          <a:prstGeom prst="rect">
            <a:avLst/>
          </a:prstGeom>
        </p:spPr>
      </p:pic>
    </p:spTree>
    <p:extLst>
      <p:ext uri="{BB962C8B-B14F-4D97-AF65-F5344CB8AC3E}">
        <p14:creationId xmlns:p14="http://schemas.microsoft.com/office/powerpoint/2010/main" val="127229171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E3A1C5-3AE5-431F-A975-E2A2C1285B27}"/>
              </a:ext>
            </a:extLst>
          </p:cNvPr>
          <p:cNvSpPr>
            <a:spLocks noGrp="1"/>
          </p:cNvSpPr>
          <p:nvPr>
            <p:ph type="title"/>
          </p:nvPr>
        </p:nvSpPr>
        <p:spPr/>
        <p:txBody>
          <a:bodyPr/>
          <a:lstStyle/>
          <a:p>
            <a:r>
              <a:rPr lang="en-US" dirty="0"/>
              <a:t>REASONABLE ADJUSTMENT</a:t>
            </a:r>
            <a:endParaRPr lang="en-AU" dirty="0"/>
          </a:p>
        </p:txBody>
      </p:sp>
      <p:graphicFrame>
        <p:nvGraphicFramePr>
          <p:cNvPr id="4" name="Content Placeholder 3">
            <a:extLst>
              <a:ext uri="{FF2B5EF4-FFF2-40B4-BE49-F238E27FC236}">
                <a16:creationId xmlns:a16="http://schemas.microsoft.com/office/drawing/2014/main" id="{9009AFB1-880D-41D9-AB02-9EDD81676B8F}"/>
              </a:ext>
            </a:extLst>
          </p:cNvPr>
          <p:cNvGraphicFramePr>
            <a:graphicFrameLocks noGrp="1"/>
          </p:cNvGraphicFramePr>
          <p:nvPr>
            <p:ph sz="quarter" idx="10"/>
          </p:nvPr>
        </p:nvGraphicFramePr>
        <p:xfrm>
          <a:off x="292100" y="1587500"/>
          <a:ext cx="9080500" cy="42545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9832577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D29A5C2-E8F1-4F4F-B914-004CA2D3850F}"/>
              </a:ext>
            </a:extLst>
          </p:cNvPr>
          <p:cNvSpPr>
            <a:spLocks noGrp="1"/>
          </p:cNvSpPr>
          <p:nvPr>
            <p:ph type="title"/>
          </p:nvPr>
        </p:nvSpPr>
        <p:spPr>
          <a:xfrm>
            <a:off x="292099" y="736600"/>
            <a:ext cx="7831483" cy="482600"/>
          </a:xfrm>
        </p:spPr>
        <p:txBody>
          <a:bodyPr>
            <a:normAutofit/>
          </a:bodyPr>
          <a:lstStyle/>
          <a:p>
            <a:r>
              <a:rPr lang="en-US" dirty="0"/>
              <a:t>SCENARIO…</a:t>
            </a:r>
            <a:endParaRPr lang="en-US" i="1" dirty="0">
              <a:latin typeface="+mn-lt"/>
            </a:endParaRPr>
          </a:p>
        </p:txBody>
      </p:sp>
      <p:sp>
        <p:nvSpPr>
          <p:cNvPr id="5" name="Content Placeholder 4">
            <a:extLst>
              <a:ext uri="{FF2B5EF4-FFF2-40B4-BE49-F238E27FC236}">
                <a16:creationId xmlns:a16="http://schemas.microsoft.com/office/drawing/2014/main" id="{4C74FC6A-FA88-E546-8CC2-79BCAFEEE41F}"/>
              </a:ext>
            </a:extLst>
          </p:cNvPr>
          <p:cNvSpPr>
            <a:spLocks noGrp="1"/>
          </p:cNvSpPr>
          <p:nvPr>
            <p:ph sz="quarter" idx="10"/>
          </p:nvPr>
        </p:nvSpPr>
        <p:spPr>
          <a:xfrm>
            <a:off x="1555750" y="2380974"/>
            <a:ext cx="9080500" cy="3606800"/>
          </a:xfrm>
        </p:spPr>
        <p:txBody>
          <a:bodyPr anchor="ctr">
            <a:normAutofit fontScale="47500" lnSpcReduction="20000"/>
          </a:bodyPr>
          <a:lstStyle/>
          <a:p>
            <a:pPr marL="0" indent="0" algn="ctr">
              <a:lnSpc>
                <a:spcPct val="115000"/>
              </a:lnSpc>
              <a:spcAft>
                <a:spcPts val="1000"/>
              </a:spcAft>
              <a:buNone/>
            </a:pPr>
            <a:r>
              <a:rPr lang="en-AU" sz="5400" dirty="0">
                <a:latin typeface="Arial" panose="020B0604020202020204" pitchFamily="34" charset="0"/>
                <a:ea typeface="Tahoma" pitchFamily="34" charset="0"/>
                <a:cs typeface="Arial" panose="020B0604020202020204" pitchFamily="34" charset="0"/>
              </a:rPr>
              <a:t>On the day of assessment, a critical piece of equipment is not working. It isn’t the students’ fault, so you decide to make a reasonable adjustment in the assessment to note that the students were unable to use the equipment due to the RTO’s failure. </a:t>
            </a:r>
          </a:p>
          <a:p>
            <a:pPr algn="ctr">
              <a:lnSpc>
                <a:spcPct val="115000"/>
              </a:lnSpc>
              <a:spcAft>
                <a:spcPts val="1000"/>
              </a:spcAft>
            </a:pPr>
            <a:endParaRPr lang="en-AU" sz="5400" dirty="0">
              <a:latin typeface="Arial" panose="020B0604020202020204" pitchFamily="34" charset="0"/>
              <a:ea typeface="Tahoma" pitchFamily="34" charset="0"/>
              <a:cs typeface="Arial" panose="020B0604020202020204" pitchFamily="34" charset="0"/>
            </a:endParaRPr>
          </a:p>
          <a:p>
            <a:pPr marL="0" indent="0" algn="ctr">
              <a:lnSpc>
                <a:spcPct val="115000"/>
              </a:lnSpc>
              <a:spcAft>
                <a:spcPts val="1000"/>
              </a:spcAft>
              <a:buNone/>
            </a:pPr>
            <a:r>
              <a:rPr lang="en-AU" sz="5400" b="1" dirty="0">
                <a:latin typeface="Arial" panose="020B0604020202020204" pitchFamily="34" charset="0"/>
                <a:ea typeface="Tahoma" pitchFamily="34" charset="0"/>
                <a:cs typeface="Arial" panose="020B0604020202020204" pitchFamily="34" charset="0"/>
              </a:rPr>
              <a:t>DISCUSS</a:t>
            </a:r>
            <a:endParaRPr lang="en-US" sz="5400" b="1" dirty="0">
              <a:latin typeface="Arial" panose="020B0604020202020204" pitchFamily="34" charset="0"/>
              <a:ea typeface="Tahoma" pitchFamily="34" charset="0"/>
              <a:cs typeface="Arial" panose="020B0604020202020204" pitchFamily="34" charset="0"/>
            </a:endParaRPr>
          </a:p>
        </p:txBody>
      </p:sp>
      <p:sp>
        <p:nvSpPr>
          <p:cNvPr id="6" name="Rectangle 5">
            <a:extLst>
              <a:ext uri="{FF2B5EF4-FFF2-40B4-BE49-F238E27FC236}">
                <a16:creationId xmlns:a16="http://schemas.microsoft.com/office/drawing/2014/main" id="{725FDBEA-AAFD-49DF-857B-BDF506BA9270}"/>
              </a:ext>
            </a:extLst>
          </p:cNvPr>
          <p:cNvSpPr/>
          <p:nvPr/>
        </p:nvSpPr>
        <p:spPr>
          <a:xfrm>
            <a:off x="292099" y="1139688"/>
            <a:ext cx="4414991" cy="338554"/>
          </a:xfrm>
          <a:prstGeom prst="rect">
            <a:avLst/>
          </a:prstGeom>
        </p:spPr>
        <p:txBody>
          <a:bodyPr wrap="none">
            <a:spAutoFit/>
          </a:bodyPr>
          <a:lstStyle/>
          <a:p>
            <a:r>
              <a:rPr lang="en-US" sz="1600" i="1" dirty="0">
                <a:solidFill>
                  <a:schemeClr val="tx2"/>
                </a:solidFill>
              </a:rPr>
              <a:t>Please type your response in the chat window</a:t>
            </a:r>
            <a:endParaRPr lang="en-US" sz="1600" dirty="0">
              <a:solidFill>
                <a:schemeClr val="tx2"/>
              </a:solidFill>
            </a:endParaRPr>
          </a:p>
        </p:txBody>
      </p:sp>
    </p:spTree>
    <p:extLst>
      <p:ext uri="{BB962C8B-B14F-4D97-AF65-F5344CB8AC3E}">
        <p14:creationId xmlns:p14="http://schemas.microsoft.com/office/powerpoint/2010/main" val="115440132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D29A5C2-E8F1-4F4F-B914-004CA2D3850F}"/>
              </a:ext>
            </a:extLst>
          </p:cNvPr>
          <p:cNvSpPr>
            <a:spLocks noGrp="1"/>
          </p:cNvSpPr>
          <p:nvPr>
            <p:ph type="title"/>
          </p:nvPr>
        </p:nvSpPr>
        <p:spPr>
          <a:xfrm>
            <a:off x="292099" y="736600"/>
            <a:ext cx="7831483" cy="482600"/>
          </a:xfrm>
        </p:spPr>
        <p:txBody>
          <a:bodyPr>
            <a:normAutofit/>
          </a:bodyPr>
          <a:lstStyle/>
          <a:p>
            <a:r>
              <a:rPr lang="en-US" dirty="0"/>
              <a:t>SCENARIO…</a:t>
            </a:r>
            <a:endParaRPr lang="en-US" i="1" dirty="0">
              <a:latin typeface="+mn-lt"/>
            </a:endParaRPr>
          </a:p>
        </p:txBody>
      </p:sp>
      <p:sp>
        <p:nvSpPr>
          <p:cNvPr id="5" name="Content Placeholder 4">
            <a:extLst>
              <a:ext uri="{FF2B5EF4-FFF2-40B4-BE49-F238E27FC236}">
                <a16:creationId xmlns:a16="http://schemas.microsoft.com/office/drawing/2014/main" id="{4C74FC6A-FA88-E546-8CC2-79BCAFEEE41F}"/>
              </a:ext>
            </a:extLst>
          </p:cNvPr>
          <p:cNvSpPr>
            <a:spLocks noGrp="1"/>
          </p:cNvSpPr>
          <p:nvPr>
            <p:ph sz="quarter" idx="10"/>
          </p:nvPr>
        </p:nvSpPr>
        <p:spPr>
          <a:xfrm>
            <a:off x="1555750" y="2380974"/>
            <a:ext cx="9080500" cy="3606800"/>
          </a:xfrm>
        </p:spPr>
        <p:txBody>
          <a:bodyPr anchor="ctr">
            <a:normAutofit fontScale="47500" lnSpcReduction="20000"/>
          </a:bodyPr>
          <a:lstStyle/>
          <a:p>
            <a:pPr marL="0" indent="0" algn="ctr">
              <a:lnSpc>
                <a:spcPct val="115000"/>
              </a:lnSpc>
              <a:spcAft>
                <a:spcPts val="1000"/>
              </a:spcAft>
              <a:buNone/>
            </a:pPr>
            <a:r>
              <a:rPr lang="en-AU" sz="5400" dirty="0">
                <a:latin typeface="Arial" panose="020B0604020202020204" pitchFamily="34" charset="0"/>
                <a:ea typeface="Tahoma" pitchFamily="34" charset="0"/>
                <a:cs typeface="Arial" panose="020B0604020202020204" pitchFamily="34" charset="0"/>
              </a:rPr>
              <a:t>A student notifies you a few days before their written assessment that they have broken their arm. They can still complete the assessment however they are going to need more time and access to a computer to type responses rather than write.</a:t>
            </a:r>
          </a:p>
          <a:p>
            <a:pPr marL="0" indent="0" algn="ctr">
              <a:lnSpc>
                <a:spcPct val="115000"/>
              </a:lnSpc>
              <a:spcAft>
                <a:spcPts val="1000"/>
              </a:spcAft>
              <a:buNone/>
            </a:pPr>
            <a:endParaRPr lang="en-AU" sz="5400" dirty="0">
              <a:latin typeface="Arial" panose="020B0604020202020204" pitchFamily="34" charset="0"/>
              <a:ea typeface="Tahoma" pitchFamily="34" charset="0"/>
              <a:cs typeface="Arial" panose="020B0604020202020204" pitchFamily="34" charset="0"/>
            </a:endParaRPr>
          </a:p>
          <a:p>
            <a:pPr marL="0" indent="0" algn="ctr">
              <a:lnSpc>
                <a:spcPct val="115000"/>
              </a:lnSpc>
              <a:spcAft>
                <a:spcPts val="1000"/>
              </a:spcAft>
              <a:buNone/>
            </a:pPr>
            <a:r>
              <a:rPr lang="en-AU" sz="5400" b="1" dirty="0">
                <a:latin typeface="Arial" panose="020B0604020202020204" pitchFamily="34" charset="0"/>
                <a:ea typeface="Tahoma" pitchFamily="34" charset="0"/>
                <a:cs typeface="Arial" panose="020B0604020202020204" pitchFamily="34" charset="0"/>
              </a:rPr>
              <a:t>DISCUSS</a:t>
            </a:r>
            <a:endParaRPr lang="en-US" sz="5400" b="1" dirty="0">
              <a:latin typeface="Arial" panose="020B0604020202020204" pitchFamily="34" charset="0"/>
              <a:ea typeface="Tahoma" pitchFamily="34" charset="0"/>
              <a:cs typeface="Arial" panose="020B0604020202020204" pitchFamily="34" charset="0"/>
            </a:endParaRPr>
          </a:p>
        </p:txBody>
      </p:sp>
      <p:sp>
        <p:nvSpPr>
          <p:cNvPr id="6" name="Rectangle 5">
            <a:extLst>
              <a:ext uri="{FF2B5EF4-FFF2-40B4-BE49-F238E27FC236}">
                <a16:creationId xmlns:a16="http://schemas.microsoft.com/office/drawing/2014/main" id="{09BCC3CE-75A6-4D36-B95D-91FC6466C900}"/>
              </a:ext>
            </a:extLst>
          </p:cNvPr>
          <p:cNvSpPr/>
          <p:nvPr/>
        </p:nvSpPr>
        <p:spPr>
          <a:xfrm>
            <a:off x="292099" y="1139688"/>
            <a:ext cx="4414991" cy="338554"/>
          </a:xfrm>
          <a:prstGeom prst="rect">
            <a:avLst/>
          </a:prstGeom>
        </p:spPr>
        <p:txBody>
          <a:bodyPr wrap="none">
            <a:spAutoFit/>
          </a:bodyPr>
          <a:lstStyle/>
          <a:p>
            <a:r>
              <a:rPr lang="en-US" sz="1600" i="1" dirty="0">
                <a:solidFill>
                  <a:schemeClr val="tx2"/>
                </a:solidFill>
              </a:rPr>
              <a:t>Please type your response in the chat window</a:t>
            </a:r>
            <a:endParaRPr lang="en-US" sz="1600" dirty="0">
              <a:solidFill>
                <a:schemeClr val="tx2"/>
              </a:solidFill>
            </a:endParaRPr>
          </a:p>
        </p:txBody>
      </p:sp>
    </p:spTree>
    <p:extLst>
      <p:ext uri="{BB962C8B-B14F-4D97-AF65-F5344CB8AC3E}">
        <p14:creationId xmlns:p14="http://schemas.microsoft.com/office/powerpoint/2010/main" val="123815980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0C1C30A6-E8E3-4541-B3E4-AECE825C7A81}"/>
              </a:ext>
            </a:extLst>
          </p:cNvPr>
          <p:cNvSpPr>
            <a:spLocks noGrp="1"/>
          </p:cNvSpPr>
          <p:nvPr>
            <p:ph type="title"/>
          </p:nvPr>
        </p:nvSpPr>
        <p:spPr/>
        <p:txBody>
          <a:bodyPr/>
          <a:lstStyle/>
          <a:p>
            <a:r>
              <a:rPr lang="en-US" dirty="0"/>
              <a:t>POSSIBLE REASONABLE ADJUSTMENT</a:t>
            </a:r>
          </a:p>
        </p:txBody>
      </p:sp>
      <p:sp>
        <p:nvSpPr>
          <p:cNvPr id="6" name="Content Placeholder 5">
            <a:extLst>
              <a:ext uri="{FF2B5EF4-FFF2-40B4-BE49-F238E27FC236}">
                <a16:creationId xmlns:a16="http://schemas.microsoft.com/office/drawing/2014/main" id="{52C9A6AB-E5C4-344B-8C90-6577139F0A78}"/>
              </a:ext>
            </a:extLst>
          </p:cNvPr>
          <p:cNvSpPr>
            <a:spLocks noGrp="1"/>
          </p:cNvSpPr>
          <p:nvPr>
            <p:ph sz="half" idx="2"/>
          </p:nvPr>
        </p:nvSpPr>
        <p:spPr/>
        <p:txBody>
          <a:bodyPr>
            <a:normAutofit fontScale="70000" lnSpcReduction="20000"/>
          </a:bodyPr>
          <a:lstStyle/>
          <a:p>
            <a:pPr marL="285750" lvl="0" indent="-285750">
              <a:buFont typeface="Arial" panose="020B0604020202020204" pitchFamily="34" charset="0"/>
              <a:buChar char="•"/>
            </a:pPr>
            <a:r>
              <a:rPr lang="en-US" dirty="0"/>
              <a:t>Additional time</a:t>
            </a:r>
            <a:endParaRPr lang="en-AU" dirty="0"/>
          </a:p>
          <a:p>
            <a:pPr marL="285750" lvl="0" indent="-285750">
              <a:buFont typeface="Arial" panose="020B0604020202020204" pitchFamily="34" charset="0"/>
              <a:buChar char="•"/>
            </a:pPr>
            <a:r>
              <a:rPr lang="en-US" dirty="0"/>
              <a:t>Additional one-to-one support</a:t>
            </a:r>
            <a:endParaRPr lang="en-AU" dirty="0"/>
          </a:p>
          <a:p>
            <a:pPr marL="285750" lvl="0" indent="-285750">
              <a:buFont typeface="Arial" panose="020B0604020202020204" pitchFamily="34" charset="0"/>
              <a:buChar char="•"/>
            </a:pPr>
            <a:r>
              <a:rPr lang="en-US" dirty="0"/>
              <a:t>Modified activities</a:t>
            </a:r>
            <a:endParaRPr lang="en-AU" dirty="0"/>
          </a:p>
          <a:p>
            <a:pPr marL="285750" lvl="0" indent="-285750">
              <a:buFont typeface="Arial" panose="020B0604020202020204" pitchFamily="34" charset="0"/>
              <a:buChar char="•"/>
            </a:pPr>
            <a:r>
              <a:rPr lang="en-US" dirty="0"/>
              <a:t>Verbal or signed information instead of written</a:t>
            </a:r>
            <a:endParaRPr lang="en-AU" dirty="0"/>
          </a:p>
          <a:p>
            <a:pPr marL="285750" lvl="0" indent="-285750">
              <a:buFont typeface="Arial" panose="020B0604020202020204" pitchFamily="34" charset="0"/>
              <a:buChar char="•"/>
            </a:pPr>
            <a:r>
              <a:rPr lang="en-US" dirty="0"/>
              <a:t>Electronic resources</a:t>
            </a:r>
            <a:endParaRPr lang="en-AU" dirty="0"/>
          </a:p>
          <a:p>
            <a:pPr marL="285750" lvl="0" indent="-285750">
              <a:buFont typeface="Arial" panose="020B0604020202020204" pitchFamily="34" charset="0"/>
              <a:buChar char="•"/>
            </a:pPr>
            <a:r>
              <a:rPr lang="en-US" dirty="0"/>
              <a:t>Use of material in alternative formats </a:t>
            </a:r>
          </a:p>
          <a:p>
            <a:pPr marL="285750" lvl="0" indent="-285750">
              <a:buFont typeface="Arial" panose="020B0604020202020204" pitchFamily="34" charset="0"/>
              <a:buChar char="•"/>
            </a:pPr>
            <a:r>
              <a:rPr lang="en-US" dirty="0"/>
              <a:t>Using modified resources</a:t>
            </a:r>
            <a:endParaRPr lang="en-AU" dirty="0"/>
          </a:p>
          <a:p>
            <a:pPr marL="285750" lvl="0" indent="-285750">
              <a:buFont typeface="Arial" panose="020B0604020202020204" pitchFamily="34" charset="0"/>
              <a:buChar char="•"/>
            </a:pPr>
            <a:r>
              <a:rPr lang="en-US" dirty="0"/>
              <a:t>Use of adaptive technologies</a:t>
            </a:r>
            <a:endParaRPr lang="en-AU" dirty="0"/>
          </a:p>
          <a:p>
            <a:pPr marL="285750" lvl="0" indent="-285750">
              <a:buFont typeface="Arial" panose="020B0604020202020204" pitchFamily="34" charset="0"/>
              <a:buChar char="•"/>
            </a:pPr>
            <a:r>
              <a:rPr lang="en-US" dirty="0"/>
              <a:t>Use of alternative venues</a:t>
            </a:r>
            <a:endParaRPr lang="en-AU" dirty="0"/>
          </a:p>
          <a:p>
            <a:pPr marL="285750" lvl="0" indent="-285750">
              <a:buFont typeface="Arial" panose="020B0604020202020204" pitchFamily="34" charset="0"/>
              <a:buChar char="•"/>
            </a:pPr>
            <a:r>
              <a:rPr lang="en-US" dirty="0"/>
              <a:t>Provision of personal support services, such as readers and interpreters</a:t>
            </a:r>
            <a:endParaRPr lang="en-AU" dirty="0"/>
          </a:p>
        </p:txBody>
      </p:sp>
      <p:pic>
        <p:nvPicPr>
          <p:cNvPr id="9" name="Picture 8" descr="A picture containing indoor, black, table, sitting&#10;&#10;Description automatically generated">
            <a:extLst>
              <a:ext uri="{FF2B5EF4-FFF2-40B4-BE49-F238E27FC236}">
                <a16:creationId xmlns:a16="http://schemas.microsoft.com/office/drawing/2014/main" id="{1B9C699E-F5EF-4527-8749-B0A382E0E13F}"/>
              </a:ext>
            </a:extLst>
          </p:cNvPr>
          <p:cNvPicPr>
            <a:picLocks noChangeAspect="1"/>
          </p:cNvPicPr>
          <p:nvPr/>
        </p:nvPicPr>
        <p:blipFill>
          <a:blip r:embed="rId2"/>
          <a:stretch>
            <a:fillRect/>
          </a:stretch>
        </p:blipFill>
        <p:spPr>
          <a:xfrm>
            <a:off x="437266" y="2835965"/>
            <a:ext cx="5035579" cy="3147237"/>
          </a:xfrm>
          <a:prstGeom prst="rect">
            <a:avLst/>
          </a:prstGeom>
        </p:spPr>
      </p:pic>
    </p:spTree>
    <p:extLst>
      <p:ext uri="{BB962C8B-B14F-4D97-AF65-F5344CB8AC3E}">
        <p14:creationId xmlns:p14="http://schemas.microsoft.com/office/powerpoint/2010/main" val="292150588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E334BF-BDD5-44F4-A931-FE34DE282738}"/>
              </a:ext>
            </a:extLst>
          </p:cNvPr>
          <p:cNvSpPr>
            <a:spLocks noGrp="1"/>
          </p:cNvSpPr>
          <p:nvPr>
            <p:ph type="title"/>
          </p:nvPr>
        </p:nvSpPr>
        <p:spPr/>
        <p:txBody>
          <a:bodyPr/>
          <a:lstStyle/>
          <a:p>
            <a:r>
              <a:rPr lang="en-US" b="0" i="0"/>
              <a:t>Keys to making the assessment decision</a:t>
            </a:r>
            <a:endParaRPr lang="en-AU" dirty="0"/>
          </a:p>
        </p:txBody>
      </p:sp>
    </p:spTree>
    <p:extLst>
      <p:ext uri="{BB962C8B-B14F-4D97-AF65-F5344CB8AC3E}">
        <p14:creationId xmlns:p14="http://schemas.microsoft.com/office/powerpoint/2010/main" val="350712531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2121E7-22EA-4239-A9F6-19AC92998AA7}"/>
              </a:ext>
            </a:extLst>
          </p:cNvPr>
          <p:cNvSpPr>
            <a:spLocks noGrp="1"/>
          </p:cNvSpPr>
          <p:nvPr>
            <p:ph type="title"/>
          </p:nvPr>
        </p:nvSpPr>
        <p:spPr/>
        <p:txBody>
          <a:bodyPr/>
          <a:lstStyle/>
          <a:p>
            <a:r>
              <a:rPr lang="en-US" dirty="0"/>
              <a:t>TYPES OF EVIDENCE</a:t>
            </a:r>
            <a:endParaRPr lang="en-AU" dirty="0"/>
          </a:p>
        </p:txBody>
      </p:sp>
      <p:graphicFrame>
        <p:nvGraphicFramePr>
          <p:cNvPr id="4" name="Content Placeholder 2">
            <a:extLst>
              <a:ext uri="{FF2B5EF4-FFF2-40B4-BE49-F238E27FC236}">
                <a16:creationId xmlns:a16="http://schemas.microsoft.com/office/drawing/2014/main" id="{822D0450-6FDA-4E2E-AA8B-4E8B4F821C50}"/>
              </a:ext>
            </a:extLst>
          </p:cNvPr>
          <p:cNvGraphicFramePr>
            <a:graphicFrameLocks noGrp="1"/>
          </p:cNvGraphicFramePr>
          <p:nvPr>
            <p:ph sz="quarter" idx="10"/>
          </p:nvPr>
        </p:nvGraphicFramePr>
        <p:xfrm>
          <a:off x="292100" y="1587500"/>
          <a:ext cx="11214956" cy="42545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51110581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CCFAA7-42E8-4BD8-BCA0-CA9CB70CADFB}"/>
              </a:ext>
            </a:extLst>
          </p:cNvPr>
          <p:cNvSpPr>
            <a:spLocks noGrp="1"/>
          </p:cNvSpPr>
          <p:nvPr>
            <p:ph type="title"/>
          </p:nvPr>
        </p:nvSpPr>
        <p:spPr/>
        <p:txBody>
          <a:bodyPr/>
          <a:lstStyle/>
          <a:p>
            <a:r>
              <a:rPr lang="en-US" dirty="0"/>
              <a:t>SKILLS VS KNOWLEDGE</a:t>
            </a:r>
            <a:endParaRPr lang="en-AU" dirty="0"/>
          </a:p>
        </p:txBody>
      </p:sp>
      <p:sp>
        <p:nvSpPr>
          <p:cNvPr id="4" name="Content Placeholder 3">
            <a:extLst>
              <a:ext uri="{FF2B5EF4-FFF2-40B4-BE49-F238E27FC236}">
                <a16:creationId xmlns:a16="http://schemas.microsoft.com/office/drawing/2014/main" id="{435CE788-ECB0-4C6E-B198-024DEAF1C79F}"/>
              </a:ext>
            </a:extLst>
          </p:cNvPr>
          <p:cNvSpPr>
            <a:spLocks noGrp="1"/>
          </p:cNvSpPr>
          <p:nvPr>
            <p:ph sz="half" idx="2"/>
          </p:nvPr>
        </p:nvSpPr>
        <p:spPr/>
        <p:txBody>
          <a:bodyPr/>
          <a:lstStyle/>
          <a:p>
            <a:pPr marL="0" indent="0">
              <a:buNone/>
            </a:pPr>
            <a:r>
              <a:rPr lang="en-US" dirty="0"/>
              <a:t>How much is enough?</a:t>
            </a:r>
            <a:endParaRPr lang="en-AU" dirty="0"/>
          </a:p>
        </p:txBody>
      </p:sp>
      <p:pic>
        <p:nvPicPr>
          <p:cNvPr id="6" name="Picture 5">
            <a:extLst>
              <a:ext uri="{FF2B5EF4-FFF2-40B4-BE49-F238E27FC236}">
                <a16:creationId xmlns:a16="http://schemas.microsoft.com/office/drawing/2014/main" id="{8EF585D3-A0A7-4674-86FB-22807FCBAF6A}"/>
              </a:ext>
            </a:extLst>
          </p:cNvPr>
          <p:cNvPicPr>
            <a:picLocks noChangeAspect="1"/>
          </p:cNvPicPr>
          <p:nvPr/>
        </p:nvPicPr>
        <p:blipFill>
          <a:blip r:embed="rId2"/>
          <a:stretch>
            <a:fillRect/>
          </a:stretch>
        </p:blipFill>
        <p:spPr>
          <a:xfrm>
            <a:off x="1321974" y="1219200"/>
            <a:ext cx="4454956" cy="5568696"/>
          </a:xfrm>
          <a:prstGeom prst="rect">
            <a:avLst/>
          </a:prstGeom>
        </p:spPr>
      </p:pic>
    </p:spTree>
    <p:extLst>
      <p:ext uri="{BB962C8B-B14F-4D97-AF65-F5344CB8AC3E}">
        <p14:creationId xmlns:p14="http://schemas.microsoft.com/office/powerpoint/2010/main" val="251288263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D29A5C2-E8F1-4F4F-B914-004CA2D3850F}"/>
              </a:ext>
            </a:extLst>
          </p:cNvPr>
          <p:cNvSpPr>
            <a:spLocks noGrp="1"/>
          </p:cNvSpPr>
          <p:nvPr>
            <p:ph type="title"/>
          </p:nvPr>
        </p:nvSpPr>
        <p:spPr/>
        <p:txBody>
          <a:bodyPr/>
          <a:lstStyle/>
          <a:p>
            <a:r>
              <a:rPr lang="en-US" dirty="0"/>
              <a:t>POLL…</a:t>
            </a:r>
          </a:p>
        </p:txBody>
      </p:sp>
      <p:sp>
        <p:nvSpPr>
          <p:cNvPr id="5" name="Content Placeholder 4">
            <a:extLst>
              <a:ext uri="{FF2B5EF4-FFF2-40B4-BE49-F238E27FC236}">
                <a16:creationId xmlns:a16="http://schemas.microsoft.com/office/drawing/2014/main" id="{4C74FC6A-FA88-E546-8CC2-79BCAFEEE41F}"/>
              </a:ext>
            </a:extLst>
          </p:cNvPr>
          <p:cNvSpPr>
            <a:spLocks noGrp="1"/>
          </p:cNvSpPr>
          <p:nvPr>
            <p:ph sz="quarter" idx="10"/>
          </p:nvPr>
        </p:nvSpPr>
        <p:spPr>
          <a:xfrm>
            <a:off x="1555750" y="2380974"/>
            <a:ext cx="9080500" cy="3606800"/>
          </a:xfrm>
        </p:spPr>
        <p:txBody>
          <a:bodyPr anchor="ctr">
            <a:normAutofit lnSpcReduction="10000"/>
          </a:bodyPr>
          <a:lstStyle/>
          <a:p>
            <a:pPr marL="0" lvl="0" indent="0" algn="ctr">
              <a:spcAft>
                <a:spcPts val="1000"/>
              </a:spcAft>
              <a:buNone/>
            </a:pPr>
            <a:r>
              <a:rPr lang="en-US" sz="5400" dirty="0">
                <a:latin typeface="+mj-lt"/>
              </a:rPr>
              <a:t>What do you look at to see that the student evidence aligns to in order to make a decision?</a:t>
            </a:r>
            <a:endParaRPr lang="en-AU" sz="5400" dirty="0">
              <a:latin typeface="+mj-lt"/>
            </a:endParaRPr>
          </a:p>
        </p:txBody>
      </p:sp>
    </p:spTree>
    <p:extLst>
      <p:ext uri="{BB962C8B-B14F-4D97-AF65-F5344CB8AC3E}">
        <p14:creationId xmlns:p14="http://schemas.microsoft.com/office/powerpoint/2010/main" val="235384462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0878DD-B571-4A23-B55A-BE0A6FFBA894}"/>
              </a:ext>
            </a:extLst>
          </p:cNvPr>
          <p:cNvSpPr>
            <a:spLocks noGrp="1"/>
          </p:cNvSpPr>
          <p:nvPr>
            <p:ph type="title"/>
          </p:nvPr>
        </p:nvSpPr>
        <p:spPr/>
        <p:txBody>
          <a:bodyPr/>
          <a:lstStyle/>
          <a:p>
            <a:r>
              <a:rPr lang="en-US" dirty="0"/>
              <a:t>ASSESSOR GUIDES</a:t>
            </a:r>
            <a:endParaRPr lang="en-AU" dirty="0"/>
          </a:p>
        </p:txBody>
      </p:sp>
      <p:graphicFrame>
        <p:nvGraphicFramePr>
          <p:cNvPr id="4" name="Content Placeholder 7">
            <a:extLst>
              <a:ext uri="{FF2B5EF4-FFF2-40B4-BE49-F238E27FC236}">
                <a16:creationId xmlns:a16="http://schemas.microsoft.com/office/drawing/2014/main" id="{E1C08D53-91EC-4ED7-85EA-5B12119035B1}"/>
              </a:ext>
            </a:extLst>
          </p:cNvPr>
          <p:cNvGraphicFramePr>
            <a:graphicFrameLocks noGrp="1"/>
          </p:cNvGraphicFramePr>
          <p:nvPr>
            <p:ph sz="quarter" idx="10"/>
          </p:nvPr>
        </p:nvGraphicFramePr>
        <p:xfrm>
          <a:off x="292099" y="1587500"/>
          <a:ext cx="11163585" cy="42545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34636827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E334BF-BDD5-44F4-A931-FE34DE282738}"/>
              </a:ext>
            </a:extLst>
          </p:cNvPr>
          <p:cNvSpPr>
            <a:spLocks noGrp="1"/>
          </p:cNvSpPr>
          <p:nvPr>
            <p:ph type="title"/>
          </p:nvPr>
        </p:nvSpPr>
        <p:spPr/>
        <p:txBody>
          <a:bodyPr/>
          <a:lstStyle/>
          <a:p>
            <a:pPr lvl="0"/>
            <a:r>
              <a:rPr lang="en-US" b="0" i="0" dirty="0"/>
              <a:t>Critical requirements of reporting and recording</a:t>
            </a:r>
          </a:p>
        </p:txBody>
      </p:sp>
    </p:spTree>
    <p:extLst>
      <p:ext uri="{BB962C8B-B14F-4D97-AF65-F5344CB8AC3E}">
        <p14:creationId xmlns:p14="http://schemas.microsoft.com/office/powerpoint/2010/main" val="348629923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D45C55-6DB8-4A41-AC30-F0F093E2D17B}"/>
              </a:ext>
            </a:extLst>
          </p:cNvPr>
          <p:cNvSpPr>
            <a:spLocks noGrp="1"/>
          </p:cNvSpPr>
          <p:nvPr>
            <p:ph type="title"/>
          </p:nvPr>
        </p:nvSpPr>
        <p:spPr/>
        <p:txBody>
          <a:bodyPr/>
          <a:lstStyle/>
          <a:p>
            <a:r>
              <a:rPr lang="en-US" dirty="0"/>
              <a:t>RTO PROCEDURES ARE KEY</a:t>
            </a:r>
            <a:endParaRPr lang="en-AU" dirty="0"/>
          </a:p>
        </p:txBody>
      </p:sp>
      <p:pic>
        <p:nvPicPr>
          <p:cNvPr id="4" name="Content Placeholder 3">
            <a:extLst>
              <a:ext uri="{FF2B5EF4-FFF2-40B4-BE49-F238E27FC236}">
                <a16:creationId xmlns:a16="http://schemas.microsoft.com/office/drawing/2014/main" id="{2F32EA12-8576-4682-B56A-473061B6C5D4}"/>
              </a:ext>
            </a:extLst>
          </p:cNvPr>
          <p:cNvPicPr>
            <a:picLocks noGrp="1" noChangeAspect="1"/>
          </p:cNvPicPr>
          <p:nvPr>
            <p:ph sz="quarter" idx="10"/>
          </p:nvPr>
        </p:nvPicPr>
        <p:blipFill rotWithShape="1">
          <a:blip r:embed="rId2"/>
          <a:srcRect r="-2" b="14617"/>
          <a:stretch/>
        </p:blipFill>
        <p:spPr>
          <a:xfrm>
            <a:off x="4987755" y="-153521"/>
            <a:ext cx="5419965" cy="6170182"/>
          </a:xfrm>
          <a:custGeom>
            <a:avLst/>
            <a:gdLst>
              <a:gd name="connsiteX0" fmla="*/ 0 w 6024154"/>
              <a:gd name="connsiteY0" fmla="*/ 0 h 6858000"/>
              <a:gd name="connsiteX1" fmla="*/ 5953780 w 6024154"/>
              <a:gd name="connsiteY1" fmla="*/ 0 h 6858000"/>
              <a:gd name="connsiteX2" fmla="*/ 5989880 w 6024154"/>
              <a:gd name="connsiteY2" fmla="*/ 284091 h 6858000"/>
              <a:gd name="connsiteX3" fmla="*/ 6024154 w 6024154"/>
              <a:gd name="connsiteY3" fmla="*/ 962844 h 6858000"/>
              <a:gd name="connsiteX4" fmla="*/ 2549934 w 6024154"/>
              <a:gd name="connsiteY4" fmla="*/ 6800152 h 6858000"/>
              <a:gd name="connsiteX5" fmla="*/ 2436987 w 6024154"/>
              <a:gd name="connsiteY5" fmla="*/ 6858000 h 6858000"/>
              <a:gd name="connsiteX6" fmla="*/ 0 w 6024154"/>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24154" h="6858000">
                <a:moveTo>
                  <a:pt x="0" y="0"/>
                </a:moveTo>
                <a:lnTo>
                  <a:pt x="5953780" y="0"/>
                </a:lnTo>
                <a:lnTo>
                  <a:pt x="5989880" y="284091"/>
                </a:lnTo>
                <a:cubicBezTo>
                  <a:pt x="6012544" y="507260"/>
                  <a:pt x="6024154" y="733696"/>
                  <a:pt x="6024154" y="962844"/>
                </a:cubicBezTo>
                <a:cubicBezTo>
                  <a:pt x="6024154" y="3483472"/>
                  <a:pt x="4619336" y="5675986"/>
                  <a:pt x="2549934" y="6800152"/>
                </a:cubicBezTo>
                <a:lnTo>
                  <a:pt x="2436987" y="6858000"/>
                </a:lnTo>
                <a:lnTo>
                  <a:pt x="0" y="6858000"/>
                </a:lnTo>
                <a:close/>
              </a:path>
            </a:pathLst>
          </a:custGeom>
        </p:spPr>
      </p:pic>
      <p:sp>
        <p:nvSpPr>
          <p:cNvPr id="5" name="Content Placeholder 2">
            <a:extLst>
              <a:ext uri="{FF2B5EF4-FFF2-40B4-BE49-F238E27FC236}">
                <a16:creationId xmlns:a16="http://schemas.microsoft.com/office/drawing/2014/main" id="{7DF1F4A2-B9A9-482B-B71D-E3C1F99E3967}"/>
              </a:ext>
            </a:extLst>
          </p:cNvPr>
          <p:cNvSpPr txBox="1">
            <a:spLocks/>
          </p:cNvSpPr>
          <p:nvPr/>
        </p:nvSpPr>
        <p:spPr>
          <a:xfrm>
            <a:off x="487411" y="2109321"/>
            <a:ext cx="5419965" cy="378541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a:r>
              <a:rPr lang="en-US" sz="2200"/>
              <a:t>Refer to the policies and procedures of the RTO</a:t>
            </a:r>
          </a:p>
          <a:p>
            <a:pPr marL="285750"/>
            <a:r>
              <a:rPr lang="en-US" sz="2200"/>
              <a:t>Comply with instructions in the assessor guide</a:t>
            </a:r>
          </a:p>
          <a:p>
            <a:pPr marL="285750"/>
            <a:r>
              <a:rPr lang="en-US" sz="2200"/>
              <a:t>Complete all areas of the student assessment tool</a:t>
            </a:r>
          </a:p>
          <a:p>
            <a:pPr marL="57150"/>
            <a:endParaRPr lang="en-US" sz="2200" dirty="0"/>
          </a:p>
        </p:txBody>
      </p:sp>
    </p:spTree>
    <p:extLst>
      <p:ext uri="{BB962C8B-B14F-4D97-AF65-F5344CB8AC3E}">
        <p14:creationId xmlns:p14="http://schemas.microsoft.com/office/powerpoint/2010/main" val="43919222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D29A5C2-E8F1-4F4F-B914-004CA2D3850F}"/>
              </a:ext>
            </a:extLst>
          </p:cNvPr>
          <p:cNvSpPr>
            <a:spLocks noGrp="1"/>
          </p:cNvSpPr>
          <p:nvPr>
            <p:ph type="title"/>
          </p:nvPr>
        </p:nvSpPr>
        <p:spPr/>
        <p:txBody>
          <a:bodyPr/>
          <a:lstStyle/>
          <a:p>
            <a:r>
              <a:rPr lang="en-US" dirty="0"/>
              <a:t>POLL…</a:t>
            </a:r>
          </a:p>
        </p:txBody>
      </p:sp>
      <p:sp>
        <p:nvSpPr>
          <p:cNvPr id="5" name="Content Placeholder 4">
            <a:extLst>
              <a:ext uri="{FF2B5EF4-FFF2-40B4-BE49-F238E27FC236}">
                <a16:creationId xmlns:a16="http://schemas.microsoft.com/office/drawing/2014/main" id="{4C74FC6A-FA88-E546-8CC2-79BCAFEEE41F}"/>
              </a:ext>
            </a:extLst>
          </p:cNvPr>
          <p:cNvSpPr>
            <a:spLocks noGrp="1"/>
          </p:cNvSpPr>
          <p:nvPr>
            <p:ph sz="quarter" idx="10"/>
          </p:nvPr>
        </p:nvSpPr>
        <p:spPr>
          <a:xfrm>
            <a:off x="1306792" y="2514600"/>
            <a:ext cx="9578415" cy="3606800"/>
          </a:xfrm>
        </p:spPr>
        <p:txBody>
          <a:bodyPr anchor="ctr">
            <a:normAutofit/>
          </a:bodyPr>
          <a:lstStyle/>
          <a:p>
            <a:pPr marL="0" indent="0" algn="ctr">
              <a:spcAft>
                <a:spcPts val="1000"/>
              </a:spcAft>
              <a:buNone/>
            </a:pPr>
            <a:r>
              <a:rPr lang="en-AU" sz="5400" dirty="0">
                <a:latin typeface="+mj-lt"/>
              </a:rPr>
              <a:t>What result do you record on your individual assessment items?</a:t>
            </a:r>
          </a:p>
        </p:txBody>
      </p:sp>
    </p:spTree>
    <p:extLst>
      <p:ext uri="{BB962C8B-B14F-4D97-AF65-F5344CB8AC3E}">
        <p14:creationId xmlns:p14="http://schemas.microsoft.com/office/powerpoint/2010/main" val="42015721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249095-0391-4959-ABEF-C46F13BD85BA}"/>
              </a:ext>
            </a:extLst>
          </p:cNvPr>
          <p:cNvSpPr>
            <a:spLocks noGrp="1"/>
          </p:cNvSpPr>
          <p:nvPr>
            <p:ph type="title"/>
          </p:nvPr>
        </p:nvSpPr>
        <p:spPr/>
        <p:txBody>
          <a:bodyPr/>
          <a:lstStyle/>
          <a:p>
            <a:r>
              <a:rPr lang="en-US" dirty="0"/>
              <a:t>TERMINOLOGY</a:t>
            </a:r>
            <a:endParaRPr lang="en-AU" dirty="0"/>
          </a:p>
        </p:txBody>
      </p:sp>
      <p:graphicFrame>
        <p:nvGraphicFramePr>
          <p:cNvPr id="9" name="Diagram 8">
            <a:extLst>
              <a:ext uri="{FF2B5EF4-FFF2-40B4-BE49-F238E27FC236}">
                <a16:creationId xmlns:a16="http://schemas.microsoft.com/office/drawing/2014/main" id="{D6FBA977-034C-4437-A41A-0C6AF2492D25}"/>
              </a:ext>
            </a:extLst>
          </p:cNvPr>
          <p:cNvGraphicFramePr/>
          <p:nvPr/>
        </p:nvGraphicFramePr>
        <p:xfrm>
          <a:off x="656438" y="2371252"/>
          <a:ext cx="3680823" cy="257217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10" name="Diagram 9">
            <a:extLst>
              <a:ext uri="{FF2B5EF4-FFF2-40B4-BE49-F238E27FC236}">
                <a16:creationId xmlns:a16="http://schemas.microsoft.com/office/drawing/2014/main" id="{5C4C0589-79DE-402E-830D-A6EE8F2328E8}"/>
              </a:ext>
            </a:extLst>
          </p:cNvPr>
          <p:cNvGraphicFramePr/>
          <p:nvPr/>
        </p:nvGraphicFramePr>
        <p:xfrm>
          <a:off x="4205181" y="2371252"/>
          <a:ext cx="3680823" cy="2572174"/>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graphicFrame>
        <p:nvGraphicFramePr>
          <p:cNvPr id="11" name="Diagram 10">
            <a:extLst>
              <a:ext uri="{FF2B5EF4-FFF2-40B4-BE49-F238E27FC236}">
                <a16:creationId xmlns:a16="http://schemas.microsoft.com/office/drawing/2014/main" id="{294E37FD-8955-44AA-AB40-01A8E33DEBED}"/>
              </a:ext>
            </a:extLst>
          </p:cNvPr>
          <p:cNvGraphicFramePr/>
          <p:nvPr/>
        </p:nvGraphicFramePr>
        <p:xfrm>
          <a:off x="7753924" y="2375607"/>
          <a:ext cx="3680823" cy="2572174"/>
        </p:xfrm>
        <a:graphic>
          <a:graphicData uri="http://schemas.openxmlformats.org/drawingml/2006/diagram">
            <dgm:relIds xmlns:dgm="http://schemas.openxmlformats.org/drawingml/2006/diagram" xmlns:r="http://schemas.openxmlformats.org/officeDocument/2006/relationships" r:dm="rId12" r:lo="rId13" r:qs="rId14" r:cs="rId15"/>
          </a:graphicData>
        </a:graphic>
      </p:graphicFrame>
      <p:cxnSp>
        <p:nvCxnSpPr>
          <p:cNvPr id="12" name="Straight Connector 11">
            <a:extLst>
              <a:ext uri="{FF2B5EF4-FFF2-40B4-BE49-F238E27FC236}">
                <a16:creationId xmlns:a16="http://schemas.microsoft.com/office/drawing/2014/main" id="{4BA6A1BD-7461-4147-9D30-C2CB6A0D6BBF}"/>
              </a:ext>
            </a:extLst>
          </p:cNvPr>
          <p:cNvCxnSpPr/>
          <p:nvPr/>
        </p:nvCxnSpPr>
        <p:spPr>
          <a:xfrm>
            <a:off x="4205181" y="2215376"/>
            <a:ext cx="0" cy="3269293"/>
          </a:xfrm>
          <a:prstGeom prst="line">
            <a:avLst/>
          </a:prstGeom>
          <a:ln w="38100"/>
        </p:spPr>
        <p:style>
          <a:lnRef idx="1">
            <a:schemeClr val="accent6"/>
          </a:lnRef>
          <a:fillRef idx="0">
            <a:schemeClr val="accent6"/>
          </a:fillRef>
          <a:effectRef idx="0">
            <a:schemeClr val="accent6"/>
          </a:effectRef>
          <a:fontRef idx="minor">
            <a:schemeClr val="tx1"/>
          </a:fontRef>
        </p:style>
      </p:cxnSp>
      <p:cxnSp>
        <p:nvCxnSpPr>
          <p:cNvPr id="13" name="Straight Connector 12">
            <a:extLst>
              <a:ext uri="{FF2B5EF4-FFF2-40B4-BE49-F238E27FC236}">
                <a16:creationId xmlns:a16="http://schemas.microsoft.com/office/drawing/2014/main" id="{BD484907-2783-4640-B896-FC38D93595B2}"/>
              </a:ext>
            </a:extLst>
          </p:cNvPr>
          <p:cNvCxnSpPr/>
          <p:nvPr/>
        </p:nvCxnSpPr>
        <p:spPr>
          <a:xfrm>
            <a:off x="7886004" y="2215376"/>
            <a:ext cx="0" cy="3269293"/>
          </a:xfrm>
          <a:prstGeom prst="line">
            <a:avLst/>
          </a:prstGeom>
          <a:ln w="38100"/>
        </p:spPr>
        <p:style>
          <a:lnRef idx="1">
            <a:schemeClr val="accent6"/>
          </a:lnRef>
          <a:fillRef idx="0">
            <a:schemeClr val="accent6"/>
          </a:fillRef>
          <a:effectRef idx="0">
            <a:schemeClr val="accent6"/>
          </a:effectRef>
          <a:fontRef idx="minor">
            <a:schemeClr val="tx1"/>
          </a:fontRef>
        </p:style>
      </p:cxnSp>
    </p:spTree>
    <p:extLst>
      <p:ext uri="{BB962C8B-B14F-4D97-AF65-F5344CB8AC3E}">
        <p14:creationId xmlns:p14="http://schemas.microsoft.com/office/powerpoint/2010/main" val="28182003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91DDC6-5A5A-4383-ADC2-78BCA2F860D1}"/>
              </a:ext>
            </a:extLst>
          </p:cNvPr>
          <p:cNvSpPr>
            <a:spLocks noGrp="1"/>
          </p:cNvSpPr>
          <p:nvPr>
            <p:ph type="title"/>
          </p:nvPr>
        </p:nvSpPr>
        <p:spPr/>
        <p:txBody>
          <a:bodyPr/>
          <a:lstStyle/>
          <a:p>
            <a:r>
              <a:rPr lang="en-US" dirty="0"/>
              <a:t>OVERALL JUDGEMENT</a:t>
            </a:r>
            <a:endParaRPr lang="en-AU" dirty="0"/>
          </a:p>
        </p:txBody>
      </p:sp>
      <p:graphicFrame>
        <p:nvGraphicFramePr>
          <p:cNvPr id="4" name="Content Placeholder 3">
            <a:extLst>
              <a:ext uri="{FF2B5EF4-FFF2-40B4-BE49-F238E27FC236}">
                <a16:creationId xmlns:a16="http://schemas.microsoft.com/office/drawing/2014/main" id="{45E793A6-5FB3-497C-8FC7-76C6A3EC24E7}"/>
              </a:ext>
            </a:extLst>
          </p:cNvPr>
          <p:cNvGraphicFramePr>
            <a:graphicFrameLocks/>
          </p:cNvGraphicFramePr>
          <p:nvPr/>
        </p:nvGraphicFramePr>
        <p:xfrm>
          <a:off x="617952" y="1219200"/>
          <a:ext cx="10464800" cy="44577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Rectangle 4">
            <a:extLst>
              <a:ext uri="{FF2B5EF4-FFF2-40B4-BE49-F238E27FC236}">
                <a16:creationId xmlns:a16="http://schemas.microsoft.com/office/drawing/2014/main" id="{9CD286DB-894C-4570-8787-CC2A1170F9F5}"/>
              </a:ext>
            </a:extLst>
          </p:cNvPr>
          <p:cNvSpPr/>
          <p:nvPr/>
        </p:nvSpPr>
        <p:spPr>
          <a:xfrm>
            <a:off x="7837914" y="4446667"/>
            <a:ext cx="4208745" cy="1938992"/>
          </a:xfrm>
          <a:prstGeom prst="rect">
            <a:avLst/>
          </a:prstGeom>
          <a:noFill/>
        </p:spPr>
        <p:txBody>
          <a:bodyPr wrap="square" lIns="91440" tIns="45720" rIns="91440" bIns="45720">
            <a:spAutoFit/>
          </a:bodyPr>
          <a:lstStyle/>
          <a:p>
            <a:pPr algn="ctr"/>
            <a:r>
              <a:rPr lang="en-US" sz="4000" b="0" cap="none" spc="0" dirty="0">
                <a:ln w="0"/>
                <a:solidFill>
                  <a:schemeClr val="tx1"/>
                </a:solidFill>
                <a:effectLst>
                  <a:outerShdw blurRad="38100" dist="19050" dir="2700000" algn="tl" rotWithShape="0">
                    <a:schemeClr val="dk1">
                      <a:alpha val="40000"/>
                    </a:schemeClr>
                  </a:outerShdw>
                </a:effectLst>
              </a:rPr>
              <a:t>Culmination of all assessment for the unit</a:t>
            </a:r>
          </a:p>
        </p:txBody>
      </p:sp>
    </p:spTree>
    <p:extLst>
      <p:ext uri="{BB962C8B-B14F-4D97-AF65-F5344CB8AC3E}">
        <p14:creationId xmlns:p14="http://schemas.microsoft.com/office/powerpoint/2010/main" val="8412268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ppt_w</p:attrName>
                                        </p:attrNameLst>
                                      </p:cBhvr>
                                      <p:tavLst>
                                        <p:tav tm="0">
                                          <p:val>
                                            <p:fltVal val="0"/>
                                          </p:val>
                                        </p:tav>
                                        <p:tav tm="100000">
                                          <p:val>
                                            <p:strVal val="#ppt_w"/>
                                          </p:val>
                                        </p:tav>
                                      </p:tavLst>
                                    </p:anim>
                                    <p:anim calcmode="lin" valueType="num">
                                      <p:cBhvr>
                                        <p:cTn id="8" dur="1000" fill="hold"/>
                                        <p:tgtEl>
                                          <p:spTgt spid="5"/>
                                        </p:tgtEl>
                                        <p:attrNameLst>
                                          <p:attrName>ppt_h</p:attrName>
                                        </p:attrNameLst>
                                      </p:cBhvr>
                                      <p:tavLst>
                                        <p:tav tm="0">
                                          <p:val>
                                            <p:fltVal val="0"/>
                                          </p:val>
                                        </p:tav>
                                        <p:tav tm="100000">
                                          <p:val>
                                            <p:strVal val="#ppt_h"/>
                                          </p:val>
                                        </p:tav>
                                      </p:tavLst>
                                    </p:anim>
                                    <p:anim calcmode="lin" valueType="num">
                                      <p:cBhvr>
                                        <p:cTn id="9" dur="1000" fill="hold"/>
                                        <p:tgtEl>
                                          <p:spTgt spid="5"/>
                                        </p:tgtEl>
                                        <p:attrNameLst>
                                          <p:attrName>style.rotation</p:attrName>
                                        </p:attrNameLst>
                                      </p:cBhvr>
                                      <p:tavLst>
                                        <p:tav tm="0">
                                          <p:val>
                                            <p:fltVal val="90"/>
                                          </p:val>
                                        </p:tav>
                                        <p:tav tm="100000">
                                          <p:val>
                                            <p:fltVal val="0"/>
                                          </p:val>
                                        </p:tav>
                                      </p:tavLst>
                                    </p:anim>
                                    <p:animEffect transition="in" filter="fade">
                                      <p:cBhvr>
                                        <p:cTn id="10"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BDB55796-F145-7548-9F0B-6957F6AA3901}"/>
              </a:ext>
            </a:extLst>
          </p:cNvPr>
          <p:cNvSpPr>
            <a:spLocks noGrp="1"/>
          </p:cNvSpPr>
          <p:nvPr>
            <p:ph type="title"/>
          </p:nvPr>
        </p:nvSpPr>
        <p:spPr/>
        <p:txBody>
          <a:bodyPr/>
          <a:lstStyle/>
          <a:p>
            <a:r>
              <a:rPr lang="en-US" dirty="0"/>
              <a:t>WHAT WE HAVE COVERED…</a:t>
            </a:r>
          </a:p>
        </p:txBody>
      </p:sp>
      <p:graphicFrame>
        <p:nvGraphicFramePr>
          <p:cNvPr id="6" name="Content Placeholder 6">
            <a:extLst>
              <a:ext uri="{FF2B5EF4-FFF2-40B4-BE49-F238E27FC236}">
                <a16:creationId xmlns:a16="http://schemas.microsoft.com/office/drawing/2014/main" id="{3BCB5125-992C-4C96-9A8C-87F307ED8985}"/>
              </a:ext>
            </a:extLst>
          </p:cNvPr>
          <p:cNvGraphicFramePr>
            <a:graphicFrameLocks/>
          </p:cNvGraphicFramePr>
          <p:nvPr/>
        </p:nvGraphicFramePr>
        <p:xfrm>
          <a:off x="1299265" y="1627257"/>
          <a:ext cx="9080500" cy="42545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94279945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Picture 18">
            <a:extLst>
              <a:ext uri="{FF2B5EF4-FFF2-40B4-BE49-F238E27FC236}">
                <a16:creationId xmlns:a16="http://schemas.microsoft.com/office/drawing/2014/main" id="{72C642C0-CCE5-D44B-910C-DAF31938C528}"/>
              </a:ext>
            </a:extLst>
          </p:cNvPr>
          <p:cNvPicPr>
            <a:picLocks noChangeAspect="1"/>
          </p:cNvPicPr>
          <p:nvPr/>
        </p:nvPicPr>
        <p:blipFill>
          <a:blip r:embed="rId3"/>
          <a:stretch>
            <a:fillRect/>
          </a:stretch>
        </p:blipFill>
        <p:spPr>
          <a:xfrm>
            <a:off x="1" y="2422387"/>
            <a:ext cx="12202435" cy="3872947"/>
          </a:xfrm>
          <a:prstGeom prst="rect">
            <a:avLst/>
          </a:prstGeom>
        </p:spPr>
      </p:pic>
      <p:sp>
        <p:nvSpPr>
          <p:cNvPr id="4" name="Title 3">
            <a:extLst>
              <a:ext uri="{FF2B5EF4-FFF2-40B4-BE49-F238E27FC236}">
                <a16:creationId xmlns:a16="http://schemas.microsoft.com/office/drawing/2014/main" id="{D742A1EE-A255-724F-B793-E0BBBB360450}"/>
              </a:ext>
            </a:extLst>
          </p:cNvPr>
          <p:cNvSpPr>
            <a:spLocks noGrp="1"/>
          </p:cNvSpPr>
          <p:nvPr>
            <p:ph type="title"/>
          </p:nvPr>
        </p:nvSpPr>
        <p:spPr>
          <a:xfrm>
            <a:off x="2246382" y="808383"/>
            <a:ext cx="7699236" cy="1099931"/>
          </a:xfrm>
        </p:spPr>
        <p:txBody>
          <a:bodyPr>
            <a:normAutofit/>
          </a:bodyPr>
          <a:lstStyle/>
          <a:p>
            <a:pPr algn="ctr"/>
            <a:r>
              <a:rPr lang="en-US" sz="3600" dirty="0"/>
              <a:t>ANY QUESTIONS?</a:t>
            </a:r>
          </a:p>
        </p:txBody>
      </p:sp>
    </p:spTree>
    <p:extLst>
      <p:ext uri="{BB962C8B-B14F-4D97-AF65-F5344CB8AC3E}">
        <p14:creationId xmlns:p14="http://schemas.microsoft.com/office/powerpoint/2010/main" val="396097649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EC34EB3A-A45F-7848-BE8E-1C35C458A87C}"/>
              </a:ext>
            </a:extLst>
          </p:cNvPr>
          <p:cNvSpPr>
            <a:spLocks noGrp="1"/>
          </p:cNvSpPr>
          <p:nvPr>
            <p:ph type="title"/>
          </p:nvPr>
        </p:nvSpPr>
        <p:spPr>
          <a:xfrm>
            <a:off x="2392018" y="609600"/>
            <a:ext cx="7407965" cy="1258957"/>
          </a:xfrm>
        </p:spPr>
        <p:txBody>
          <a:bodyPr>
            <a:normAutofit/>
          </a:bodyPr>
          <a:lstStyle/>
          <a:p>
            <a:pPr algn="ctr"/>
            <a:r>
              <a:rPr lang="en-US" sz="4400" dirty="0">
                <a:solidFill>
                  <a:schemeClr val="bg1"/>
                </a:solidFill>
              </a:rPr>
              <a:t>WHAT HAPPENS NOW?</a:t>
            </a:r>
          </a:p>
        </p:txBody>
      </p:sp>
      <p:sp>
        <p:nvSpPr>
          <p:cNvPr id="7" name="Text Placeholder 4">
            <a:extLst>
              <a:ext uri="{FF2B5EF4-FFF2-40B4-BE49-F238E27FC236}">
                <a16:creationId xmlns:a16="http://schemas.microsoft.com/office/drawing/2014/main" id="{4F446F53-F2C7-4749-96A2-1A94853E9FD6}"/>
              </a:ext>
            </a:extLst>
          </p:cNvPr>
          <p:cNvSpPr txBox="1">
            <a:spLocks/>
          </p:cNvSpPr>
          <p:nvPr/>
        </p:nvSpPr>
        <p:spPr>
          <a:xfrm>
            <a:off x="5976730" y="2690191"/>
            <a:ext cx="5608983" cy="3445566"/>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1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US" sz="1800" b="0" i="0" u="none" strike="noStrike" kern="1200" cap="none" spc="0" normalizeH="0" baseline="0" noProof="0" dirty="0">
              <a:ln>
                <a:noFill/>
              </a:ln>
              <a:solidFill>
                <a:srgbClr val="3A346A"/>
              </a:solidFill>
              <a:effectLst/>
              <a:uLnTx/>
              <a:uFillTx/>
              <a:latin typeface="Arial"/>
              <a:ea typeface="+mn-ea"/>
              <a:cs typeface="+mn-cs"/>
            </a:endParaRPr>
          </a:p>
        </p:txBody>
      </p:sp>
      <p:pic>
        <p:nvPicPr>
          <p:cNvPr id="11" name="Picture 10">
            <a:extLst>
              <a:ext uri="{FF2B5EF4-FFF2-40B4-BE49-F238E27FC236}">
                <a16:creationId xmlns:a16="http://schemas.microsoft.com/office/drawing/2014/main" id="{116378D8-9718-0144-B8BC-B87227D82B9B}"/>
              </a:ext>
            </a:extLst>
          </p:cNvPr>
          <p:cNvPicPr>
            <a:picLocks noChangeAspect="1"/>
          </p:cNvPicPr>
          <p:nvPr/>
        </p:nvPicPr>
        <p:blipFill rotWithShape="1">
          <a:blip r:embed="rId2">
            <a:extLst>
              <a:ext uri="{28A0092B-C50C-407E-A947-70E740481C1C}">
                <a14:useLocalDpi xmlns:a14="http://schemas.microsoft.com/office/drawing/2010/main"/>
              </a:ext>
            </a:extLst>
          </a:blip>
          <a:srcRect/>
          <a:stretch/>
        </p:blipFill>
        <p:spPr>
          <a:xfrm>
            <a:off x="6621114" y="2961861"/>
            <a:ext cx="5168351" cy="290222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9" name="Text Placeholder 4">
            <a:extLst>
              <a:ext uri="{FF2B5EF4-FFF2-40B4-BE49-F238E27FC236}">
                <a16:creationId xmlns:a16="http://schemas.microsoft.com/office/drawing/2014/main" id="{4E5D5E71-0C57-4A82-AE90-B264EB92363A}"/>
              </a:ext>
            </a:extLst>
          </p:cNvPr>
          <p:cNvSpPr txBox="1">
            <a:spLocks/>
          </p:cNvSpPr>
          <p:nvPr/>
        </p:nvSpPr>
        <p:spPr>
          <a:xfrm>
            <a:off x="525118" y="2690191"/>
            <a:ext cx="5247860" cy="3886778"/>
          </a:xfrm>
          <a:prstGeom prst="rect">
            <a:avLst/>
          </a:prstGeom>
        </p:spPr>
        <p:txBody>
          <a:bodyPr vert="horz" lIns="91440" tIns="45720" rIns="91440" bIns="45720" rtlCol="0">
            <a:normAutofit fontScale="70000" lnSpcReduction="20000"/>
          </a:bodyPr>
          <a:lstStyle>
            <a:lvl1pPr marL="0" indent="0" algn="l" defTabSz="914400" rtl="0" eaLnBrk="1" latinLnBrk="0" hangingPunct="1">
              <a:lnSpc>
                <a:spcPct val="90000"/>
              </a:lnSpc>
              <a:spcBef>
                <a:spcPts val="1000"/>
              </a:spcBef>
              <a:buFont typeface="Arial" panose="020B0604020202020204" pitchFamily="34" charset="0"/>
              <a:buNone/>
              <a:defRPr sz="1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b="0" i="0" u="none"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20000"/>
              </a:lnSpc>
            </a:pPr>
            <a:r>
              <a:rPr lang="en-AU" sz="2000" b="1">
                <a:solidFill>
                  <a:schemeClr val="tx2"/>
                </a:solidFill>
              </a:rPr>
              <a:t>WITHIN 48 HOURS, YOU WILL RECEIVE AN EMAIL INCLUDING:</a:t>
            </a:r>
          </a:p>
          <a:p>
            <a:pPr marL="457200" indent="-457200">
              <a:lnSpc>
                <a:spcPct val="120000"/>
              </a:lnSpc>
              <a:buFont typeface="+mj-lt"/>
              <a:buAutoNum type="arabicPeriod"/>
            </a:pPr>
            <a:r>
              <a:rPr lang="en-AU">
                <a:solidFill>
                  <a:schemeClr val="tx2"/>
                </a:solidFill>
              </a:rPr>
              <a:t>A Statement of Attendance</a:t>
            </a:r>
          </a:p>
          <a:p>
            <a:pPr marL="457200" indent="-457200">
              <a:lnSpc>
                <a:spcPct val="120000"/>
              </a:lnSpc>
              <a:buFont typeface="+mj-lt"/>
              <a:buAutoNum type="arabicPeriod"/>
            </a:pPr>
            <a:r>
              <a:rPr lang="en-AU">
                <a:solidFill>
                  <a:schemeClr val="tx2"/>
                </a:solidFill>
              </a:rPr>
              <a:t>A link to event feedback survey</a:t>
            </a:r>
          </a:p>
          <a:p>
            <a:pPr marL="457200" indent="-457200">
              <a:lnSpc>
                <a:spcPct val="120000"/>
              </a:lnSpc>
              <a:buFont typeface="+mj-lt"/>
              <a:buAutoNum type="arabicPeriod"/>
            </a:pPr>
            <a:r>
              <a:rPr lang="en-AU">
                <a:solidFill>
                  <a:schemeClr val="tx2"/>
                </a:solidFill>
              </a:rPr>
              <a:t>Access to the WMV recording of the webinar for three months</a:t>
            </a:r>
          </a:p>
          <a:p>
            <a:pPr marL="457200" indent="-457200">
              <a:lnSpc>
                <a:spcPct val="120000"/>
              </a:lnSpc>
              <a:buFont typeface="+mj-lt"/>
              <a:buAutoNum type="arabicPeriod"/>
            </a:pPr>
            <a:r>
              <a:rPr lang="en-AU">
                <a:solidFill>
                  <a:schemeClr val="tx2"/>
                </a:solidFill>
              </a:rPr>
              <a:t>PDF copy of the PowerPoint</a:t>
            </a:r>
          </a:p>
          <a:p>
            <a:pPr marL="457200" indent="-457200">
              <a:lnSpc>
                <a:spcPct val="120000"/>
              </a:lnSpc>
              <a:buFont typeface="+mj-lt"/>
              <a:buAutoNum type="arabicPeriod"/>
            </a:pPr>
            <a:r>
              <a:rPr lang="en-AU">
                <a:solidFill>
                  <a:schemeClr val="tx2"/>
                </a:solidFill>
              </a:rPr>
              <a:t>PDF transcript of Chat Q&amp;A</a:t>
            </a:r>
          </a:p>
          <a:p>
            <a:pPr>
              <a:lnSpc>
                <a:spcPct val="120000"/>
              </a:lnSpc>
            </a:pPr>
            <a:r>
              <a:rPr lang="en-AU" sz="2900" i="1">
                <a:solidFill>
                  <a:schemeClr val="accent2"/>
                </a:solidFill>
                <a:latin typeface="+mj-lt"/>
              </a:rPr>
              <a:t>BONUS RESOURCES</a:t>
            </a:r>
          </a:p>
          <a:p>
            <a:pPr marL="285750" indent="-285750">
              <a:lnSpc>
                <a:spcPct val="120000"/>
              </a:lnSpc>
              <a:buFont typeface="Arial" panose="020B0604020202020204" pitchFamily="34" charset="0"/>
              <a:buChar char="•"/>
            </a:pPr>
            <a:r>
              <a:rPr lang="en-US" i="1">
                <a:solidFill>
                  <a:schemeClr val="tx2"/>
                </a:solidFill>
              </a:rPr>
              <a:t>Preparation for Assessment Checklist (to assist in preparing the student for assessment)</a:t>
            </a:r>
          </a:p>
          <a:p>
            <a:pPr marL="285750" indent="-285750">
              <a:lnSpc>
                <a:spcPct val="120000"/>
              </a:lnSpc>
              <a:buFont typeface="Arial" panose="020B0604020202020204" pitchFamily="34" charset="0"/>
              <a:buChar char="•"/>
            </a:pPr>
            <a:r>
              <a:rPr lang="en-US" i="1">
                <a:solidFill>
                  <a:schemeClr val="tx2"/>
                </a:solidFill>
              </a:rPr>
              <a:t>Assessment Plan Template</a:t>
            </a:r>
          </a:p>
          <a:p>
            <a:pPr marL="285750" indent="-285750">
              <a:lnSpc>
                <a:spcPct val="120000"/>
              </a:lnSpc>
              <a:buFont typeface="Arial" panose="020B0604020202020204" pitchFamily="34" charset="0"/>
              <a:buChar char="•"/>
            </a:pPr>
            <a:r>
              <a:rPr lang="en-US" i="1">
                <a:solidFill>
                  <a:schemeClr val="tx2"/>
                </a:solidFill>
              </a:rPr>
              <a:t>Example Unit Assessment Summary Sheet</a:t>
            </a:r>
            <a:endParaRPr lang="en-US" i="1" dirty="0">
              <a:solidFill>
                <a:schemeClr val="tx2"/>
              </a:solidFill>
            </a:endParaRPr>
          </a:p>
        </p:txBody>
      </p:sp>
    </p:spTree>
    <p:extLst>
      <p:ext uri="{BB962C8B-B14F-4D97-AF65-F5344CB8AC3E}">
        <p14:creationId xmlns:p14="http://schemas.microsoft.com/office/powerpoint/2010/main" val="123031251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1CE17C16-A609-3F4F-AFC4-5D5DFAB58C63}"/>
              </a:ext>
            </a:extLst>
          </p:cNvPr>
          <p:cNvSpPr>
            <a:spLocks noGrp="1"/>
          </p:cNvSpPr>
          <p:nvPr>
            <p:ph type="title"/>
          </p:nvPr>
        </p:nvSpPr>
        <p:spPr>
          <a:xfrm>
            <a:off x="1304925" y="0"/>
            <a:ext cx="9569450" cy="2457973"/>
          </a:xfrm>
        </p:spPr>
        <p:txBody>
          <a:bodyPr/>
          <a:lstStyle/>
          <a:p>
            <a:r>
              <a:rPr lang="en-US" dirty="0"/>
              <a:t>UPCOMING EVENTS</a:t>
            </a:r>
          </a:p>
        </p:txBody>
      </p:sp>
      <p:sp>
        <p:nvSpPr>
          <p:cNvPr id="6" name="Text Placeholder 5">
            <a:extLst>
              <a:ext uri="{FF2B5EF4-FFF2-40B4-BE49-F238E27FC236}">
                <a16:creationId xmlns:a16="http://schemas.microsoft.com/office/drawing/2014/main" id="{D936548F-6DFE-654F-B107-9BC055F1B956}"/>
              </a:ext>
            </a:extLst>
          </p:cNvPr>
          <p:cNvSpPr>
            <a:spLocks noGrp="1"/>
          </p:cNvSpPr>
          <p:nvPr>
            <p:ph type="body" idx="1"/>
          </p:nvPr>
        </p:nvSpPr>
        <p:spPr>
          <a:xfrm>
            <a:off x="358775" y="3817068"/>
            <a:ext cx="5551695" cy="2226365"/>
          </a:xfrm>
        </p:spPr>
        <p:txBody>
          <a:bodyPr>
            <a:normAutofit lnSpcReduction="10000"/>
          </a:bodyPr>
          <a:lstStyle/>
          <a:p>
            <a:pPr algn="l" fontAlgn="t"/>
            <a:r>
              <a:rPr lang="en-AU" b="1" dirty="0">
                <a:solidFill>
                  <a:srgbClr val="3A346A"/>
                </a:solidFill>
              </a:rPr>
              <a:t>Tomorrow’s </a:t>
            </a:r>
            <a:r>
              <a:rPr lang="en-AU" b="1" dirty="0">
                <a:solidFill>
                  <a:schemeClr val="accent4"/>
                </a:solidFill>
                <a:hlinkClick r:id="rId2">
                  <a:extLst>
                    <a:ext uri="{A12FA001-AC4F-418D-AE19-62706E023703}">
                      <ahyp:hlinkClr xmlns:ahyp="http://schemas.microsoft.com/office/drawing/2018/hyperlinkcolor" val="tx"/>
                    </a:ext>
                  </a:extLst>
                </a:hlinkClick>
              </a:rPr>
              <a:t>TAE PD Week</a:t>
            </a:r>
            <a:r>
              <a:rPr lang="en-AU" b="1" dirty="0">
                <a:solidFill>
                  <a:srgbClr val="3A346A"/>
                </a:solidFill>
              </a:rPr>
              <a:t> webinars…</a:t>
            </a:r>
            <a:endParaRPr lang="en-AU" b="1" dirty="0">
              <a:solidFill>
                <a:schemeClr val="accent2"/>
              </a:solidFill>
            </a:endParaRPr>
          </a:p>
          <a:p>
            <a:pPr algn="l" fontAlgn="t"/>
            <a:r>
              <a:rPr lang="en-AU" b="1" dirty="0">
                <a:solidFill>
                  <a:schemeClr val="accent2"/>
                </a:solidFill>
              </a:rPr>
              <a:t>4 December @ 11am: </a:t>
            </a:r>
            <a:r>
              <a:rPr lang="en-AU" b="1" dirty="0">
                <a:solidFill>
                  <a:schemeClr val="accent4"/>
                </a:solidFill>
              </a:rPr>
              <a:t>Webinar</a:t>
            </a:r>
            <a:endParaRPr lang="en-AU" dirty="0">
              <a:solidFill>
                <a:schemeClr val="accent4"/>
              </a:solidFill>
            </a:endParaRPr>
          </a:p>
          <a:p>
            <a:pPr algn="l" fontAlgn="t"/>
            <a:r>
              <a:rPr lang="en-US" dirty="0">
                <a:solidFill>
                  <a:schemeClr val="tx2"/>
                </a:solidFill>
                <a:hlinkClick r:id="rId3"/>
              </a:rPr>
              <a:t>Currency, the Natural Outcome of Effectively Participating in Assessment Validation</a:t>
            </a:r>
            <a:endParaRPr lang="en-US" dirty="0">
              <a:solidFill>
                <a:schemeClr val="tx2"/>
              </a:solidFill>
            </a:endParaRPr>
          </a:p>
          <a:p>
            <a:pPr algn="l" fontAlgn="t"/>
            <a:r>
              <a:rPr lang="en-AU" b="1" dirty="0">
                <a:solidFill>
                  <a:schemeClr val="accent2"/>
                </a:solidFill>
              </a:rPr>
              <a:t>4 December @ 1pm: </a:t>
            </a:r>
            <a:r>
              <a:rPr lang="en-AU" b="1" dirty="0">
                <a:solidFill>
                  <a:schemeClr val="accent4"/>
                </a:solidFill>
              </a:rPr>
              <a:t>Webinar</a:t>
            </a:r>
            <a:endParaRPr lang="en-AU" dirty="0">
              <a:solidFill>
                <a:schemeClr val="accent4"/>
              </a:solidFill>
            </a:endParaRPr>
          </a:p>
          <a:p>
            <a:pPr algn="l" fontAlgn="t"/>
            <a:r>
              <a:rPr lang="en-US" dirty="0">
                <a:solidFill>
                  <a:schemeClr val="tx2"/>
                </a:solidFill>
                <a:hlinkClick r:id="rId4"/>
              </a:rPr>
              <a:t>Enhancing Learning in the Workplace</a:t>
            </a:r>
            <a:endParaRPr lang="en-US" dirty="0"/>
          </a:p>
          <a:p>
            <a:pPr algn="l"/>
            <a:endParaRPr lang="en-US" dirty="0"/>
          </a:p>
        </p:txBody>
      </p:sp>
      <p:sp>
        <p:nvSpPr>
          <p:cNvPr id="2" name="Rectangle 1">
            <a:extLst>
              <a:ext uri="{FF2B5EF4-FFF2-40B4-BE49-F238E27FC236}">
                <a16:creationId xmlns:a16="http://schemas.microsoft.com/office/drawing/2014/main" id="{9B680A60-6582-4D3D-99B9-9897EA40309D}"/>
              </a:ext>
            </a:extLst>
          </p:cNvPr>
          <p:cNvSpPr/>
          <p:nvPr/>
        </p:nvSpPr>
        <p:spPr>
          <a:xfrm>
            <a:off x="358775" y="6061260"/>
            <a:ext cx="3774495" cy="276999"/>
          </a:xfrm>
          <a:prstGeom prst="rect">
            <a:avLst/>
          </a:prstGeom>
        </p:spPr>
        <p:txBody>
          <a:bodyPr wrap="none">
            <a:spAutoFit/>
          </a:bodyPr>
          <a:lstStyle/>
          <a:p>
            <a:r>
              <a:rPr lang="en-AU" sz="1200" b="1" dirty="0">
                <a:solidFill>
                  <a:schemeClr val="accent4"/>
                </a:solidFill>
              </a:rPr>
              <a:t>*All webinar times are shown in AEST (QLD time)</a:t>
            </a:r>
          </a:p>
        </p:txBody>
      </p:sp>
    </p:spTree>
    <p:extLst>
      <p:ext uri="{BB962C8B-B14F-4D97-AF65-F5344CB8AC3E}">
        <p14:creationId xmlns:p14="http://schemas.microsoft.com/office/powerpoint/2010/main" val="366011355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1CE17C16-A609-3F4F-AFC4-5D5DFAB58C63}"/>
              </a:ext>
            </a:extLst>
          </p:cNvPr>
          <p:cNvSpPr>
            <a:spLocks noGrp="1"/>
          </p:cNvSpPr>
          <p:nvPr>
            <p:ph type="title"/>
          </p:nvPr>
        </p:nvSpPr>
        <p:spPr/>
        <p:txBody>
          <a:bodyPr/>
          <a:lstStyle/>
          <a:p>
            <a:r>
              <a:rPr lang="en-US" dirty="0"/>
              <a:t>CONTACT US</a:t>
            </a:r>
          </a:p>
        </p:txBody>
      </p:sp>
      <p:sp>
        <p:nvSpPr>
          <p:cNvPr id="6" name="Text Placeholder 5">
            <a:extLst>
              <a:ext uri="{FF2B5EF4-FFF2-40B4-BE49-F238E27FC236}">
                <a16:creationId xmlns:a16="http://schemas.microsoft.com/office/drawing/2014/main" id="{D936548F-6DFE-654F-B107-9BC055F1B956}"/>
              </a:ext>
            </a:extLst>
          </p:cNvPr>
          <p:cNvSpPr>
            <a:spLocks noGrp="1"/>
          </p:cNvSpPr>
          <p:nvPr>
            <p:ph type="body" idx="1"/>
          </p:nvPr>
        </p:nvSpPr>
        <p:spPr>
          <a:xfrm>
            <a:off x="3313802" y="3922643"/>
            <a:ext cx="5551695" cy="2385391"/>
          </a:xfrm>
        </p:spPr>
        <p:txBody>
          <a:bodyPr>
            <a:normAutofit/>
          </a:bodyPr>
          <a:lstStyle/>
          <a:p>
            <a:pPr fontAlgn="t"/>
            <a:r>
              <a:rPr lang="en-AU" b="1" dirty="0" err="1">
                <a:solidFill>
                  <a:schemeClr val="accent4"/>
                </a:solidFill>
              </a:rPr>
              <a:t>Velg</a:t>
            </a:r>
            <a:r>
              <a:rPr lang="en-AU" b="1" dirty="0">
                <a:solidFill>
                  <a:schemeClr val="accent4"/>
                </a:solidFill>
              </a:rPr>
              <a:t> Training</a:t>
            </a:r>
          </a:p>
          <a:p>
            <a:pPr fontAlgn="t"/>
            <a:r>
              <a:rPr lang="en-AU" dirty="0">
                <a:solidFill>
                  <a:schemeClr val="tx2"/>
                </a:solidFill>
              </a:rPr>
              <a:t>1/52 Jeffcott Street</a:t>
            </a:r>
          </a:p>
          <a:p>
            <a:pPr fontAlgn="t"/>
            <a:r>
              <a:rPr lang="en-AU" dirty="0">
                <a:solidFill>
                  <a:schemeClr val="tx2"/>
                </a:solidFill>
              </a:rPr>
              <a:t>Wavell Heights  QLD  4012</a:t>
            </a:r>
          </a:p>
          <a:p>
            <a:pPr fontAlgn="t"/>
            <a:r>
              <a:rPr lang="en-AU" b="1" dirty="0">
                <a:solidFill>
                  <a:schemeClr val="accent4"/>
                </a:solidFill>
              </a:rPr>
              <a:t>P </a:t>
            </a:r>
            <a:r>
              <a:rPr lang="en-AU" dirty="0">
                <a:solidFill>
                  <a:schemeClr val="tx2"/>
                </a:solidFill>
              </a:rPr>
              <a:t>07 3866 0888</a:t>
            </a:r>
            <a:endParaRPr lang="en-AU" b="1" dirty="0">
              <a:solidFill>
                <a:schemeClr val="accent4"/>
              </a:solidFill>
            </a:endParaRPr>
          </a:p>
          <a:p>
            <a:pPr fontAlgn="t"/>
            <a:r>
              <a:rPr lang="en-AU" b="1" dirty="0">
                <a:solidFill>
                  <a:schemeClr val="accent4"/>
                </a:solidFill>
              </a:rPr>
              <a:t>E </a:t>
            </a:r>
            <a:r>
              <a:rPr lang="en-AU" dirty="0" err="1">
                <a:solidFill>
                  <a:schemeClr val="tx2"/>
                </a:solidFill>
              </a:rPr>
              <a:t>webinar@velgtraining.com</a:t>
            </a:r>
            <a:endParaRPr lang="en-AU" b="1" dirty="0">
              <a:solidFill>
                <a:schemeClr val="accent4"/>
              </a:solidFill>
            </a:endParaRPr>
          </a:p>
          <a:p>
            <a:pPr fontAlgn="t"/>
            <a:r>
              <a:rPr lang="en-AU" b="1" dirty="0">
                <a:solidFill>
                  <a:schemeClr val="accent4"/>
                </a:solidFill>
              </a:rPr>
              <a:t>W </a:t>
            </a:r>
            <a:r>
              <a:rPr lang="en-AU" dirty="0" err="1">
                <a:solidFill>
                  <a:schemeClr val="tx2"/>
                </a:solidFill>
              </a:rPr>
              <a:t>velgtraining.com</a:t>
            </a:r>
            <a:endParaRPr lang="en-US" b="1" dirty="0">
              <a:solidFill>
                <a:schemeClr val="accent4"/>
              </a:solidFill>
            </a:endParaRPr>
          </a:p>
        </p:txBody>
      </p:sp>
    </p:spTree>
    <p:extLst>
      <p:ext uri="{BB962C8B-B14F-4D97-AF65-F5344CB8AC3E}">
        <p14:creationId xmlns:p14="http://schemas.microsoft.com/office/powerpoint/2010/main" val="332077953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A4D930C-936C-E642-8555-714619E1A8B7}"/>
              </a:ext>
            </a:extLst>
          </p:cNvPr>
          <p:cNvSpPr>
            <a:spLocks noGrp="1"/>
          </p:cNvSpPr>
          <p:nvPr>
            <p:ph type="title"/>
          </p:nvPr>
        </p:nvSpPr>
        <p:spPr>
          <a:xfrm>
            <a:off x="304800" y="3396688"/>
            <a:ext cx="5727700" cy="614881"/>
          </a:xfrm>
        </p:spPr>
        <p:txBody>
          <a:bodyPr/>
          <a:lstStyle/>
          <a:p>
            <a:r>
              <a:rPr lang="en-US" dirty="0"/>
              <a:t>THANK YOU FOR YOUR COMPANY </a:t>
            </a:r>
          </a:p>
        </p:txBody>
      </p:sp>
      <p:sp>
        <p:nvSpPr>
          <p:cNvPr id="7" name="Picture Placeholder 6">
            <a:extLst>
              <a:ext uri="{FF2B5EF4-FFF2-40B4-BE49-F238E27FC236}">
                <a16:creationId xmlns:a16="http://schemas.microsoft.com/office/drawing/2014/main" id="{FE62F0CB-5FCF-45F2-8298-5EC7C1901B0D}"/>
              </a:ext>
            </a:extLst>
          </p:cNvPr>
          <p:cNvSpPr>
            <a:spLocks noGrp="1"/>
          </p:cNvSpPr>
          <p:nvPr>
            <p:ph type="pic" sz="quarter" idx="10"/>
          </p:nvPr>
        </p:nvSpPr>
        <p:spPr/>
      </p:sp>
      <p:pic>
        <p:nvPicPr>
          <p:cNvPr id="8" name="Picture Placeholder 2" descr="A person wearing a suit and tie&#10;&#10;Description automatically generated">
            <a:extLst>
              <a:ext uri="{FF2B5EF4-FFF2-40B4-BE49-F238E27FC236}">
                <a16:creationId xmlns:a16="http://schemas.microsoft.com/office/drawing/2014/main" id="{19A3C527-77FE-497B-9419-7D7D06495CB8}"/>
              </a:ext>
            </a:extLst>
          </p:cNvPr>
          <p:cNvPicPr>
            <a:picLocks noChangeAspect="1"/>
          </p:cNvPicPr>
          <p:nvPr/>
        </p:nvPicPr>
        <p:blipFill>
          <a:blip r:embed="rId3"/>
          <a:srcRect t="6457" b="6457"/>
          <a:stretch>
            <a:fillRect/>
          </a:stretch>
        </p:blipFill>
        <p:spPr>
          <a:xfrm>
            <a:off x="4836000" y="700519"/>
            <a:ext cx="2520000" cy="2520000"/>
          </a:xfrm>
          <a:prstGeom prst="ellipse">
            <a:avLst/>
          </a:prstGeom>
          <a:solidFill>
            <a:schemeClr val="bg1"/>
          </a:solidFill>
          <a:ln w="28575">
            <a:solidFill>
              <a:schemeClr val="bg1"/>
            </a:solidFill>
          </a:ln>
          <a:effectLst>
            <a:outerShdw blurRad="50800" dist="38100" dir="2700000" algn="tl" rotWithShape="0">
              <a:prstClr val="black">
                <a:alpha val="40000"/>
              </a:prstClr>
            </a:outerShdw>
          </a:effectLst>
        </p:spPr>
      </p:pic>
      <p:sp>
        <p:nvSpPr>
          <p:cNvPr id="10" name="Content Placeholder 4">
            <a:extLst>
              <a:ext uri="{FF2B5EF4-FFF2-40B4-BE49-F238E27FC236}">
                <a16:creationId xmlns:a16="http://schemas.microsoft.com/office/drawing/2014/main" id="{56C3BEB4-93E4-4061-89A2-65FB5C3D6C98}"/>
              </a:ext>
            </a:extLst>
          </p:cNvPr>
          <p:cNvSpPr txBox="1">
            <a:spLocks/>
          </p:cNvSpPr>
          <p:nvPr/>
        </p:nvSpPr>
        <p:spPr>
          <a:xfrm>
            <a:off x="6134100" y="4098838"/>
            <a:ext cx="5727700" cy="2090581"/>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1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a:r>
              <a:rPr lang="en-AU" b="1" dirty="0">
                <a:solidFill>
                  <a:schemeClr val="accent2"/>
                </a:solidFill>
                <a:latin typeface="Arial" panose="020B0604020202020204" pitchFamily="34" charset="0"/>
                <a:ea typeface="Tahoma" pitchFamily="34" charset="0"/>
                <a:cs typeface="Arial" panose="020B0604020202020204" pitchFamily="34" charset="0"/>
              </a:rPr>
              <a:t>Phone:</a:t>
            </a:r>
            <a:r>
              <a:rPr lang="en-AU" b="1" dirty="0">
                <a:solidFill>
                  <a:schemeClr val="accent3"/>
                </a:solidFill>
                <a:latin typeface="Arial" panose="020B0604020202020204" pitchFamily="34" charset="0"/>
                <a:ea typeface="Tahoma" pitchFamily="34" charset="0"/>
                <a:cs typeface="Arial" panose="020B0604020202020204" pitchFamily="34" charset="0"/>
              </a:rPr>
              <a:t> </a:t>
            </a:r>
            <a:r>
              <a:rPr lang="en-AU" dirty="0">
                <a:latin typeface="Arial" panose="020B0604020202020204" pitchFamily="34" charset="0"/>
                <a:ea typeface="Tahoma" pitchFamily="34" charset="0"/>
                <a:cs typeface="Arial" panose="020B0604020202020204" pitchFamily="34" charset="0"/>
              </a:rPr>
              <a:t>0411 045 136</a:t>
            </a:r>
          </a:p>
          <a:p>
            <a:pPr algn="r"/>
            <a:r>
              <a:rPr lang="en-AU" b="1" dirty="0">
                <a:solidFill>
                  <a:schemeClr val="accent2"/>
                </a:solidFill>
                <a:latin typeface="Arial" panose="020B0604020202020204" pitchFamily="34" charset="0"/>
                <a:ea typeface="Tahoma" pitchFamily="34" charset="0"/>
                <a:cs typeface="Arial" panose="020B0604020202020204" pitchFamily="34" charset="0"/>
              </a:rPr>
              <a:t>Email:</a:t>
            </a:r>
            <a:r>
              <a:rPr lang="en-AU" b="1" dirty="0">
                <a:solidFill>
                  <a:schemeClr val="accent3"/>
                </a:solidFill>
                <a:latin typeface="Arial" panose="020B0604020202020204" pitchFamily="34" charset="0"/>
                <a:ea typeface="Tahoma" pitchFamily="34" charset="0"/>
                <a:cs typeface="Arial" panose="020B0604020202020204" pitchFamily="34" charset="0"/>
              </a:rPr>
              <a:t> </a:t>
            </a:r>
            <a:r>
              <a:rPr lang="en-AU" dirty="0">
                <a:latin typeface="Arial" panose="020B0604020202020204" pitchFamily="34" charset="0"/>
                <a:ea typeface="Tahoma" pitchFamily="34" charset="0"/>
                <a:cs typeface="Arial" panose="020B0604020202020204" pitchFamily="34" charset="0"/>
              </a:rPr>
              <a:t>dg@consultdg.com.au</a:t>
            </a:r>
            <a:endParaRPr lang="en-AU" b="1" dirty="0">
              <a:solidFill>
                <a:schemeClr val="accent3"/>
              </a:solidFill>
              <a:latin typeface="Arial" panose="020B0604020202020204" pitchFamily="34" charset="0"/>
              <a:ea typeface="Tahoma" pitchFamily="34" charset="0"/>
              <a:cs typeface="Arial" panose="020B0604020202020204" pitchFamily="34" charset="0"/>
            </a:endParaRPr>
          </a:p>
          <a:p>
            <a:pPr algn="r"/>
            <a:r>
              <a:rPr lang="en-AU" b="1" dirty="0">
                <a:solidFill>
                  <a:schemeClr val="accent2"/>
                </a:solidFill>
                <a:latin typeface="Arial" panose="020B0604020202020204" pitchFamily="34" charset="0"/>
                <a:ea typeface="Tahoma" pitchFamily="34" charset="0"/>
                <a:cs typeface="Arial" panose="020B0604020202020204" pitchFamily="34" charset="0"/>
              </a:rPr>
              <a:t>Website:</a:t>
            </a:r>
            <a:r>
              <a:rPr lang="en-AU" b="1" dirty="0">
                <a:solidFill>
                  <a:schemeClr val="accent3"/>
                </a:solidFill>
                <a:latin typeface="Arial" panose="020B0604020202020204" pitchFamily="34" charset="0"/>
                <a:ea typeface="Tahoma" pitchFamily="34" charset="0"/>
                <a:cs typeface="Arial" panose="020B0604020202020204" pitchFamily="34" charset="0"/>
              </a:rPr>
              <a:t> </a:t>
            </a:r>
            <a:r>
              <a:rPr lang="en-AU" dirty="0">
                <a:latin typeface="Arial" panose="020B0604020202020204" pitchFamily="34" charset="0"/>
                <a:ea typeface="Tahoma" pitchFamily="34" charset="0"/>
                <a:cs typeface="Arial" panose="020B0604020202020204" pitchFamily="34" charset="0"/>
                <a:hlinkClick r:id="rId4"/>
              </a:rPr>
              <a:t>consultdg.com.au</a:t>
            </a:r>
            <a:endParaRPr lang="en-AU" dirty="0">
              <a:latin typeface="Arial" panose="020B0604020202020204" pitchFamily="34" charset="0"/>
              <a:ea typeface="Tahoma" pitchFamily="34" charset="0"/>
              <a:cs typeface="Arial" panose="020B0604020202020204" pitchFamily="34" charset="0"/>
            </a:endParaRPr>
          </a:p>
        </p:txBody>
      </p:sp>
      <p:sp>
        <p:nvSpPr>
          <p:cNvPr id="13" name="Content Placeholder 4">
            <a:extLst>
              <a:ext uri="{FF2B5EF4-FFF2-40B4-BE49-F238E27FC236}">
                <a16:creationId xmlns:a16="http://schemas.microsoft.com/office/drawing/2014/main" id="{870C8E82-CBA3-4E7C-85DB-D05C9C4DDC88}"/>
              </a:ext>
            </a:extLst>
          </p:cNvPr>
          <p:cNvSpPr>
            <a:spLocks noGrp="1"/>
          </p:cNvSpPr>
          <p:nvPr>
            <p:ph idx="1"/>
          </p:nvPr>
        </p:nvSpPr>
        <p:spPr>
          <a:xfrm>
            <a:off x="304800" y="4098838"/>
            <a:ext cx="5727700" cy="2090581"/>
          </a:xfrm>
        </p:spPr>
        <p:txBody>
          <a:bodyPr/>
          <a:lstStyle/>
          <a:p>
            <a:r>
              <a:rPr lang="en-AU" dirty="0">
                <a:latin typeface="Arial" panose="020B0604020202020204" pitchFamily="34" charset="0"/>
                <a:ea typeface="Tahoma" pitchFamily="34" charset="0"/>
                <a:cs typeface="Arial" panose="020B0604020202020204" pitchFamily="34" charset="0"/>
              </a:rPr>
              <a:t>We really hope you enjoyed engaging with </a:t>
            </a:r>
            <a:r>
              <a:rPr lang="en-AU" b="1" dirty="0">
                <a:latin typeface="Arial" panose="020B0604020202020204" pitchFamily="34" charset="0"/>
                <a:ea typeface="Tahoma" pitchFamily="34" charset="0"/>
                <a:cs typeface="Arial" panose="020B0604020202020204" pitchFamily="34" charset="0"/>
              </a:rPr>
              <a:t>David</a:t>
            </a:r>
            <a:r>
              <a:rPr lang="en-AU" dirty="0">
                <a:latin typeface="Arial" panose="020B0604020202020204" pitchFamily="34" charset="0"/>
                <a:ea typeface="Tahoma" pitchFamily="34" charset="0"/>
                <a:cs typeface="Arial" panose="020B0604020202020204" pitchFamily="34" charset="0"/>
              </a:rPr>
              <a:t> for your webinar today. </a:t>
            </a:r>
          </a:p>
          <a:p>
            <a:r>
              <a:rPr lang="en-AU" dirty="0">
                <a:latin typeface="Arial" panose="020B0604020202020204" pitchFamily="34" charset="0"/>
                <a:ea typeface="Tahoma" pitchFamily="34" charset="0"/>
                <a:cs typeface="Arial" panose="020B0604020202020204" pitchFamily="34" charset="0"/>
              </a:rPr>
              <a:t>If you have any queries or feedback relating to today’s topic, or any general questions regarding your role within the VET sector, do not hesitate to contact the team at </a:t>
            </a:r>
            <a:r>
              <a:rPr lang="en-AU" dirty="0" err="1">
                <a:latin typeface="Arial" panose="020B0604020202020204" pitchFamily="34" charset="0"/>
                <a:ea typeface="Tahoma" pitchFamily="34" charset="0"/>
                <a:cs typeface="Arial" panose="020B0604020202020204" pitchFamily="34" charset="0"/>
              </a:rPr>
              <a:t>Velg</a:t>
            </a:r>
            <a:r>
              <a:rPr lang="en-AU" dirty="0">
                <a:latin typeface="Arial" panose="020B0604020202020204" pitchFamily="34" charset="0"/>
                <a:ea typeface="Tahoma" pitchFamily="34" charset="0"/>
                <a:cs typeface="Arial" panose="020B0604020202020204" pitchFamily="34" charset="0"/>
              </a:rPr>
              <a:t> Training. </a:t>
            </a:r>
          </a:p>
        </p:txBody>
      </p:sp>
    </p:spTree>
    <p:extLst>
      <p:ext uri="{BB962C8B-B14F-4D97-AF65-F5344CB8AC3E}">
        <p14:creationId xmlns:p14="http://schemas.microsoft.com/office/powerpoint/2010/main" val="148739830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892394843"/>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9"/>
  <p:tag name="MMPROD_UIDATA" val="&lt;database version=&quot;11.0&quot;&gt;&lt;object type=&quot;1&quot; unique_id=&quot;10001&quot;&gt;&lt;object type=&quot;2&quot; unique_id=&quot;10002&quot;&gt;&lt;object type=&quot;3&quot; unique_id=&quot;10003&quot;&gt;&lt;property id=&quot;20148&quot; value=&quot;5&quot;/&gt;&lt;property id=&quot;20300&quot; value=&quot;Slide 1 - &amp;quot;YOUR WEBINAR WILL BEGIN SHORTLY&amp;quot;&quot;/&gt;&lt;property id=&quot;20307&quot; value=&quot;257&quot;/&gt;&lt;/object&gt;&lt;object type=&quot;3&quot; unique_id=&quot;10004&quot;&gt;&lt;property id=&quot;20148&quot; value=&quot;5&quot;/&gt;&lt;property id=&quot;20300&quot; value=&quot;Slide 2 - &amp;quot;Planning Assessment Activities &amp;amp; Processes&amp;quot;&quot;/&gt;&lt;property id=&quot;20307&quot; value=&quot;267&quot;/&gt;&lt;/object&gt;&lt;object type=&quot;3&quot; unique_id=&quot;10005&quot;&gt;&lt;property id=&quot;20148&quot; value=&quot;5&quot;/&gt;&lt;property id=&quot;20300&quot; value=&quot;Slide 3 - &amp;quot;ABOUT: John Dwyer&amp;quot;&quot;/&gt;&lt;property id=&quot;20307&quot; value=&quot;258&quot;/&gt;&lt;/object&gt;&lt;object type=&quot;3&quot; unique_id=&quot;10006&quot;&gt;&lt;property id=&quot;20148&quot; value=&quot;5&quot;/&gt;&lt;property id=&quot;20300&quot; value=&quot;Slide 4 - &amp;quot;NAVIGATING ZOOM&amp;quot;&quot;/&gt;&lt;property id=&quot;20307&quot; value=&quot;269&quot;/&gt;&lt;/object&gt;&lt;object type=&quot;3&quot; unique_id=&quot;10007&quot;&gt;&lt;property id=&quot;20148&quot; value=&quot;5&quot;/&gt;&lt;property id=&quot;20300&quot; value=&quot;Slide 5 - &amp;quot;RAISE YOUR HAND IF YOU CAN HEAR ME&amp;quot;&quot;/&gt;&lt;property id=&quot;20307&quot; value=&quot;279&quot;/&gt;&lt;/object&gt;&lt;object type=&quot;3&quot; unique_id=&quot;10008&quot;&gt;&lt;property id=&quot;20148&quot; value=&quot;5&quot;/&gt;&lt;property id=&quot;20300&quot; value=&quot;Slide 6 - &amp;quot;POLL…&amp;quot;&quot;/&gt;&lt;property id=&quot;20307&quot; value=&quot;275&quot;/&gt;&lt;/object&gt;&lt;object type=&quot;3&quot; unique_id=&quot;10009&quot;&gt;&lt;property id=&quot;20148&quot; value=&quot;5&quot;/&gt;&lt;property id=&quot;20300&quot; value=&quot;Slide 7 - &amp;quot;WEBINAR OVERVIEW&amp;quot;&quot;/&gt;&lt;property id=&quot;20307&quot; value=&quot;259&quot;/&gt;&lt;/object&gt;&lt;object type=&quot;3&quot; unique_id=&quot;10010&quot;&gt;&lt;property id=&quot;20148&quot; value=&quot;5&quot;/&gt;&lt;property id=&quot;20300&quot; value=&quot;Slide 8&quot;/&gt;&lt;property id=&quot;20307&quot; value=&quot;285&quot;/&gt;&lt;/object&gt;&lt;object type=&quot;3&quot; unique_id=&quot;10011&quot;&gt;&lt;property id=&quot;20148&quot; value=&quot;5&quot;/&gt;&lt;property id=&quot;20300&quot; value=&quot;Slide 9&quot;/&gt;&lt;property id=&quot;20307&quot; value=&quot;286&quot;/&gt;&lt;/object&gt;&lt;object type=&quot;3&quot; unique_id=&quot;10012&quot;&gt;&lt;property id=&quot;20148&quot; value=&quot;5&quot;/&gt;&lt;property id=&quot;20300&quot; value=&quot;Slide 10&quot;/&gt;&lt;property id=&quot;20307&quot; value=&quot;287&quot;/&gt;&lt;/object&gt;&lt;object type=&quot;3&quot; unique_id=&quot;10013&quot;&gt;&lt;property id=&quot;20148&quot; value=&quot;5&quot;/&gt;&lt;property id=&quot;20300&quot; value=&quot;Slide 11 - &amp;quot;PLAN ASSESSMENT OF A UNIT &amp;quot;&quot;/&gt;&lt;property id=&quot;20307&quot; value=&quot;288&quot;/&gt;&lt;/object&gt;&lt;object type=&quot;3&quot; unique_id=&quot;10014&quot;&gt;&lt;property id=&quot;20148&quot; value=&quot;5&quot;/&gt;&lt;property id=&quot;20300&quot; value=&quot;Slide 12 - &amp;quot;PLAN ASSESSMENT OF A UNIT&amp;quot;&quot;/&gt;&lt;property id=&quot;20307&quot; value=&quot;289&quot;/&gt;&lt;/object&gt;&lt;object type=&quot;3&quot; unique_id=&quot;10015&quot;&gt;&lt;property id=&quot;20148&quot; value=&quot;5&quot;/&gt;&lt;property id=&quot;20300&quot; value=&quot;Slide 13 - &amp;quot;BSBCUS402 Address customer needs - Application&amp;quot;&quot;/&gt;&lt;property id=&quot;20307&quot; value=&quot;290&quot;/&gt;&lt;/object&gt;&lt;object type=&quot;3&quot; unique_id=&quot;10016&quot;&gt;&lt;property id=&quot;20148&quot; value=&quot;5&quot;/&gt;&lt;property id=&quot;20300&quot; value=&quot;Slide 14 - &amp;quot;PLAN ASSESSMENT OF A UNIT&amp;quot;&quot;/&gt;&lt;property id=&quot;20307&quot; value=&quot;291&quot;/&gt;&lt;/object&gt;&lt;object type=&quot;3&quot; unique_id=&quot;10017&quot;&gt;&lt;property id=&quot;20148&quot; value=&quot;5&quot;/&gt;&lt;property id=&quot;20300&quot; value=&quot;Slide 15&quot;/&gt;&lt;property id=&quot;20307&quot; value=&quot;292&quot;/&gt;&lt;/object&gt;&lt;object type=&quot;3&quot; unique_id=&quot;10018&quot;&gt;&lt;property id=&quot;20148&quot; value=&quot;5&quot;/&gt;&lt;property id=&quot;20300&quot; value=&quot;Slide 16 - &amp;quot;PLAN ASSESSMENT REQUIREMENTS&amp;quot;&quot;/&gt;&lt;property id=&quot;20307&quot; value=&quot;293&quot;/&gt;&lt;/object&gt;&lt;object type=&quot;3&quot; unique_id=&quot;10019&quot;&gt;&lt;property id=&quot;20148&quot; value=&quot;5&quot;/&gt;&lt;property id=&quot;20300&quot; value=&quot;Slide 17 - &amp;quot;PERFORMANCE EVIDENCE&amp;quot;&quot;/&gt;&lt;property id=&quot;20307&quot; value=&quot;294&quot;/&gt;&lt;/object&gt;&lt;object type=&quot;3&quot; unique_id=&quot;10020&quot;&gt;&lt;property id=&quot;20148&quot; value=&quot;5&quot;/&gt;&lt;property id=&quot;20300&quot; value=&quot;Slide 18 - &amp;quot;KNOWLEDGE EVIDENCE&amp;quot;&quot;/&gt;&lt;property id=&quot;20307&quot; value=&quot;295&quot;/&gt;&lt;/object&gt;&lt;object type=&quot;3&quot; unique_id=&quot;10021&quot;&gt;&lt;property id=&quot;20148&quot; value=&quot;5&quot;/&gt;&lt;property id=&quot;20300&quot; value=&quot;Slide 19 - &amp;quot;ASSESSMENT CONDITIONS&amp;quot;&quot;/&gt;&lt;property id=&quot;20307&quot; value=&quot;296&quot;/&gt;&lt;/object&gt;&lt;object type=&quot;3&quot; unique_id=&quot;10022&quot;&gt;&lt;property id=&quot;20148&quot; value=&quot;5&quot;/&gt;&lt;property id=&quot;20300&quot; value=&quot;Slide 20 - &amp;quot;CONTEXTUALISATION&amp;quot;&quot;/&gt;&lt;property id=&quot;20307&quot; value=&quot;297&quot;/&gt;&lt;/object&gt;&lt;object type=&quot;3&quot; unique_id=&quot;10023&quot;&gt;&lt;property id=&quot;20148&quot; value=&quot;5&quot;/&gt;&lt;property id=&quot;20300&quot; value=&quot;Slide 21 - &amp;quot;CONTEXTUALISATION&amp;quot;&quot;/&gt;&lt;property id=&quot;20307&quot; value=&quot;302&quot;/&gt;&lt;/object&gt;&lt;object type=&quot;3&quot; unique_id=&quot;10024&quot;&gt;&lt;property id=&quot;20148&quot; value=&quot;5&quot;/&gt;&lt;property id=&quot;20300&quot; value=&quot;Slide 22 - &amp;quot;CONTEXTUALISATION&amp;quot;&quot;/&gt;&lt;property id=&quot;20307&quot; value=&quot;299&quot;/&gt;&lt;/object&gt;&lt;object type=&quot;3&quot; unique_id=&quot;10025&quot;&gt;&lt;property id=&quot;20148&quot; value=&quot;5&quot;/&gt;&lt;property id=&quot;20300&quot; value=&quot;Slide 23 - &amp;quot;CONTEXTUALISATION&amp;quot;&quot;/&gt;&lt;property id=&quot;20307&quot; value=&quot;309&quot;/&gt;&lt;/object&gt;&lt;object type=&quot;3&quot; unique_id=&quot;10026&quot;&gt;&lt;property id=&quot;20148&quot; value=&quot;5&quot;/&gt;&lt;property id=&quot;20300&quot; value=&quot;Slide 24 - &amp;quot;SIMULATION – a particular type of contextualisation&amp;quot;&quot;/&gt;&lt;property id=&quot;20307&quot; value=&quot;303&quot;/&gt;&lt;/object&gt;&lt;object type=&quot;3&quot; unique_id=&quot;10027&quot;&gt;&lt;property id=&quot;20148&quot; value=&quot;5&quot;/&gt;&lt;property id=&quot;20300&quot; value=&quot;Slide 25 - &amp;quot;ASSESSMENT INSTRUMENTS&amp;quot;&quot;/&gt;&lt;property id=&quot;20307&quot; value=&quot;304&quot;/&gt;&lt;/object&gt;&lt;object type=&quot;3&quot; unique_id=&quot;10028&quot;&gt;&lt;property id=&quot;20148&quot; value=&quot;5&quot;/&gt;&lt;property id=&quot;20300&quot; value=&quot;Slide 26 - &amp;quot;ASSESSMENT METHODS&amp;quot;&quot;/&gt;&lt;property id=&quot;20307&quot; value=&quot;306&quot;/&gt;&lt;/object&gt;&lt;object type=&quot;3&quot; unique_id=&quot;10029&quot;&gt;&lt;property id=&quot;20148&quot; value=&quot;5&quot;/&gt;&lt;property id=&quot;20300&quot; value=&quot;Slide 27 - &amp;quot;REALITY CHECK&amp;quot;&quot;/&gt;&lt;property id=&quot;20307&quot; value=&quot;313&quot;/&gt;&lt;/object&gt;&lt;object type=&quot;3&quot; unique_id=&quot;10030&quot;&gt;&lt;property id=&quot;20148&quot; value=&quot;5&quot;/&gt;&lt;property id=&quot;20300&quot; value=&quot;Slide 28 - &amp;quot;REALITY CHECK&amp;quot;&quot;/&gt;&lt;property id=&quot;20307&quot; value=&quot;311&quot;/&gt;&lt;/object&gt;&lt;object type=&quot;3&quot; unique_id=&quot;10031&quot;&gt;&lt;property id=&quot;20148&quot; value=&quot;5&quot;/&gt;&lt;property id=&quot;20300&quot; value=&quot;Slide 29 - &amp;quot;DEVELOP THE ASSESSMENT PLAN&amp;quot;&quot;/&gt;&lt;property id=&quot;20307&quot; value=&quot;308&quot;/&gt;&lt;/object&gt;&lt;object type=&quot;3&quot; unique_id=&quot;10032&quot;&gt;&lt;property id=&quot;20148&quot; value=&quot;5&quot;/&gt;&lt;property id=&quot;20300&quot; value=&quot;Slide 30 - &amp;quot;WHAT WE HAVE COVERED…&amp;quot;&quot;/&gt;&lt;property id=&quot;20307&quot; value=&quot;314&quot;/&gt;&lt;/object&gt;&lt;object type=&quot;3&quot; unique_id=&quot;10033&quot;&gt;&lt;property id=&quot;20148&quot; value=&quot;5&quot;/&gt;&lt;property id=&quot;20300&quot; value=&quot;Slide 31 - &amp;quot;ANY QUESTIONS?&amp;quot;&quot;/&gt;&lt;property id=&quot;20307&quot; value=&quot;278&quot;/&gt;&lt;/object&gt;&lt;object type=&quot;3&quot; unique_id=&quot;10034&quot;&gt;&lt;property id=&quot;20148&quot; value=&quot;5&quot;/&gt;&lt;property id=&quot;20300&quot; value=&quot;Slide 32 - &amp;quot;WHAT HAPPENS NOW?&amp;quot;&quot;/&gt;&lt;property id=&quot;20307&quot; value=&quot;262&quot;/&gt;&lt;/object&gt;&lt;object type=&quot;3&quot; unique_id=&quot;10035&quot;&gt;&lt;property id=&quot;20148&quot; value=&quot;5&quot;/&gt;&lt;property id=&quot;20300&quot; value=&quot;Slide 33 - &amp;quot;UPCOMING EVENTS&amp;quot;&quot;/&gt;&lt;property id=&quot;20307&quot; value=&quot;280&quot;/&gt;&lt;/object&gt;&lt;object type=&quot;3&quot; unique_id=&quot;10036&quot;&gt;&lt;property id=&quot;20148&quot; value=&quot;5&quot;/&gt;&lt;property id=&quot;20300&quot; value=&quot;Slide 34 - &amp;quot;CONTACT US&amp;quot;&quot;/&gt;&lt;property id=&quot;20307&quot; value=&quot;282&quot;/&gt;&lt;/object&gt;&lt;object type=&quot;3&quot; unique_id=&quot;10037&quot;&gt;&lt;property id=&quot;20148&quot; value=&quot;5&quot;/&gt;&lt;property id=&quot;20300&quot; value=&quot;Slide 35 - &amp;quot;THANK YOU FOR YOUR COMPANY &amp;quot;&quot;/&gt;&lt;property id=&quot;20307&quot; value=&quot;283&quot;/&gt;&lt;/object&gt;&lt;object type=&quot;3&quot; unique_id=&quot;10038&quot;&gt;&lt;property id=&quot;20148&quot; value=&quot;5&quot;/&gt;&lt;property id=&quot;20300&quot; value=&quot;Slide 36&quot;/&gt;&lt;property id=&quot;20307&quot; value=&quot;315&quot;/&gt;&lt;/object&gt;&lt;/object&gt;&lt;object type=&quot;8&quot; unique_id=&quot;10076&quot;&gt;&lt;/object&gt;&lt;/object&gt;&lt;/database&gt;"/>
  <p:tag name="SECTOMILLISECCONVERTED" val="1"/>
</p:tagLst>
</file>

<file path=ppt/theme/theme1.xml><?xml version="1.0" encoding="utf-8"?>
<a:theme xmlns:a="http://schemas.openxmlformats.org/drawingml/2006/main" name="Office Theme">
  <a:themeElements>
    <a:clrScheme name="Velg Training">
      <a:dk1>
        <a:srgbClr val="333433"/>
      </a:dk1>
      <a:lt1>
        <a:srgbClr val="FFFFFF"/>
      </a:lt1>
      <a:dk2>
        <a:srgbClr val="3A346A"/>
      </a:dk2>
      <a:lt2>
        <a:srgbClr val="EDEDEE"/>
      </a:lt2>
      <a:accent1>
        <a:srgbClr val="3BBBE2"/>
      </a:accent1>
      <a:accent2>
        <a:srgbClr val="36BBA5"/>
      </a:accent2>
      <a:accent3>
        <a:srgbClr val="98CB4F"/>
      </a:accent3>
      <a:accent4>
        <a:srgbClr val="F79333"/>
      </a:accent4>
      <a:accent5>
        <a:srgbClr val="F173AC"/>
      </a:accent5>
      <a:accent6>
        <a:srgbClr val="FEC34E"/>
      </a:accent6>
      <a:hlink>
        <a:srgbClr val="3A345E"/>
      </a:hlink>
      <a:folHlink>
        <a:srgbClr val="8671B3"/>
      </a:folHlink>
    </a:clrScheme>
    <a:fontScheme name="Arial Black-Arial">
      <a:majorFont>
        <a:latin typeface="Arial Black"/>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8B7EFAABF70592469009217CB749D5F9" ma:contentTypeVersion="15" ma:contentTypeDescription="Create a new document." ma:contentTypeScope="" ma:versionID="1fd56650851307a44eef35b172b068d1">
  <xsd:schema xmlns:xsd="http://www.w3.org/2001/XMLSchema" xmlns:xs="http://www.w3.org/2001/XMLSchema" xmlns:p="http://schemas.microsoft.com/office/2006/metadata/properties" xmlns:ns2="61e915e0-6587-487a-a176-0126d0a50e16" xmlns:ns3="8377abcd-6460-4a16-bfd2-706faa0ee4e0" targetNamespace="http://schemas.microsoft.com/office/2006/metadata/properties" ma:root="true" ma:fieldsID="298bcbd667bf69d3eec140d5151be935" ns2:_="" ns3:_="">
    <xsd:import namespace="61e915e0-6587-487a-a176-0126d0a50e16"/>
    <xsd:import namespace="8377abcd-6460-4a16-bfd2-706faa0ee4e0"/>
    <xsd:element name="properties">
      <xsd:complexType>
        <xsd:sequence>
          <xsd:element name="documentManagement">
            <xsd:complexType>
              <xsd:all>
                <xsd:element ref="ns2:MediaServiceMetadata" minOccurs="0"/>
                <xsd:element ref="ns2:MediaServiceFastMetadata"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element ref="ns2:MediaServiceLocation" minOccurs="0"/>
                <xsd:element ref="ns2:MediaLengthInSeconds" minOccurs="0"/>
                <xsd:element ref="ns3:SharedWithUsers" minOccurs="0"/>
                <xsd:element ref="ns3:SharedWithDetails"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1e915e0-6587-487a-a176-0126d0a50e1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1" nillable="true" ma:taxonomy="true" ma:internalName="lcf76f155ced4ddcb4097134ff3c332f" ma:taxonomyFieldName="MediaServiceImageTags" ma:displayName="Image Tags" ma:readOnly="false" ma:fieldId="{5cf76f15-5ced-4ddc-b409-7134ff3c332f}" ma:taxonomyMulti="true" ma:sspId="77a6641d-003f-4199-beb5-8f44dcbefe70" ma:termSetId="09814cd3-568e-fe90-9814-8d621ff8fb84" ma:anchorId="fba54fb3-c3e1-fe81-a776-ca4b69148c4d" ma:open="true" ma:isKeyword="false">
      <xsd:complexType>
        <xsd:sequence>
          <xsd:element ref="pc:Terms" minOccurs="0" maxOccurs="1"/>
        </xsd:sequence>
      </xsd:complexType>
    </xsd:element>
    <xsd:element name="MediaServiceDateTaken" ma:index="13" nillable="true" ma:displayName="MediaServiceDateTaken" ma:description="" ma:hidden="true" ma:indexed="true" ma:internalName="MediaServiceDateTaken"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Location" ma:index="17" nillable="true" ma:displayName="Location" ma:description="" ma:indexed="true" ma:internalName="MediaServiceLocation" ma:readOnly="true">
      <xsd:simpleType>
        <xsd:restriction base="dms:Text"/>
      </xsd:simpleType>
    </xsd:element>
    <xsd:element name="MediaLengthInSeconds" ma:index="18" nillable="true" ma:displayName="MediaLengthInSeconds" ma:hidden="true" ma:internalName="MediaLengthInSeconds" ma:readOnly="true">
      <xsd:simpleType>
        <xsd:restriction base="dms:Unknown"/>
      </xsd:simpleType>
    </xsd:element>
    <xsd:element name="MediaServiceObjectDetectorVersions" ma:index="21"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8377abcd-6460-4a16-bfd2-706faa0ee4e0" elementFormDefault="qualified">
    <xsd:import namespace="http://schemas.microsoft.com/office/2006/documentManagement/types"/>
    <xsd:import namespace="http://schemas.microsoft.com/office/infopath/2007/PartnerControls"/>
    <xsd:element name="TaxCatchAll" ma:index="12" nillable="true" ma:displayName="Taxonomy Catch All Column" ma:hidden="true" ma:list="{dfca00f8-beca-4c08-8887-dca23f99b507}" ma:internalName="TaxCatchAll" ma:showField="CatchAllData" ma:web="8377abcd-6460-4a16-bfd2-706faa0ee4e0">
      <xsd:complexType>
        <xsd:complexContent>
          <xsd:extension base="dms:MultiChoiceLookup">
            <xsd:sequence>
              <xsd:element name="Value" type="dms:Lookup" maxOccurs="unbounded" minOccurs="0" nillable="true"/>
            </xsd:sequence>
          </xsd:extension>
        </xsd:complexContent>
      </xsd:complexType>
    </xsd:element>
    <xsd:element name="SharedWithUsers" ma:index="1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8377abcd-6460-4a16-bfd2-706faa0ee4e0" xsi:nil="true"/>
    <lcf76f155ced4ddcb4097134ff3c332f xmlns="61e915e0-6587-487a-a176-0126d0a50e16">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13031B9E-432C-4FD3-8749-1C7EEE27A9A8}"/>
</file>

<file path=customXml/itemProps2.xml><?xml version="1.0" encoding="utf-8"?>
<ds:datastoreItem xmlns:ds="http://schemas.openxmlformats.org/officeDocument/2006/customXml" ds:itemID="{9BB0C7BC-62CC-4193-B7CA-C7FE0890BC63}"/>
</file>

<file path=customXml/itemProps3.xml><?xml version="1.0" encoding="utf-8"?>
<ds:datastoreItem xmlns:ds="http://schemas.openxmlformats.org/officeDocument/2006/customXml" ds:itemID="{5C06AAAD-24F1-41FB-B250-C89AA9B49C35}"/>
</file>

<file path=docProps/app.xml><?xml version="1.0" encoding="utf-8"?>
<Properties xmlns="http://schemas.openxmlformats.org/officeDocument/2006/extended-properties" xmlns:vt="http://schemas.openxmlformats.org/officeDocument/2006/docPropsVTypes">
  <TotalTime>2486</TotalTime>
  <Words>2008</Words>
  <Application>Microsoft Office PowerPoint</Application>
  <PresentationFormat>Widescreen</PresentationFormat>
  <Paragraphs>297</Paragraphs>
  <Slides>52</Slides>
  <Notes>16</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52</vt:i4>
      </vt:variant>
    </vt:vector>
  </HeadingPairs>
  <TitlesOfParts>
    <vt:vector size="57" baseType="lpstr">
      <vt:lpstr>Arial</vt:lpstr>
      <vt:lpstr>Arial Black</vt:lpstr>
      <vt:lpstr>Calibri</vt:lpstr>
      <vt:lpstr>Calibri Light</vt:lpstr>
      <vt:lpstr>Office Theme</vt:lpstr>
      <vt:lpstr>YOUR WEBINAR WILL BEGIN SHORTLY</vt:lpstr>
      <vt:lpstr>PowerPoint Presentation</vt:lpstr>
      <vt:lpstr>Breaking Down Assessing Competence</vt:lpstr>
      <vt:lpstr>ABOUT: DAVID GARNER</vt:lpstr>
      <vt:lpstr>NAVIGATING ZOOM</vt:lpstr>
      <vt:lpstr>RAISE YOUR HAND IF YOU CAN HEAR ME</vt:lpstr>
      <vt:lpstr>POLL…</vt:lpstr>
      <vt:lpstr>WEBINAR OVERVIEW</vt:lpstr>
      <vt:lpstr>What to consider when preparing for assessment</vt:lpstr>
      <vt:lpstr>QUESTION…</vt:lpstr>
      <vt:lpstr>WHAT IS AN ASSESSMENT PLAN?</vt:lpstr>
      <vt:lpstr>CONSIDERATIONS</vt:lpstr>
      <vt:lpstr>POLL…</vt:lpstr>
      <vt:lpstr>PowerPoint Presentation</vt:lpstr>
      <vt:lpstr>UNIT COVERAGE</vt:lpstr>
      <vt:lpstr>DOCUMENTATION</vt:lpstr>
      <vt:lpstr>STUDENT INFORMATION</vt:lpstr>
      <vt:lpstr>MATERIALS AND RESOURCES</vt:lpstr>
      <vt:lpstr>How to gather quality evidence</vt:lpstr>
      <vt:lpstr>PowerPoint Presentation</vt:lpstr>
      <vt:lpstr>UNPACK THE ASSESSMENT TOOLS</vt:lpstr>
      <vt:lpstr>TASKS TO BE ADMINISTERED</vt:lpstr>
      <vt:lpstr>EVIDENCE OUTLINE</vt:lpstr>
      <vt:lpstr>EVIDENCE CRITERIA</vt:lpstr>
      <vt:lpstr>QUESTION…</vt:lpstr>
      <vt:lpstr>PRINCIPLES OF ASSESSMENT</vt:lpstr>
      <vt:lpstr>QUESTION…</vt:lpstr>
      <vt:lpstr>RULES OF EVIDENCE</vt:lpstr>
      <vt:lpstr>Supporting the learner in the assessment process</vt:lpstr>
      <vt:lpstr>QUESTION…</vt:lpstr>
      <vt:lpstr>DEVELOPING RAPPORT WITH LEARNERS</vt:lpstr>
      <vt:lpstr>REASONABLE ADJUSTMENT</vt:lpstr>
      <vt:lpstr>SCENARIO…</vt:lpstr>
      <vt:lpstr>SCENARIO…</vt:lpstr>
      <vt:lpstr>POSSIBLE REASONABLE ADJUSTMENT</vt:lpstr>
      <vt:lpstr>Keys to making the assessment decision</vt:lpstr>
      <vt:lpstr>TYPES OF EVIDENCE</vt:lpstr>
      <vt:lpstr>SKILLS VS KNOWLEDGE</vt:lpstr>
      <vt:lpstr>POLL…</vt:lpstr>
      <vt:lpstr>ASSESSOR GUIDES</vt:lpstr>
      <vt:lpstr>Critical requirements of reporting and recording</vt:lpstr>
      <vt:lpstr>RTO PROCEDURES ARE KEY</vt:lpstr>
      <vt:lpstr>POLL…</vt:lpstr>
      <vt:lpstr>TERMINOLOGY</vt:lpstr>
      <vt:lpstr>OVERALL JUDGEMENT</vt:lpstr>
      <vt:lpstr>WHAT WE HAVE COVERED…</vt:lpstr>
      <vt:lpstr>ANY QUESTIONS?</vt:lpstr>
      <vt:lpstr>WHAT HAPPENS NOW?</vt:lpstr>
      <vt:lpstr>UPCOMING EVENTS</vt:lpstr>
      <vt:lpstr>CONTACT US</vt:lpstr>
      <vt:lpstr>THANK YOU FOR YOUR COMPANY </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YOUR WEBINAR WILL BEGIN SHORTLY</dc:title>
  <dc:creator>Caitlin Ryan</dc:creator>
  <cp:lastModifiedBy>Craig Hynd</cp:lastModifiedBy>
  <cp:revision>169</cp:revision>
  <dcterms:created xsi:type="dcterms:W3CDTF">2020-01-20T00:14:28Z</dcterms:created>
  <dcterms:modified xsi:type="dcterms:W3CDTF">2020-11-05T01:32:35Z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0x0101008B7EFAABF70592469009217CB749D5F9</vt:lpwstr>
  </property>
  <property fmtid="{D5CDD505-2E9C-101B-9397-08002B2CF9AE}" pid="3" name="MediaServiceImageTags">
    <vt:lpwstr/>
  </property>
</Properties>
</file>