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diagrams/data2.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notesSlides/notesSlide45.xml" ContentType="application/vnd.openxmlformats-officedocument.presentationml.notesSlide+xml"/>
  <Override PartName="/ppt/notesSlides/notesSlide19.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20.xml" ContentType="application/vnd.openxmlformats-officedocument.presentationml.notesSlide+xml"/>
  <Override PartName="/ppt/notesSlides/notesSlide4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2.xml" ContentType="application/vnd.openxmlformats-officedocument.presentationml.notesSlide+xml"/>
  <Override PartName="/ppt/notesSlides/notesSlide41.xml" ContentType="application/vnd.openxmlformats-officedocument.presentationml.notesSlide+xml"/>
  <Override PartName="/ppt/notesSlides/notesSlide21.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13.xml" ContentType="application/vnd.openxmlformats-officedocument.presentationml.notesSlide+xml"/>
  <Override PartName="/ppt/notesSlides/notesSlide29.xml" ContentType="application/vnd.openxmlformats-officedocument.presentationml.notesSlide+xml"/>
  <Override PartName="/ppt/notesSlides/notesSlide31.xml" ContentType="application/vnd.openxmlformats-officedocument.presentationml.notesSlide+xml"/>
  <Override PartName="/ppt/notesSlides/notesSlide36.xml" ContentType="application/vnd.openxmlformats-officedocument.presentationml.notesSlide+xml"/>
  <Override PartName="/ppt/notesSlides/notesSlide5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15.xml" ContentType="application/vnd.openxmlformats-officedocument.presentationml.notesSlide+xml"/>
  <Override PartName="/ppt/notesSlides/notesSlide23.xml" ContentType="application/vnd.openxmlformats-officedocument.presentationml.notesSlide+xml"/>
  <Override PartName="/ppt/notesSlides/notesSlide16.xml" ContentType="application/vnd.openxmlformats-officedocument.presentationml.notesSlide+xml"/>
  <Override PartName="/ppt/notesSlides/notesSlide32.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7.xml" ContentType="application/vnd.openxmlformats-officedocument.presentationml.notesSlide+xml"/>
  <Override PartName="/ppt/notesSlides/notesSlide5.xml" ContentType="application/vnd.openxmlformats-officedocument.presentationml.notesSlide+xml"/>
  <Override PartName="/ppt/notesSlides/notesSlide24.xml" ContentType="application/vnd.openxmlformats-officedocument.presentationml.notesSlide+xml"/>
  <Override PartName="/ppt/notesSlides/notesSlide18.xml" ContentType="application/vnd.openxmlformats-officedocument.presentationml.notesSlide+xml"/>
  <Override PartName="/ppt/notesSlides/notesSlide6.xml" ContentType="application/vnd.openxmlformats-officedocument.presentationml.notesSlide+xml"/>
  <Override PartName="/ppt/notesSlides/notesSlide2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0.xml" ContentType="application/vnd.openxmlformats-officedocument.presentationml.notesSlide+xml"/>
  <Override PartName="/ppt/notesSlides/notesSlide28.xml" ContentType="application/vnd.openxmlformats-officedocument.presentationml.notesSlide+xml"/>
  <Override PartName="/ppt/notesSlides/notesSlide10.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4.xml" ContentType="application/vnd.openxmlformats-officedocument.presentationml.notesSlide+xml"/>
  <Override PartName="/ppt/notesSlides/notesSlide39.xml" ContentType="application/vnd.openxmlformats-officedocument.presentationml.notes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38.xml" ContentType="application/vnd.openxmlformats-officedocument.presentationml.notesSlide+xml"/>
  <Override PartName="/ppt/notesSlides/notesSlide40.xml" ContentType="application/vnd.openxmlformats-officedocument.presentationml.notesSlide+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handoutMasterIdLst>
    <p:handoutMasterId r:id="rId62"/>
  </p:handoutMasterIdLst>
  <p:sldIdLst>
    <p:sldId id="257" r:id="rId2"/>
    <p:sldId id="319" r:id="rId3"/>
    <p:sldId id="623" r:id="rId4"/>
    <p:sldId id="624" r:id="rId5"/>
    <p:sldId id="625" r:id="rId6"/>
    <p:sldId id="626" r:id="rId7"/>
    <p:sldId id="627" r:id="rId8"/>
    <p:sldId id="263" r:id="rId9"/>
    <p:sldId id="539" r:id="rId10"/>
    <p:sldId id="553" r:id="rId11"/>
    <p:sldId id="554" r:id="rId12"/>
    <p:sldId id="548" r:id="rId13"/>
    <p:sldId id="613" r:id="rId14"/>
    <p:sldId id="445" r:id="rId15"/>
    <p:sldId id="556" r:id="rId16"/>
    <p:sldId id="611" r:id="rId17"/>
    <p:sldId id="557" r:id="rId18"/>
    <p:sldId id="615" r:id="rId19"/>
    <p:sldId id="628" r:id="rId20"/>
    <p:sldId id="597" r:id="rId21"/>
    <p:sldId id="609" r:id="rId22"/>
    <p:sldId id="612" r:id="rId23"/>
    <p:sldId id="559" r:id="rId24"/>
    <p:sldId id="558" r:id="rId25"/>
    <p:sldId id="563" r:id="rId26"/>
    <p:sldId id="578" r:id="rId27"/>
    <p:sldId id="570" r:id="rId28"/>
    <p:sldId id="586" r:id="rId29"/>
    <p:sldId id="567" r:id="rId30"/>
    <p:sldId id="595" r:id="rId31"/>
    <p:sldId id="630" r:id="rId32"/>
    <p:sldId id="604" r:id="rId33"/>
    <p:sldId id="618" r:id="rId34"/>
    <p:sldId id="574" r:id="rId35"/>
    <p:sldId id="573" r:id="rId36"/>
    <p:sldId id="565" r:id="rId37"/>
    <p:sldId id="590" r:id="rId38"/>
    <p:sldId id="588" r:id="rId39"/>
    <p:sldId id="598" r:id="rId40"/>
    <p:sldId id="632" r:id="rId41"/>
    <p:sldId id="633" r:id="rId42"/>
    <p:sldId id="634" r:id="rId43"/>
    <p:sldId id="569" r:id="rId44"/>
    <p:sldId id="566" r:id="rId45"/>
    <p:sldId id="635" r:id="rId46"/>
    <p:sldId id="605" r:id="rId47"/>
    <p:sldId id="600" r:id="rId48"/>
    <p:sldId id="606" r:id="rId49"/>
    <p:sldId id="602" r:id="rId50"/>
    <p:sldId id="593" r:id="rId51"/>
    <p:sldId id="636" r:id="rId52"/>
    <p:sldId id="616" r:id="rId53"/>
    <p:sldId id="629" r:id="rId54"/>
    <p:sldId id="621" r:id="rId55"/>
    <p:sldId id="278" r:id="rId56"/>
    <p:sldId id="551" r:id="rId57"/>
    <p:sldId id="316" r:id="rId58"/>
    <p:sldId id="282" r:id="rId59"/>
    <p:sldId id="545" r:id="rId60"/>
  </p:sldIdLst>
  <p:sldSz cx="12192000" cy="6858000"/>
  <p:notesSz cx="6797675" cy="9926638"/>
  <p:custDataLst>
    <p:tags r:id="rId6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onie Davis" initials="LD" lastIdx="7" clrIdx="0">
    <p:extLst>
      <p:ext uri="{19B8F6BF-5375-455C-9EA6-DF929625EA0E}">
        <p15:presenceInfo xmlns:p15="http://schemas.microsoft.com/office/powerpoint/2012/main" userId="S-1-5-21-2745721672-2622240032-3400746262-1143" providerId="AD"/>
      </p:ext>
    </p:extLst>
  </p:cmAuthor>
  <p:cmAuthor id="2" name="Melanie Alexandra" initials="MA" lastIdx="6" clrIdx="1">
    <p:extLst>
      <p:ext uri="{19B8F6BF-5375-455C-9EA6-DF929625EA0E}">
        <p15:presenceInfo xmlns:p15="http://schemas.microsoft.com/office/powerpoint/2012/main" userId="S::melanie@velgtraining.com::cf17aa5a-8369-471f-a234-37072f6bec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BE2"/>
    <a:srgbClr val="45A1ED"/>
    <a:srgbClr val="FEC34E"/>
    <a:srgbClr val="0000FF"/>
    <a:srgbClr val="21395D"/>
    <a:srgbClr val="3B249C"/>
    <a:srgbClr val="949494"/>
    <a:srgbClr val="E1B347"/>
    <a:srgbClr val="FDFDFD"/>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25" autoAdjust="0"/>
    <p:restoredTop sz="95088" autoAdjust="0"/>
  </p:normalViewPr>
  <p:slideViewPr>
    <p:cSldViewPr snapToGrid="0" snapToObjects="1" showGuides="1">
      <p:cViewPr varScale="1">
        <p:scale>
          <a:sx n="114" d="100"/>
          <a:sy n="114" d="100"/>
        </p:scale>
        <p:origin x="486" y="10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69"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7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94786A-FAAB-9E46-AC9F-1A3ABBEC7D1B}" type="doc">
      <dgm:prSet loTypeId="urn:microsoft.com/office/officeart/2008/layout/VerticalCurvedList" loCatId="" qsTypeId="urn:microsoft.com/office/officeart/2005/8/quickstyle/simple5" qsCatId="simple" csTypeId="urn:microsoft.com/office/officeart/2005/8/colors/colorful1" csCatId="colorful" phldr="1"/>
      <dgm:spPr/>
      <dgm:t>
        <a:bodyPr/>
        <a:lstStyle/>
        <a:p>
          <a:endParaRPr lang="en-US"/>
        </a:p>
      </dgm:t>
    </dgm:pt>
    <dgm:pt modelId="{E918B759-45AD-F04D-B208-FBE08E4F09AD}">
      <dgm:prSet phldrT="[Text]" custT="1"/>
      <dgm:spPr/>
      <dgm:t>
        <a:bodyPr/>
        <a:lstStyle/>
        <a:p>
          <a:r>
            <a:rPr lang="en-US" sz="2000" dirty="0"/>
            <a:t>The purpose of Assessment Tools – why do we need them?</a:t>
          </a:r>
        </a:p>
      </dgm:t>
    </dgm:pt>
    <dgm:pt modelId="{7CC45005-B259-C64B-8E86-7A33134B9F68}" type="parTrans" cxnId="{D67A1FD4-7AD1-2441-B8C3-292B9223AD96}">
      <dgm:prSet/>
      <dgm:spPr/>
      <dgm:t>
        <a:bodyPr/>
        <a:lstStyle/>
        <a:p>
          <a:endParaRPr lang="en-US"/>
        </a:p>
      </dgm:t>
    </dgm:pt>
    <dgm:pt modelId="{40BB061F-2EBC-2446-8231-B768E7F6AB8B}" type="sibTrans" cxnId="{D67A1FD4-7AD1-2441-B8C3-292B9223AD96}">
      <dgm:prSet/>
      <dgm:spPr>
        <a:ln>
          <a:solidFill>
            <a:schemeClr val="bg2">
              <a:lumMod val="25000"/>
            </a:schemeClr>
          </a:solidFill>
        </a:ln>
      </dgm:spPr>
      <dgm:t>
        <a:bodyPr/>
        <a:lstStyle/>
        <a:p>
          <a:endParaRPr lang="en-US"/>
        </a:p>
      </dgm:t>
    </dgm:pt>
    <dgm:pt modelId="{F80A7550-F0CB-5740-8398-BD15D3792464}">
      <dgm:prSet phldrT="[Text]" custT="1"/>
      <dgm:spPr/>
      <dgm:t>
        <a:bodyPr/>
        <a:lstStyle/>
        <a:p>
          <a:r>
            <a:rPr lang="en-US" sz="2000" dirty="0"/>
            <a:t>Applying the right assessment methodology</a:t>
          </a:r>
        </a:p>
      </dgm:t>
    </dgm:pt>
    <dgm:pt modelId="{4F003A31-84F1-7C45-B737-A702B8CF59A3}" type="parTrans" cxnId="{9398CB65-0A5A-1E4A-BF29-C48B3F56FEF2}">
      <dgm:prSet/>
      <dgm:spPr/>
      <dgm:t>
        <a:bodyPr/>
        <a:lstStyle/>
        <a:p>
          <a:endParaRPr lang="en-US"/>
        </a:p>
      </dgm:t>
    </dgm:pt>
    <dgm:pt modelId="{130BA829-C26E-574B-BED4-186393092289}" type="sibTrans" cxnId="{9398CB65-0A5A-1E4A-BF29-C48B3F56FEF2}">
      <dgm:prSet/>
      <dgm:spPr/>
      <dgm:t>
        <a:bodyPr/>
        <a:lstStyle/>
        <a:p>
          <a:endParaRPr lang="en-US"/>
        </a:p>
      </dgm:t>
    </dgm:pt>
    <dgm:pt modelId="{D7378DA9-6A5F-B143-A5F9-C3AC8918BCF0}">
      <dgm:prSet phldrT="[Text]" custT="1"/>
      <dgm:spPr>
        <a:gradFill rotWithShape="0">
          <a:gsLst>
            <a:gs pos="0">
              <a:schemeClr val="tx2">
                <a:lumMod val="40000"/>
                <a:lumOff val="60000"/>
              </a:schemeClr>
            </a:gs>
            <a:gs pos="49000">
              <a:schemeClr val="tx2">
                <a:lumMod val="60000"/>
                <a:lumOff val="40000"/>
              </a:schemeClr>
            </a:gs>
            <a:gs pos="100000">
              <a:schemeClr val="tx2">
                <a:lumMod val="60000"/>
                <a:lumOff val="40000"/>
              </a:schemeClr>
            </a:gs>
          </a:gsLst>
        </a:gradFill>
      </dgm:spPr>
      <dgm:t>
        <a:bodyPr/>
        <a:lstStyle/>
        <a:p>
          <a:r>
            <a:rPr lang="en-US" sz="2000" dirty="0"/>
            <a:t>Administering the component instruments</a:t>
          </a:r>
        </a:p>
      </dgm:t>
    </dgm:pt>
    <dgm:pt modelId="{B68D23FA-E4A1-7F46-BDBD-BC14A8600D96}" type="parTrans" cxnId="{536E7406-63D6-3F4A-9473-580E04EAA945}">
      <dgm:prSet/>
      <dgm:spPr/>
      <dgm:t>
        <a:bodyPr/>
        <a:lstStyle/>
        <a:p>
          <a:endParaRPr lang="en-US"/>
        </a:p>
      </dgm:t>
    </dgm:pt>
    <dgm:pt modelId="{3619CF75-5DD4-3243-9030-F37070C05FC8}" type="sibTrans" cxnId="{536E7406-63D6-3F4A-9473-580E04EAA945}">
      <dgm:prSet/>
      <dgm:spPr/>
      <dgm:t>
        <a:bodyPr/>
        <a:lstStyle/>
        <a:p>
          <a:endParaRPr lang="en-US"/>
        </a:p>
      </dgm:t>
    </dgm:pt>
    <dgm:pt modelId="{79E3F80A-FD84-7645-99FD-E031CE009825}">
      <dgm:prSet custT="1"/>
      <dgm:spPr/>
      <dgm:t>
        <a:bodyPr/>
        <a:lstStyle/>
        <a:p>
          <a:r>
            <a:rPr lang="en-US" sz="2000" dirty="0"/>
            <a:t>Knowing who your target audience and end users are </a:t>
          </a:r>
        </a:p>
      </dgm:t>
    </dgm:pt>
    <dgm:pt modelId="{EE755568-D077-5C4B-9505-B6DFE7060A84}" type="parTrans" cxnId="{451BDAB7-DCD2-9940-8030-6FA7CBDDECD7}">
      <dgm:prSet/>
      <dgm:spPr/>
      <dgm:t>
        <a:bodyPr/>
        <a:lstStyle/>
        <a:p>
          <a:endParaRPr lang="en-US"/>
        </a:p>
      </dgm:t>
    </dgm:pt>
    <dgm:pt modelId="{2A31F224-367D-F44C-B9A9-4C0D88D14E40}" type="sibTrans" cxnId="{451BDAB7-DCD2-9940-8030-6FA7CBDDECD7}">
      <dgm:prSet/>
      <dgm:spPr/>
      <dgm:t>
        <a:bodyPr/>
        <a:lstStyle/>
        <a:p>
          <a:endParaRPr lang="en-US"/>
        </a:p>
      </dgm:t>
    </dgm:pt>
    <dgm:pt modelId="{02E96577-ADC0-C649-987B-F662A9D71845}">
      <dgm:prSet custT="1"/>
      <dgm:spPr/>
      <dgm:t>
        <a:bodyPr/>
        <a:lstStyle/>
        <a:p>
          <a:r>
            <a:rPr lang="en-US" sz="2000" dirty="0"/>
            <a:t>Designing tools and instruments – how do we begin?</a:t>
          </a:r>
        </a:p>
      </dgm:t>
    </dgm:pt>
    <dgm:pt modelId="{1F6F3B8B-815B-FC42-BEBE-05BEFD1A97BE}" type="parTrans" cxnId="{DD85A445-3172-D345-97A8-A145BF18B9C9}">
      <dgm:prSet/>
      <dgm:spPr/>
      <dgm:t>
        <a:bodyPr/>
        <a:lstStyle/>
        <a:p>
          <a:endParaRPr lang="en-US"/>
        </a:p>
      </dgm:t>
    </dgm:pt>
    <dgm:pt modelId="{E1C2F718-DE49-1B42-9445-D116CE732655}" type="sibTrans" cxnId="{DD85A445-3172-D345-97A8-A145BF18B9C9}">
      <dgm:prSet/>
      <dgm:spPr/>
      <dgm:t>
        <a:bodyPr/>
        <a:lstStyle/>
        <a:p>
          <a:endParaRPr lang="en-US"/>
        </a:p>
      </dgm:t>
    </dgm:pt>
    <dgm:pt modelId="{B0974DF0-AA8D-114A-BCB0-EF1F46CF1C83}">
      <dgm:prSet custT="1"/>
      <dgm:spPr/>
      <dgm:t>
        <a:bodyPr/>
        <a:lstStyle/>
        <a:p>
          <a:r>
            <a:rPr lang="en-US" sz="2000" dirty="0"/>
            <a:t>Understanding criteria and </a:t>
          </a:r>
          <a:r>
            <a:rPr lang="en-US" sz="2000" dirty="0" err="1"/>
            <a:t>contextualisation</a:t>
          </a:r>
          <a:endParaRPr lang="en-US" sz="2000" dirty="0"/>
        </a:p>
      </dgm:t>
    </dgm:pt>
    <dgm:pt modelId="{0AA8317F-E6C8-594B-8004-21BCBC7008C6}" type="parTrans" cxnId="{4AB06F57-A305-0F42-92AD-F1B65A0908C8}">
      <dgm:prSet/>
      <dgm:spPr/>
      <dgm:t>
        <a:bodyPr/>
        <a:lstStyle/>
        <a:p>
          <a:endParaRPr lang="en-US"/>
        </a:p>
      </dgm:t>
    </dgm:pt>
    <dgm:pt modelId="{9274155C-0B43-B04E-B2C3-43A17EB45526}" type="sibTrans" cxnId="{4AB06F57-A305-0F42-92AD-F1B65A0908C8}">
      <dgm:prSet/>
      <dgm:spPr/>
      <dgm:t>
        <a:bodyPr/>
        <a:lstStyle/>
        <a:p>
          <a:endParaRPr lang="en-US"/>
        </a:p>
      </dgm:t>
    </dgm:pt>
    <dgm:pt modelId="{6E3E5F9E-3D9A-4BC8-8958-A9EE4A9CE8C4}">
      <dgm:prSet phldrT="[Text]" custT="1"/>
      <dgm:spPr/>
      <dgm:t>
        <a:bodyPr/>
        <a:lstStyle/>
        <a:p>
          <a:r>
            <a:rPr lang="en-US" sz="2000" dirty="0"/>
            <a:t>Meeting Principle of Assessment requirements</a:t>
          </a:r>
        </a:p>
      </dgm:t>
    </dgm:pt>
    <dgm:pt modelId="{7F6B9568-F4BF-4561-B668-D422D0D5DCAB}" type="parTrans" cxnId="{13C07BF0-9BA4-423C-9CE1-6B4BE0B104BC}">
      <dgm:prSet/>
      <dgm:spPr/>
      <dgm:t>
        <a:bodyPr/>
        <a:lstStyle/>
        <a:p>
          <a:endParaRPr lang="en-GB"/>
        </a:p>
      </dgm:t>
    </dgm:pt>
    <dgm:pt modelId="{2B8CAE78-BD64-44DA-AE8F-643041658430}" type="sibTrans" cxnId="{13C07BF0-9BA4-423C-9CE1-6B4BE0B104BC}">
      <dgm:prSet/>
      <dgm:spPr/>
      <dgm:t>
        <a:bodyPr/>
        <a:lstStyle/>
        <a:p>
          <a:endParaRPr lang="en-GB"/>
        </a:p>
      </dgm:t>
    </dgm:pt>
    <dgm:pt modelId="{BF5C8522-4409-674E-BC1A-7846EAC55336}" type="pres">
      <dgm:prSet presAssocID="{3B94786A-FAAB-9E46-AC9F-1A3ABBEC7D1B}" presName="Name0" presStyleCnt="0">
        <dgm:presLayoutVars>
          <dgm:chMax val="7"/>
          <dgm:chPref val="7"/>
          <dgm:dir/>
        </dgm:presLayoutVars>
      </dgm:prSet>
      <dgm:spPr/>
    </dgm:pt>
    <dgm:pt modelId="{B3480899-971C-954F-AD48-34975491CCDB}" type="pres">
      <dgm:prSet presAssocID="{3B94786A-FAAB-9E46-AC9F-1A3ABBEC7D1B}" presName="Name1" presStyleCnt="0"/>
      <dgm:spPr/>
    </dgm:pt>
    <dgm:pt modelId="{2D461AA6-EA2A-B841-A97D-C85C0B9789E9}" type="pres">
      <dgm:prSet presAssocID="{3B94786A-FAAB-9E46-AC9F-1A3ABBEC7D1B}" presName="cycle" presStyleCnt="0"/>
      <dgm:spPr/>
    </dgm:pt>
    <dgm:pt modelId="{81D5F725-507B-1040-9D08-7E72D9456F24}" type="pres">
      <dgm:prSet presAssocID="{3B94786A-FAAB-9E46-AC9F-1A3ABBEC7D1B}" presName="srcNode" presStyleLbl="node1" presStyleIdx="0" presStyleCnt="7"/>
      <dgm:spPr/>
    </dgm:pt>
    <dgm:pt modelId="{F6777AFE-A7FF-1A46-95E9-1A0C964F0CF6}" type="pres">
      <dgm:prSet presAssocID="{3B94786A-FAAB-9E46-AC9F-1A3ABBEC7D1B}" presName="conn" presStyleLbl="parChTrans1D2" presStyleIdx="0" presStyleCnt="1"/>
      <dgm:spPr/>
    </dgm:pt>
    <dgm:pt modelId="{DD8CD361-92B9-CA44-8531-BCFB7F945F81}" type="pres">
      <dgm:prSet presAssocID="{3B94786A-FAAB-9E46-AC9F-1A3ABBEC7D1B}" presName="extraNode" presStyleLbl="node1" presStyleIdx="0" presStyleCnt="7"/>
      <dgm:spPr/>
    </dgm:pt>
    <dgm:pt modelId="{B3BB4C96-7760-4245-BBB3-3E1C299CA232}" type="pres">
      <dgm:prSet presAssocID="{3B94786A-FAAB-9E46-AC9F-1A3ABBEC7D1B}" presName="dstNode" presStyleLbl="node1" presStyleIdx="0" presStyleCnt="7"/>
      <dgm:spPr/>
    </dgm:pt>
    <dgm:pt modelId="{DB688FFF-DEB6-834B-8309-E341C53D8790}" type="pres">
      <dgm:prSet presAssocID="{E918B759-45AD-F04D-B208-FBE08E4F09AD}" presName="text_1" presStyleLbl="node1" presStyleIdx="0" presStyleCnt="7">
        <dgm:presLayoutVars>
          <dgm:bulletEnabled val="1"/>
        </dgm:presLayoutVars>
      </dgm:prSet>
      <dgm:spPr/>
    </dgm:pt>
    <dgm:pt modelId="{37C1963E-38F9-B94C-ADFE-1A7A607BABBE}" type="pres">
      <dgm:prSet presAssocID="{E918B759-45AD-F04D-B208-FBE08E4F09AD}" presName="accent_1" presStyleCnt="0"/>
      <dgm:spPr/>
    </dgm:pt>
    <dgm:pt modelId="{5D6D1ED7-9F1F-6A42-BD19-17A2E430E41D}" type="pres">
      <dgm:prSet presAssocID="{E918B759-45AD-F04D-B208-FBE08E4F09AD}" presName="accentRepeatNode" presStyleLbl="solidFgAcc1" presStyleIdx="0" presStyleCnt="7"/>
      <dgm:spPr/>
    </dgm:pt>
    <dgm:pt modelId="{96313A32-FB36-8E40-A0BD-861B2A0C8CFE}" type="pres">
      <dgm:prSet presAssocID="{79E3F80A-FD84-7645-99FD-E031CE009825}" presName="text_2" presStyleLbl="node1" presStyleIdx="1" presStyleCnt="7">
        <dgm:presLayoutVars>
          <dgm:bulletEnabled val="1"/>
        </dgm:presLayoutVars>
      </dgm:prSet>
      <dgm:spPr/>
    </dgm:pt>
    <dgm:pt modelId="{3E527ECA-D77E-AA4F-B787-B6854A994C39}" type="pres">
      <dgm:prSet presAssocID="{79E3F80A-FD84-7645-99FD-E031CE009825}" presName="accent_2" presStyleCnt="0"/>
      <dgm:spPr/>
    </dgm:pt>
    <dgm:pt modelId="{B9FC627E-D9C2-3D4D-A13A-DB1B3B4933EF}" type="pres">
      <dgm:prSet presAssocID="{79E3F80A-FD84-7645-99FD-E031CE009825}" presName="accentRepeatNode" presStyleLbl="solidFgAcc1" presStyleIdx="1" presStyleCnt="7"/>
      <dgm:spPr/>
    </dgm:pt>
    <dgm:pt modelId="{3D8E5B6E-52ED-FB41-94C2-7A48C8F9AD23}" type="pres">
      <dgm:prSet presAssocID="{02E96577-ADC0-C649-987B-F662A9D71845}" presName="text_3" presStyleLbl="node1" presStyleIdx="2" presStyleCnt="7">
        <dgm:presLayoutVars>
          <dgm:bulletEnabled val="1"/>
        </dgm:presLayoutVars>
      </dgm:prSet>
      <dgm:spPr/>
    </dgm:pt>
    <dgm:pt modelId="{229DAD37-C171-8B4C-A63B-7DEBC2753214}" type="pres">
      <dgm:prSet presAssocID="{02E96577-ADC0-C649-987B-F662A9D71845}" presName="accent_3" presStyleCnt="0"/>
      <dgm:spPr/>
    </dgm:pt>
    <dgm:pt modelId="{97E6F994-D0CF-C74F-B346-33F50E89A0C2}" type="pres">
      <dgm:prSet presAssocID="{02E96577-ADC0-C649-987B-F662A9D71845}" presName="accentRepeatNode" presStyleLbl="solidFgAcc1" presStyleIdx="2" presStyleCnt="7"/>
      <dgm:spPr/>
    </dgm:pt>
    <dgm:pt modelId="{B730F0A4-B938-C247-BED7-29A33F698786}" type="pres">
      <dgm:prSet presAssocID="{B0974DF0-AA8D-114A-BCB0-EF1F46CF1C83}" presName="text_4" presStyleLbl="node1" presStyleIdx="3" presStyleCnt="7">
        <dgm:presLayoutVars>
          <dgm:bulletEnabled val="1"/>
        </dgm:presLayoutVars>
      </dgm:prSet>
      <dgm:spPr/>
    </dgm:pt>
    <dgm:pt modelId="{82BE2C65-42FB-5449-8EF2-0BEE94E39889}" type="pres">
      <dgm:prSet presAssocID="{B0974DF0-AA8D-114A-BCB0-EF1F46CF1C83}" presName="accent_4" presStyleCnt="0"/>
      <dgm:spPr/>
    </dgm:pt>
    <dgm:pt modelId="{0D345477-F92F-8E47-90D0-03762C93AFD8}" type="pres">
      <dgm:prSet presAssocID="{B0974DF0-AA8D-114A-BCB0-EF1F46CF1C83}" presName="accentRepeatNode" presStyleLbl="solidFgAcc1" presStyleIdx="3" presStyleCnt="7"/>
      <dgm:spPr/>
    </dgm:pt>
    <dgm:pt modelId="{DCF41D9F-4FE9-444D-99FC-1AA62DF1487D}" type="pres">
      <dgm:prSet presAssocID="{F80A7550-F0CB-5740-8398-BD15D3792464}" presName="text_5" presStyleLbl="node1" presStyleIdx="4" presStyleCnt="7">
        <dgm:presLayoutVars>
          <dgm:bulletEnabled val="1"/>
        </dgm:presLayoutVars>
      </dgm:prSet>
      <dgm:spPr/>
    </dgm:pt>
    <dgm:pt modelId="{9B555220-1FCB-DE42-847F-096477B7F011}" type="pres">
      <dgm:prSet presAssocID="{F80A7550-F0CB-5740-8398-BD15D3792464}" presName="accent_5" presStyleCnt="0"/>
      <dgm:spPr/>
    </dgm:pt>
    <dgm:pt modelId="{848F38C5-657E-6243-A374-411AE1284D4A}" type="pres">
      <dgm:prSet presAssocID="{F80A7550-F0CB-5740-8398-BD15D3792464}" presName="accentRepeatNode" presStyleLbl="solidFgAcc1" presStyleIdx="4" presStyleCnt="7"/>
      <dgm:spPr/>
    </dgm:pt>
    <dgm:pt modelId="{33714EA2-621B-4248-8B43-D9C65F592E23}" type="pres">
      <dgm:prSet presAssocID="{6E3E5F9E-3D9A-4BC8-8958-A9EE4A9CE8C4}" presName="text_6" presStyleLbl="node1" presStyleIdx="5" presStyleCnt="7">
        <dgm:presLayoutVars>
          <dgm:bulletEnabled val="1"/>
        </dgm:presLayoutVars>
      </dgm:prSet>
      <dgm:spPr/>
    </dgm:pt>
    <dgm:pt modelId="{23AB4BE9-E230-400E-B826-B9E17B396D5A}" type="pres">
      <dgm:prSet presAssocID="{6E3E5F9E-3D9A-4BC8-8958-A9EE4A9CE8C4}" presName="accent_6" presStyleCnt="0"/>
      <dgm:spPr/>
    </dgm:pt>
    <dgm:pt modelId="{E8C06147-3A10-4E27-915F-64DBD78FB003}" type="pres">
      <dgm:prSet presAssocID="{6E3E5F9E-3D9A-4BC8-8958-A9EE4A9CE8C4}" presName="accentRepeatNode" presStyleLbl="solidFgAcc1" presStyleIdx="5" presStyleCnt="7"/>
      <dgm:spPr/>
    </dgm:pt>
    <dgm:pt modelId="{22F2DF03-7E98-47AC-8D00-99ED40B615E4}" type="pres">
      <dgm:prSet presAssocID="{D7378DA9-6A5F-B143-A5F9-C3AC8918BCF0}" presName="text_7" presStyleLbl="node1" presStyleIdx="6" presStyleCnt="7">
        <dgm:presLayoutVars>
          <dgm:bulletEnabled val="1"/>
        </dgm:presLayoutVars>
      </dgm:prSet>
      <dgm:spPr/>
    </dgm:pt>
    <dgm:pt modelId="{EA4FE4A0-5DCD-4724-B8A5-0F6CB5FDFAB2}" type="pres">
      <dgm:prSet presAssocID="{D7378DA9-6A5F-B143-A5F9-C3AC8918BCF0}" presName="accent_7" presStyleCnt="0"/>
      <dgm:spPr/>
    </dgm:pt>
    <dgm:pt modelId="{8561E8EE-999D-574D-B9CC-DC51BFD8C6F6}" type="pres">
      <dgm:prSet presAssocID="{D7378DA9-6A5F-B143-A5F9-C3AC8918BCF0}" presName="accentRepeatNode" presStyleLbl="solidFgAcc1" presStyleIdx="6" presStyleCnt="7"/>
      <dgm:spPr/>
    </dgm:pt>
  </dgm:ptLst>
  <dgm:cxnLst>
    <dgm:cxn modelId="{A2DC6C02-EAB0-46C4-82B6-1887882DFB9C}" type="presOf" srcId="{6E3E5F9E-3D9A-4BC8-8958-A9EE4A9CE8C4}" destId="{33714EA2-621B-4248-8B43-D9C65F592E23}" srcOrd="0" destOrd="0" presId="urn:microsoft.com/office/officeart/2008/layout/VerticalCurvedList"/>
    <dgm:cxn modelId="{536E7406-63D6-3F4A-9473-580E04EAA945}" srcId="{3B94786A-FAAB-9E46-AC9F-1A3ABBEC7D1B}" destId="{D7378DA9-6A5F-B143-A5F9-C3AC8918BCF0}" srcOrd="6" destOrd="0" parTransId="{B68D23FA-E4A1-7F46-BDBD-BC14A8600D96}" sibTransId="{3619CF75-5DD4-3243-9030-F37070C05FC8}"/>
    <dgm:cxn modelId="{5EA8525F-660B-2948-BD43-8502909C6953}" type="presOf" srcId="{3B94786A-FAAB-9E46-AC9F-1A3ABBEC7D1B}" destId="{BF5C8522-4409-674E-BC1A-7846EAC55336}" srcOrd="0" destOrd="0" presId="urn:microsoft.com/office/officeart/2008/layout/VerticalCurvedList"/>
    <dgm:cxn modelId="{C1949444-411F-7049-BCDF-1EE26DE596F4}" type="presOf" srcId="{79E3F80A-FD84-7645-99FD-E031CE009825}" destId="{96313A32-FB36-8E40-A0BD-861B2A0C8CFE}" srcOrd="0" destOrd="0" presId="urn:microsoft.com/office/officeart/2008/layout/VerticalCurvedList"/>
    <dgm:cxn modelId="{DD85A445-3172-D345-97A8-A145BF18B9C9}" srcId="{3B94786A-FAAB-9E46-AC9F-1A3ABBEC7D1B}" destId="{02E96577-ADC0-C649-987B-F662A9D71845}" srcOrd="2" destOrd="0" parTransId="{1F6F3B8B-815B-FC42-BEBE-05BEFD1A97BE}" sibTransId="{E1C2F718-DE49-1B42-9445-D116CE732655}"/>
    <dgm:cxn modelId="{9398CB65-0A5A-1E4A-BF29-C48B3F56FEF2}" srcId="{3B94786A-FAAB-9E46-AC9F-1A3ABBEC7D1B}" destId="{F80A7550-F0CB-5740-8398-BD15D3792464}" srcOrd="4" destOrd="0" parTransId="{4F003A31-84F1-7C45-B737-A702B8CF59A3}" sibTransId="{130BA829-C26E-574B-BED4-186393092289}"/>
    <dgm:cxn modelId="{13EBC376-3FC8-4082-9B71-D44EC2D87AAC}" type="presOf" srcId="{D7378DA9-6A5F-B143-A5F9-C3AC8918BCF0}" destId="{22F2DF03-7E98-47AC-8D00-99ED40B615E4}" srcOrd="0" destOrd="0" presId="urn:microsoft.com/office/officeart/2008/layout/VerticalCurvedList"/>
    <dgm:cxn modelId="{4AB06F57-A305-0F42-92AD-F1B65A0908C8}" srcId="{3B94786A-FAAB-9E46-AC9F-1A3ABBEC7D1B}" destId="{B0974DF0-AA8D-114A-BCB0-EF1F46CF1C83}" srcOrd="3" destOrd="0" parTransId="{0AA8317F-E6C8-594B-8004-21BCBC7008C6}" sibTransId="{9274155C-0B43-B04E-B2C3-43A17EB45526}"/>
    <dgm:cxn modelId="{0C3FA778-A20F-1040-9F83-C0B4B83FB38B}" type="presOf" srcId="{40BB061F-2EBC-2446-8231-B768E7F6AB8B}" destId="{F6777AFE-A7FF-1A46-95E9-1A0C964F0CF6}" srcOrd="0" destOrd="0" presId="urn:microsoft.com/office/officeart/2008/layout/VerticalCurvedList"/>
    <dgm:cxn modelId="{D9439296-EE56-0D46-8FCA-BBB1610BD543}" type="presOf" srcId="{F80A7550-F0CB-5740-8398-BD15D3792464}" destId="{DCF41D9F-4FE9-444D-99FC-1AA62DF1487D}" srcOrd="0" destOrd="0" presId="urn:microsoft.com/office/officeart/2008/layout/VerticalCurvedList"/>
    <dgm:cxn modelId="{451BDAB7-DCD2-9940-8030-6FA7CBDDECD7}" srcId="{3B94786A-FAAB-9E46-AC9F-1A3ABBEC7D1B}" destId="{79E3F80A-FD84-7645-99FD-E031CE009825}" srcOrd="1" destOrd="0" parTransId="{EE755568-D077-5C4B-9505-B6DFE7060A84}" sibTransId="{2A31F224-367D-F44C-B9A9-4C0D88D14E40}"/>
    <dgm:cxn modelId="{699E5CC5-3ACF-E14B-A034-904777D5FF93}" type="presOf" srcId="{02E96577-ADC0-C649-987B-F662A9D71845}" destId="{3D8E5B6E-52ED-FB41-94C2-7A48C8F9AD23}" srcOrd="0" destOrd="0" presId="urn:microsoft.com/office/officeart/2008/layout/VerticalCurvedList"/>
    <dgm:cxn modelId="{D67A1FD4-7AD1-2441-B8C3-292B9223AD96}" srcId="{3B94786A-FAAB-9E46-AC9F-1A3ABBEC7D1B}" destId="{E918B759-45AD-F04D-B208-FBE08E4F09AD}" srcOrd="0" destOrd="0" parTransId="{7CC45005-B259-C64B-8E86-7A33134B9F68}" sibTransId="{40BB061F-2EBC-2446-8231-B768E7F6AB8B}"/>
    <dgm:cxn modelId="{EFD8F3EC-5C54-0C44-AC8A-8A1EDCE9576E}" type="presOf" srcId="{B0974DF0-AA8D-114A-BCB0-EF1F46CF1C83}" destId="{B730F0A4-B938-C247-BED7-29A33F698786}" srcOrd="0" destOrd="0" presId="urn:microsoft.com/office/officeart/2008/layout/VerticalCurvedList"/>
    <dgm:cxn modelId="{118B23F0-9ADA-9B45-A32F-3313389777EF}" type="presOf" srcId="{E918B759-45AD-F04D-B208-FBE08E4F09AD}" destId="{DB688FFF-DEB6-834B-8309-E341C53D8790}" srcOrd="0" destOrd="0" presId="urn:microsoft.com/office/officeart/2008/layout/VerticalCurvedList"/>
    <dgm:cxn modelId="{13C07BF0-9BA4-423C-9CE1-6B4BE0B104BC}" srcId="{3B94786A-FAAB-9E46-AC9F-1A3ABBEC7D1B}" destId="{6E3E5F9E-3D9A-4BC8-8958-A9EE4A9CE8C4}" srcOrd="5" destOrd="0" parTransId="{7F6B9568-F4BF-4561-B668-D422D0D5DCAB}" sibTransId="{2B8CAE78-BD64-44DA-AE8F-643041658430}"/>
    <dgm:cxn modelId="{BF727DD4-090D-4844-AC3E-B5B53AB1BA61}" type="presParOf" srcId="{BF5C8522-4409-674E-BC1A-7846EAC55336}" destId="{B3480899-971C-954F-AD48-34975491CCDB}" srcOrd="0" destOrd="0" presId="urn:microsoft.com/office/officeart/2008/layout/VerticalCurvedList"/>
    <dgm:cxn modelId="{7F562480-1B04-1D4A-9B27-1B5F3F31C770}" type="presParOf" srcId="{B3480899-971C-954F-AD48-34975491CCDB}" destId="{2D461AA6-EA2A-B841-A97D-C85C0B9789E9}" srcOrd="0" destOrd="0" presId="urn:microsoft.com/office/officeart/2008/layout/VerticalCurvedList"/>
    <dgm:cxn modelId="{281CCF91-2411-174F-BA70-E7561BD66A6B}" type="presParOf" srcId="{2D461AA6-EA2A-B841-A97D-C85C0B9789E9}" destId="{81D5F725-507B-1040-9D08-7E72D9456F24}" srcOrd="0" destOrd="0" presId="urn:microsoft.com/office/officeart/2008/layout/VerticalCurvedList"/>
    <dgm:cxn modelId="{EB4003CB-A4EE-9141-A486-299054036774}" type="presParOf" srcId="{2D461AA6-EA2A-B841-A97D-C85C0B9789E9}" destId="{F6777AFE-A7FF-1A46-95E9-1A0C964F0CF6}" srcOrd="1" destOrd="0" presId="urn:microsoft.com/office/officeart/2008/layout/VerticalCurvedList"/>
    <dgm:cxn modelId="{F3DA1BDC-93B7-9541-B899-3C4DB578108C}" type="presParOf" srcId="{2D461AA6-EA2A-B841-A97D-C85C0B9789E9}" destId="{DD8CD361-92B9-CA44-8531-BCFB7F945F81}" srcOrd="2" destOrd="0" presId="urn:microsoft.com/office/officeart/2008/layout/VerticalCurvedList"/>
    <dgm:cxn modelId="{F3C1EE65-E867-5E4E-B55C-7E6332C77079}" type="presParOf" srcId="{2D461AA6-EA2A-B841-A97D-C85C0B9789E9}" destId="{B3BB4C96-7760-4245-BBB3-3E1C299CA232}" srcOrd="3" destOrd="0" presId="urn:microsoft.com/office/officeart/2008/layout/VerticalCurvedList"/>
    <dgm:cxn modelId="{569FC9BE-5156-9942-B875-BB9C26F6162E}" type="presParOf" srcId="{B3480899-971C-954F-AD48-34975491CCDB}" destId="{DB688FFF-DEB6-834B-8309-E341C53D8790}" srcOrd="1" destOrd="0" presId="urn:microsoft.com/office/officeart/2008/layout/VerticalCurvedList"/>
    <dgm:cxn modelId="{058DF818-5A1B-FA40-89D1-B6E33C3DD354}" type="presParOf" srcId="{B3480899-971C-954F-AD48-34975491CCDB}" destId="{37C1963E-38F9-B94C-ADFE-1A7A607BABBE}" srcOrd="2" destOrd="0" presId="urn:microsoft.com/office/officeart/2008/layout/VerticalCurvedList"/>
    <dgm:cxn modelId="{3B8DE04C-8C1F-9946-9320-8FCC0A5FC6AF}" type="presParOf" srcId="{37C1963E-38F9-B94C-ADFE-1A7A607BABBE}" destId="{5D6D1ED7-9F1F-6A42-BD19-17A2E430E41D}" srcOrd="0" destOrd="0" presId="urn:microsoft.com/office/officeart/2008/layout/VerticalCurvedList"/>
    <dgm:cxn modelId="{9A5D60BA-6461-654B-BEE6-01102089DF9C}" type="presParOf" srcId="{B3480899-971C-954F-AD48-34975491CCDB}" destId="{96313A32-FB36-8E40-A0BD-861B2A0C8CFE}" srcOrd="3" destOrd="0" presId="urn:microsoft.com/office/officeart/2008/layout/VerticalCurvedList"/>
    <dgm:cxn modelId="{58707F3C-E4B4-0E40-AED0-ECBFF108C459}" type="presParOf" srcId="{B3480899-971C-954F-AD48-34975491CCDB}" destId="{3E527ECA-D77E-AA4F-B787-B6854A994C39}" srcOrd="4" destOrd="0" presId="urn:microsoft.com/office/officeart/2008/layout/VerticalCurvedList"/>
    <dgm:cxn modelId="{5E2733E4-B8FA-914E-B330-B91B291E1E33}" type="presParOf" srcId="{3E527ECA-D77E-AA4F-B787-B6854A994C39}" destId="{B9FC627E-D9C2-3D4D-A13A-DB1B3B4933EF}" srcOrd="0" destOrd="0" presId="urn:microsoft.com/office/officeart/2008/layout/VerticalCurvedList"/>
    <dgm:cxn modelId="{C671FD73-BE08-FD4E-B94B-DF27BC44C225}" type="presParOf" srcId="{B3480899-971C-954F-AD48-34975491CCDB}" destId="{3D8E5B6E-52ED-FB41-94C2-7A48C8F9AD23}" srcOrd="5" destOrd="0" presId="urn:microsoft.com/office/officeart/2008/layout/VerticalCurvedList"/>
    <dgm:cxn modelId="{0AB13211-AEB6-8646-88A7-51C02AD15072}" type="presParOf" srcId="{B3480899-971C-954F-AD48-34975491CCDB}" destId="{229DAD37-C171-8B4C-A63B-7DEBC2753214}" srcOrd="6" destOrd="0" presId="urn:microsoft.com/office/officeart/2008/layout/VerticalCurvedList"/>
    <dgm:cxn modelId="{9615CB79-2699-264F-B154-1564123DF95C}" type="presParOf" srcId="{229DAD37-C171-8B4C-A63B-7DEBC2753214}" destId="{97E6F994-D0CF-C74F-B346-33F50E89A0C2}" srcOrd="0" destOrd="0" presId="urn:microsoft.com/office/officeart/2008/layout/VerticalCurvedList"/>
    <dgm:cxn modelId="{816DFF12-EADA-4C42-8B85-6EB149AE7DC8}" type="presParOf" srcId="{B3480899-971C-954F-AD48-34975491CCDB}" destId="{B730F0A4-B938-C247-BED7-29A33F698786}" srcOrd="7" destOrd="0" presId="urn:microsoft.com/office/officeart/2008/layout/VerticalCurvedList"/>
    <dgm:cxn modelId="{78CEC7D2-5948-E149-9D94-93B4898E2AEE}" type="presParOf" srcId="{B3480899-971C-954F-AD48-34975491CCDB}" destId="{82BE2C65-42FB-5449-8EF2-0BEE94E39889}" srcOrd="8" destOrd="0" presId="urn:microsoft.com/office/officeart/2008/layout/VerticalCurvedList"/>
    <dgm:cxn modelId="{F104E681-A80C-CC42-8E37-188F3BB3E164}" type="presParOf" srcId="{82BE2C65-42FB-5449-8EF2-0BEE94E39889}" destId="{0D345477-F92F-8E47-90D0-03762C93AFD8}" srcOrd="0" destOrd="0" presId="urn:microsoft.com/office/officeart/2008/layout/VerticalCurvedList"/>
    <dgm:cxn modelId="{3B26FAED-8785-C048-A040-4B046BCBCB8B}" type="presParOf" srcId="{B3480899-971C-954F-AD48-34975491CCDB}" destId="{DCF41D9F-4FE9-444D-99FC-1AA62DF1487D}" srcOrd="9" destOrd="0" presId="urn:microsoft.com/office/officeart/2008/layout/VerticalCurvedList"/>
    <dgm:cxn modelId="{D11753AF-58F6-E74F-B217-211A21BEB104}" type="presParOf" srcId="{B3480899-971C-954F-AD48-34975491CCDB}" destId="{9B555220-1FCB-DE42-847F-096477B7F011}" srcOrd="10" destOrd="0" presId="urn:microsoft.com/office/officeart/2008/layout/VerticalCurvedList"/>
    <dgm:cxn modelId="{E7C9C03C-F5F6-9549-8D39-2F0A277044EF}" type="presParOf" srcId="{9B555220-1FCB-DE42-847F-096477B7F011}" destId="{848F38C5-657E-6243-A374-411AE1284D4A}" srcOrd="0" destOrd="0" presId="urn:microsoft.com/office/officeart/2008/layout/VerticalCurvedList"/>
    <dgm:cxn modelId="{6CE37F6E-BBC3-40A5-903D-CE9A5E6B18A8}" type="presParOf" srcId="{B3480899-971C-954F-AD48-34975491CCDB}" destId="{33714EA2-621B-4248-8B43-D9C65F592E23}" srcOrd="11" destOrd="0" presId="urn:microsoft.com/office/officeart/2008/layout/VerticalCurvedList"/>
    <dgm:cxn modelId="{0A855205-F1EE-4FFF-B765-620E4EEB09DC}" type="presParOf" srcId="{B3480899-971C-954F-AD48-34975491CCDB}" destId="{23AB4BE9-E230-400E-B826-B9E17B396D5A}" srcOrd="12" destOrd="0" presId="urn:microsoft.com/office/officeart/2008/layout/VerticalCurvedList"/>
    <dgm:cxn modelId="{1AB6F75F-AD8E-49A1-9337-99C9ACF6DA1D}" type="presParOf" srcId="{23AB4BE9-E230-400E-B826-B9E17B396D5A}" destId="{E8C06147-3A10-4E27-915F-64DBD78FB003}" srcOrd="0" destOrd="0" presId="urn:microsoft.com/office/officeart/2008/layout/VerticalCurvedList"/>
    <dgm:cxn modelId="{8703B23F-BABE-4162-A22B-2198C41ED1C5}" type="presParOf" srcId="{B3480899-971C-954F-AD48-34975491CCDB}" destId="{22F2DF03-7E98-47AC-8D00-99ED40B615E4}" srcOrd="13" destOrd="0" presId="urn:microsoft.com/office/officeart/2008/layout/VerticalCurvedList"/>
    <dgm:cxn modelId="{2AEC5F58-1ACD-48ED-9EED-277F9558B9B9}" type="presParOf" srcId="{B3480899-971C-954F-AD48-34975491CCDB}" destId="{EA4FE4A0-5DCD-4724-B8A5-0F6CB5FDFAB2}" srcOrd="14" destOrd="0" presId="urn:microsoft.com/office/officeart/2008/layout/VerticalCurvedList"/>
    <dgm:cxn modelId="{ADFB5ED3-28B0-4F0A-A774-B80F20379A27}" type="presParOf" srcId="{EA4FE4A0-5DCD-4724-B8A5-0F6CB5FDFAB2}" destId="{8561E8EE-999D-574D-B9CC-DC51BFD8C6F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21F44DD-CB93-401C-8B06-A015A7721FF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AU"/>
        </a:p>
      </dgm:t>
    </dgm:pt>
    <dgm:pt modelId="{4CE8269A-F36F-45BC-B81F-5041CBCDE22E}">
      <dgm:prSet phldrT="[Text]"/>
      <dgm:spPr>
        <a:solidFill>
          <a:schemeClr val="bg1">
            <a:lumMod val="85000"/>
          </a:schemeClr>
        </a:solidFill>
        <a:ln>
          <a:solidFill>
            <a:schemeClr val="bg1"/>
          </a:solidFill>
        </a:ln>
      </dgm:spPr>
      <dgm:t>
        <a:bodyPr/>
        <a:lstStyle/>
        <a:p>
          <a:pPr>
            <a:lnSpc>
              <a:spcPct val="100000"/>
            </a:lnSpc>
            <a:spcBef>
              <a:spcPts val="600"/>
            </a:spcBef>
            <a:spcAft>
              <a:spcPts val="600"/>
            </a:spcAft>
          </a:pPr>
          <a:r>
            <a:rPr lang="en-AU" dirty="0">
              <a:solidFill>
                <a:srgbClr val="002060"/>
              </a:solidFill>
            </a:rPr>
            <a:t>Policies and Procedures</a:t>
          </a:r>
        </a:p>
      </dgm:t>
    </dgm:pt>
    <dgm:pt modelId="{1B6B799F-01BD-4825-8FE0-779DE5796908}" type="parTrans" cxnId="{2DAB0211-C808-4244-BE35-D109D44366CF}">
      <dgm:prSet/>
      <dgm:spPr/>
      <dgm:t>
        <a:bodyPr/>
        <a:lstStyle/>
        <a:p>
          <a:endParaRPr lang="en-AU"/>
        </a:p>
      </dgm:t>
    </dgm:pt>
    <dgm:pt modelId="{840F6AAE-4BDA-4526-A839-6DD14755D6A5}" type="sibTrans" cxnId="{2DAB0211-C808-4244-BE35-D109D44366CF}">
      <dgm:prSet/>
      <dgm:spPr/>
      <dgm:t>
        <a:bodyPr/>
        <a:lstStyle/>
        <a:p>
          <a:endParaRPr lang="en-AU"/>
        </a:p>
      </dgm:t>
    </dgm:pt>
    <dgm:pt modelId="{9F3B3FFF-04B4-4A63-85BF-DE4FFD9AFD66}">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Policies</a:t>
          </a:r>
        </a:p>
      </dgm:t>
    </dgm:pt>
    <dgm:pt modelId="{A24DCE4C-7E54-4334-A871-33A68D968D68}" type="parTrans" cxnId="{1310370A-D839-4D73-AF41-AE9458E68AE1}">
      <dgm:prSet/>
      <dgm:spPr/>
      <dgm:t>
        <a:bodyPr/>
        <a:lstStyle/>
        <a:p>
          <a:endParaRPr lang="en-AU"/>
        </a:p>
      </dgm:t>
    </dgm:pt>
    <dgm:pt modelId="{5B2CB76F-71F1-44CB-8489-FFE0430198E2}" type="sibTrans" cxnId="{1310370A-D839-4D73-AF41-AE9458E68AE1}">
      <dgm:prSet/>
      <dgm:spPr/>
      <dgm:t>
        <a:bodyPr/>
        <a:lstStyle/>
        <a:p>
          <a:endParaRPr lang="en-AU"/>
        </a:p>
      </dgm:t>
    </dgm:pt>
    <dgm:pt modelId="{693CEA15-F722-4FC0-9FFB-4E27E9BB5A4F}">
      <dgm:prSet phldrT="[Text]"/>
      <dgm:spPr>
        <a:solidFill>
          <a:schemeClr val="bg1">
            <a:lumMod val="85000"/>
          </a:schemeClr>
        </a:solidFill>
        <a:ln>
          <a:solidFill>
            <a:schemeClr val="bg1"/>
          </a:solidFill>
        </a:ln>
      </dgm:spPr>
      <dgm:t>
        <a:bodyPr/>
        <a:lstStyle/>
        <a:p>
          <a:r>
            <a:rPr lang="en-AU" dirty="0">
              <a:solidFill>
                <a:srgbClr val="002060"/>
              </a:solidFill>
            </a:rPr>
            <a:t>Unit of Competency</a:t>
          </a:r>
        </a:p>
      </dgm:t>
    </dgm:pt>
    <dgm:pt modelId="{D36F3FA6-60AF-4265-A7F8-5862CF5C03F7}" type="parTrans" cxnId="{67846E7B-7466-4D15-AEA5-6A75AAF5DE1A}">
      <dgm:prSet/>
      <dgm:spPr/>
      <dgm:t>
        <a:bodyPr/>
        <a:lstStyle/>
        <a:p>
          <a:endParaRPr lang="en-AU"/>
        </a:p>
      </dgm:t>
    </dgm:pt>
    <dgm:pt modelId="{3C64B2B9-1A8C-432A-80AE-8C6F971529C7}" type="sibTrans" cxnId="{67846E7B-7466-4D15-AEA5-6A75AAF5DE1A}">
      <dgm:prSet/>
      <dgm:spPr/>
      <dgm:t>
        <a:bodyPr/>
        <a:lstStyle/>
        <a:p>
          <a:endParaRPr lang="en-AU"/>
        </a:p>
      </dgm:t>
    </dgm:pt>
    <dgm:pt modelId="{A6733807-D26D-4B91-99E5-4090232EF957}">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TGA</a:t>
          </a:r>
        </a:p>
      </dgm:t>
    </dgm:pt>
    <dgm:pt modelId="{03324FD8-A73F-4CBA-B9C0-4A0E2E75A2AF}" type="parTrans" cxnId="{B5056868-DC5B-4F20-8140-C2AA52E0ED01}">
      <dgm:prSet/>
      <dgm:spPr/>
      <dgm:t>
        <a:bodyPr/>
        <a:lstStyle/>
        <a:p>
          <a:endParaRPr lang="en-AU"/>
        </a:p>
      </dgm:t>
    </dgm:pt>
    <dgm:pt modelId="{6F8E5359-89CD-40B9-AF6C-6B7222B79DF9}" type="sibTrans" cxnId="{B5056868-DC5B-4F20-8140-C2AA52E0ED01}">
      <dgm:prSet/>
      <dgm:spPr/>
      <dgm:t>
        <a:bodyPr/>
        <a:lstStyle/>
        <a:p>
          <a:endParaRPr lang="en-AU"/>
        </a:p>
      </dgm:t>
    </dgm:pt>
    <dgm:pt modelId="{7BB52BC3-F61C-4AD9-B09F-A6C46035502E}">
      <dgm:prSet phldrT="[Text]"/>
      <dgm:spPr>
        <a:solidFill>
          <a:schemeClr val="bg1">
            <a:lumMod val="85000"/>
          </a:schemeClr>
        </a:solidFill>
        <a:ln>
          <a:solidFill>
            <a:schemeClr val="bg1"/>
          </a:solidFill>
        </a:ln>
      </dgm:spPr>
      <dgm:t>
        <a:bodyPr/>
        <a:lstStyle/>
        <a:p>
          <a:pPr>
            <a:lnSpc>
              <a:spcPct val="100000"/>
            </a:lnSpc>
            <a:spcBef>
              <a:spcPts val="600"/>
            </a:spcBef>
            <a:spcAft>
              <a:spcPts val="600"/>
            </a:spcAft>
          </a:pPr>
          <a:r>
            <a:rPr lang="en-AU" dirty="0">
              <a:solidFill>
                <a:srgbClr val="002060"/>
              </a:solidFill>
            </a:rPr>
            <a:t>Assessment Tools and Instruments</a:t>
          </a:r>
        </a:p>
      </dgm:t>
    </dgm:pt>
    <dgm:pt modelId="{63759AF2-36CD-4DA5-B6AE-4792CBBA4701}" type="parTrans" cxnId="{C225E373-3174-4BCF-B067-6F1B4BCC6FB7}">
      <dgm:prSet/>
      <dgm:spPr/>
      <dgm:t>
        <a:bodyPr/>
        <a:lstStyle/>
        <a:p>
          <a:endParaRPr lang="en-AU"/>
        </a:p>
      </dgm:t>
    </dgm:pt>
    <dgm:pt modelId="{43FEFCDA-48B1-49F3-9F6C-A7B49630D778}" type="sibTrans" cxnId="{C225E373-3174-4BCF-B067-6F1B4BCC6FB7}">
      <dgm:prSet/>
      <dgm:spPr/>
      <dgm:t>
        <a:bodyPr/>
        <a:lstStyle/>
        <a:p>
          <a:endParaRPr lang="en-AU"/>
        </a:p>
      </dgm:t>
    </dgm:pt>
    <dgm:pt modelId="{0088D345-DE0E-46BB-87F8-82A2B60F7225}">
      <dgm:prSet phldrT="[Text]"/>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Representative of:</a:t>
          </a:r>
        </a:p>
      </dgm:t>
    </dgm:pt>
    <dgm:pt modelId="{43422511-7EBD-4B17-9E2D-D23ABB8479E3}" type="parTrans" cxnId="{B9819EB7-F883-4C8D-B9E9-A8A192B3AC79}">
      <dgm:prSet/>
      <dgm:spPr/>
      <dgm:t>
        <a:bodyPr/>
        <a:lstStyle/>
        <a:p>
          <a:endParaRPr lang="en-AU"/>
        </a:p>
      </dgm:t>
    </dgm:pt>
    <dgm:pt modelId="{46D90877-489D-4E6D-B6AB-6CEED56326CE}" type="sibTrans" cxnId="{B9819EB7-F883-4C8D-B9E9-A8A192B3AC79}">
      <dgm:prSet/>
      <dgm:spPr/>
      <dgm:t>
        <a:bodyPr/>
        <a:lstStyle/>
        <a:p>
          <a:endParaRPr lang="en-AU"/>
        </a:p>
      </dgm:t>
    </dgm:pt>
    <dgm:pt modelId="{76D204AF-F71D-4B10-A6F9-0E2929F9A229}">
      <dgm:prSet phldrT="[Text]"/>
      <dgm:spPr>
        <a:solidFill>
          <a:schemeClr val="bg1">
            <a:lumMod val="85000"/>
          </a:schemeClr>
        </a:solidFill>
      </dgm:spPr>
      <dgm:t>
        <a:bodyPr/>
        <a:lstStyle/>
        <a:p>
          <a:pPr>
            <a:lnSpc>
              <a:spcPct val="100000"/>
            </a:lnSpc>
            <a:spcBef>
              <a:spcPts val="600"/>
            </a:spcBef>
            <a:spcAft>
              <a:spcPts val="600"/>
            </a:spcAft>
          </a:pPr>
          <a:r>
            <a:rPr lang="en-AU" dirty="0">
              <a:solidFill>
                <a:srgbClr val="002060"/>
              </a:solidFill>
            </a:rPr>
            <a:t>Recording and Reporting Instruments</a:t>
          </a:r>
        </a:p>
      </dgm:t>
    </dgm:pt>
    <dgm:pt modelId="{5C529969-3C38-433B-A079-9AF0793291D0}" type="parTrans" cxnId="{612CB97A-39CD-4C4C-B9F8-C7AE4236CD33}">
      <dgm:prSet/>
      <dgm:spPr/>
      <dgm:t>
        <a:bodyPr/>
        <a:lstStyle/>
        <a:p>
          <a:endParaRPr lang="en-AU"/>
        </a:p>
      </dgm:t>
    </dgm:pt>
    <dgm:pt modelId="{0A6E7450-F820-4A9C-939E-7F573D7BB60C}" type="sibTrans" cxnId="{612CB97A-39CD-4C4C-B9F8-C7AE4236CD33}">
      <dgm:prSet/>
      <dgm:spPr/>
      <dgm:t>
        <a:bodyPr/>
        <a:lstStyle/>
        <a:p>
          <a:endParaRPr lang="en-AU"/>
        </a:p>
      </dgm:t>
    </dgm:pt>
    <dgm:pt modelId="{77BA0CD9-3778-4C65-8975-79021610230F}">
      <dgm:prSet phldrT="[Text]" custT="1"/>
      <dgm:spPr>
        <a:solidFill>
          <a:schemeClr val="bg1">
            <a:alpha val="90000"/>
          </a:schemeClr>
        </a:solidFill>
        <a:ln>
          <a:solidFill>
            <a:schemeClr val="bg1">
              <a:alpha val="90000"/>
            </a:schemeClr>
          </a:solidFill>
        </a:ln>
      </dgm:spPr>
      <dgm:t>
        <a:bodyPr/>
        <a:lstStyle/>
        <a:p>
          <a:pPr marL="179388" indent="-179388">
            <a:lnSpc>
              <a:spcPct val="100000"/>
            </a:lnSpc>
            <a:spcBef>
              <a:spcPts val="600"/>
            </a:spcBef>
            <a:spcAft>
              <a:spcPts val="600"/>
            </a:spcAft>
          </a:pPr>
          <a:r>
            <a:rPr lang="en-AU" sz="1500" dirty="0"/>
            <a:t>Within the tools</a:t>
          </a:r>
        </a:p>
      </dgm:t>
    </dgm:pt>
    <dgm:pt modelId="{B8A330DA-43D4-4227-9DFA-85A9C62EF723}" type="parTrans" cxnId="{61E3ACE0-888D-496D-94A3-43B04E655C33}">
      <dgm:prSet/>
      <dgm:spPr/>
      <dgm:t>
        <a:bodyPr/>
        <a:lstStyle/>
        <a:p>
          <a:endParaRPr lang="en-AU"/>
        </a:p>
      </dgm:t>
    </dgm:pt>
    <dgm:pt modelId="{BB1DAECD-F72F-4240-BC70-C2292FA9F7A7}" type="sibTrans" cxnId="{61E3ACE0-888D-496D-94A3-43B04E655C33}">
      <dgm:prSet/>
      <dgm:spPr/>
      <dgm:t>
        <a:bodyPr/>
        <a:lstStyle/>
        <a:p>
          <a:endParaRPr lang="en-AU"/>
        </a:p>
      </dgm:t>
    </dgm:pt>
    <dgm:pt modelId="{81E6ECA7-1D6F-4E28-AF4D-11166E502322}">
      <dgm:prSet phldrT="[Text]"/>
      <dgm:spPr>
        <a:solidFill>
          <a:schemeClr val="bg1">
            <a:lumMod val="85000"/>
          </a:schemeClr>
        </a:solidFill>
        <a:ln>
          <a:solidFill>
            <a:schemeClr val="bg1"/>
          </a:solidFill>
        </a:ln>
      </dgm:spPr>
      <dgm:t>
        <a:bodyPr/>
        <a:lstStyle/>
        <a:p>
          <a:pPr>
            <a:lnSpc>
              <a:spcPct val="100000"/>
            </a:lnSpc>
            <a:spcBef>
              <a:spcPts val="600"/>
            </a:spcBef>
            <a:spcAft>
              <a:spcPts val="600"/>
            </a:spcAft>
          </a:pPr>
          <a:r>
            <a:rPr lang="en-AU" dirty="0">
              <a:solidFill>
                <a:srgbClr val="002060"/>
              </a:solidFill>
            </a:rPr>
            <a:t>Monitoring and Evaluating Tools</a:t>
          </a:r>
        </a:p>
      </dgm:t>
    </dgm:pt>
    <dgm:pt modelId="{42850A7A-F36E-468F-80F5-6D8D56D4452D}" type="parTrans" cxnId="{84F071A6-CE4A-476E-B43E-017A8DDDC3BE}">
      <dgm:prSet/>
      <dgm:spPr/>
      <dgm:t>
        <a:bodyPr/>
        <a:lstStyle/>
        <a:p>
          <a:endParaRPr lang="en-AU"/>
        </a:p>
      </dgm:t>
    </dgm:pt>
    <dgm:pt modelId="{2DB047F7-26E7-4916-9CE8-E8AD539005AB}" type="sibTrans" cxnId="{84F071A6-CE4A-476E-B43E-017A8DDDC3BE}">
      <dgm:prSet/>
      <dgm:spPr/>
      <dgm:t>
        <a:bodyPr/>
        <a:lstStyle/>
        <a:p>
          <a:endParaRPr lang="en-AU"/>
        </a:p>
      </dgm:t>
    </dgm:pt>
    <dgm:pt modelId="{6CB9924D-DFCA-439C-B31F-8E2CD3E59CAB}">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Assessment Tool Matrix/Checklist</a:t>
          </a:r>
        </a:p>
      </dgm:t>
    </dgm:pt>
    <dgm:pt modelId="{A81B6D21-9DD6-4A58-84BA-41870C4376B8}" type="parTrans" cxnId="{43FA2ACB-13F2-4D83-BB65-EA8A769C3E0E}">
      <dgm:prSet/>
      <dgm:spPr/>
      <dgm:t>
        <a:bodyPr/>
        <a:lstStyle/>
        <a:p>
          <a:endParaRPr lang="en-AU"/>
        </a:p>
      </dgm:t>
    </dgm:pt>
    <dgm:pt modelId="{3C807F31-9148-496E-9210-1F7DB84EF656}" type="sibTrans" cxnId="{43FA2ACB-13F2-4D83-BB65-EA8A769C3E0E}">
      <dgm:prSet/>
      <dgm:spPr/>
      <dgm:t>
        <a:bodyPr/>
        <a:lstStyle/>
        <a:p>
          <a:endParaRPr lang="en-AU"/>
        </a:p>
      </dgm:t>
    </dgm:pt>
    <dgm:pt modelId="{F1674C72-BEFE-4405-BE93-409F0313094A}">
      <dgm:prSet custT="1"/>
      <dgm:spPr>
        <a:ln>
          <a:solidFill>
            <a:schemeClr val="bg1"/>
          </a:solidFill>
        </a:ln>
      </dgm:spPr>
      <dgm:t>
        <a:bodyPr/>
        <a:lstStyle/>
        <a:p>
          <a:pPr marL="179388" indent="-179388">
            <a:lnSpc>
              <a:spcPct val="100000"/>
            </a:lnSpc>
            <a:spcBef>
              <a:spcPts val="600"/>
            </a:spcBef>
            <a:spcAft>
              <a:spcPts val="600"/>
            </a:spcAft>
          </a:pPr>
          <a:r>
            <a:rPr lang="en-AU" sz="1500" dirty="0"/>
            <a:t>Formatting – Template, Style, Brand etc</a:t>
          </a:r>
        </a:p>
      </dgm:t>
    </dgm:pt>
    <dgm:pt modelId="{D708FBE8-32DE-4453-91B0-145FBF8B445B}" type="parTrans" cxnId="{C4515682-DDAB-43F9-9D58-7A9DA6DF054A}">
      <dgm:prSet/>
      <dgm:spPr/>
      <dgm:t>
        <a:bodyPr/>
        <a:lstStyle/>
        <a:p>
          <a:endParaRPr lang="en-AU"/>
        </a:p>
      </dgm:t>
    </dgm:pt>
    <dgm:pt modelId="{DF093DE7-97FC-4D1D-B21C-0A6C0FD091CB}" type="sibTrans" cxnId="{C4515682-DDAB-43F9-9D58-7A9DA6DF054A}">
      <dgm:prSet/>
      <dgm:spPr/>
      <dgm:t>
        <a:bodyPr/>
        <a:lstStyle/>
        <a:p>
          <a:endParaRPr lang="en-AU"/>
        </a:p>
      </dgm:t>
    </dgm:pt>
    <dgm:pt modelId="{1A6184A0-4AE9-4EBF-9D84-7B4DFC87D1AF}">
      <dgm:prSet custT="1"/>
      <dgm:spPr>
        <a:ln>
          <a:solidFill>
            <a:schemeClr val="bg1"/>
          </a:solidFill>
        </a:ln>
      </dgm:spPr>
      <dgm:t>
        <a:bodyPr/>
        <a:lstStyle/>
        <a:p>
          <a:pPr marL="179388" indent="-179388">
            <a:lnSpc>
              <a:spcPct val="100000"/>
            </a:lnSpc>
            <a:spcBef>
              <a:spcPts val="600"/>
            </a:spcBef>
            <a:spcAft>
              <a:spcPts val="600"/>
            </a:spcAft>
          </a:pPr>
          <a:r>
            <a:rPr lang="en-AU" sz="1500" dirty="0"/>
            <a:t>Storage – accessibility – use and approval</a:t>
          </a:r>
        </a:p>
      </dgm:t>
    </dgm:pt>
    <dgm:pt modelId="{8F327D03-98C3-485A-B4F4-59903EEDFBE2}" type="parTrans" cxnId="{BABFBB21-DB14-4038-A16C-4CC0151AEFC7}">
      <dgm:prSet/>
      <dgm:spPr/>
      <dgm:t>
        <a:bodyPr/>
        <a:lstStyle/>
        <a:p>
          <a:endParaRPr lang="en-AU"/>
        </a:p>
      </dgm:t>
    </dgm:pt>
    <dgm:pt modelId="{F1F0AFA3-A3C0-4EDD-A1BF-B3E0A0CB0A47}" type="sibTrans" cxnId="{BABFBB21-DB14-4038-A16C-4CC0151AEFC7}">
      <dgm:prSet/>
      <dgm:spPr/>
      <dgm:t>
        <a:bodyPr/>
        <a:lstStyle/>
        <a:p>
          <a:endParaRPr lang="en-AU"/>
        </a:p>
      </dgm:t>
    </dgm:pt>
    <dgm:pt modelId="{E93B14B9-08FB-4EFF-9950-08DCE341AF92}">
      <dgm:prSet custT="1"/>
      <dgm:spPr>
        <a:ln>
          <a:solidFill>
            <a:schemeClr val="bg1"/>
          </a:solidFill>
        </a:ln>
      </dgm:spPr>
      <dgm:t>
        <a:bodyPr/>
        <a:lstStyle/>
        <a:p>
          <a:pPr marL="179388" indent="-179388">
            <a:lnSpc>
              <a:spcPct val="100000"/>
            </a:lnSpc>
            <a:spcBef>
              <a:spcPts val="600"/>
            </a:spcBef>
            <a:spcAft>
              <a:spcPts val="600"/>
            </a:spcAft>
          </a:pPr>
          <a:r>
            <a:rPr lang="en-AU" sz="1500" dirty="0"/>
            <a:t>Version control</a:t>
          </a:r>
        </a:p>
      </dgm:t>
    </dgm:pt>
    <dgm:pt modelId="{30D56936-4D4D-4C38-9F53-7849DA37EB8F}" type="parTrans" cxnId="{12197696-A034-497D-974A-12A3C6594724}">
      <dgm:prSet/>
      <dgm:spPr/>
      <dgm:t>
        <a:bodyPr/>
        <a:lstStyle/>
        <a:p>
          <a:endParaRPr lang="en-AU"/>
        </a:p>
      </dgm:t>
    </dgm:pt>
    <dgm:pt modelId="{03C558C0-6B27-4A9E-B4D2-BE6FF2445545}" type="sibTrans" cxnId="{12197696-A034-497D-974A-12A3C6594724}">
      <dgm:prSet/>
      <dgm:spPr/>
      <dgm:t>
        <a:bodyPr/>
        <a:lstStyle/>
        <a:p>
          <a:endParaRPr lang="en-AU"/>
        </a:p>
      </dgm:t>
    </dgm:pt>
    <dgm:pt modelId="{A07030E4-3765-4EC4-9088-D5A412D21058}">
      <dgm:prSet custT="1"/>
      <dgm:spPr>
        <a:ln>
          <a:solidFill>
            <a:schemeClr val="bg1"/>
          </a:solidFill>
        </a:ln>
      </dgm:spPr>
      <dgm:t>
        <a:bodyPr/>
        <a:lstStyle/>
        <a:p>
          <a:pPr marL="179388" indent="-179388">
            <a:lnSpc>
              <a:spcPct val="100000"/>
            </a:lnSpc>
            <a:spcBef>
              <a:spcPts val="600"/>
            </a:spcBef>
            <a:spcAft>
              <a:spcPts val="600"/>
            </a:spcAft>
          </a:pPr>
          <a:r>
            <a:rPr lang="en-AU" sz="1500" dirty="0"/>
            <a:t>Unit Specs</a:t>
          </a:r>
        </a:p>
      </dgm:t>
    </dgm:pt>
    <dgm:pt modelId="{4F1D0E8A-E593-44B3-A949-3E790524E678}" type="parTrans" cxnId="{3638E5A8-352D-4DAB-BE0B-1034E9CCECCF}">
      <dgm:prSet/>
      <dgm:spPr/>
      <dgm:t>
        <a:bodyPr/>
        <a:lstStyle/>
        <a:p>
          <a:endParaRPr lang="en-AU"/>
        </a:p>
      </dgm:t>
    </dgm:pt>
    <dgm:pt modelId="{D36CC040-F69C-4196-B898-B63D96E67E81}" type="sibTrans" cxnId="{3638E5A8-352D-4DAB-BE0B-1034E9CCECCF}">
      <dgm:prSet/>
      <dgm:spPr/>
      <dgm:t>
        <a:bodyPr/>
        <a:lstStyle/>
        <a:p>
          <a:endParaRPr lang="en-AU"/>
        </a:p>
      </dgm:t>
    </dgm:pt>
    <dgm:pt modelId="{67C305EC-64B2-4574-96BA-7CFC101B91BF}">
      <dgm:prSet custT="1"/>
      <dgm:spPr>
        <a:ln>
          <a:solidFill>
            <a:schemeClr val="bg1"/>
          </a:solidFill>
        </a:ln>
      </dgm:spPr>
      <dgm:t>
        <a:bodyPr/>
        <a:lstStyle/>
        <a:p>
          <a:pPr marL="179388" indent="-179388">
            <a:lnSpc>
              <a:spcPct val="100000"/>
            </a:lnSpc>
            <a:spcBef>
              <a:spcPts val="600"/>
            </a:spcBef>
            <a:spcAft>
              <a:spcPts val="600"/>
            </a:spcAft>
          </a:pPr>
          <a:r>
            <a:rPr lang="en-AU" sz="1500" dirty="0"/>
            <a:t>Assessment Requirements</a:t>
          </a:r>
        </a:p>
      </dgm:t>
    </dgm:pt>
    <dgm:pt modelId="{9A54AE73-0DDD-4B33-84D3-5582142A2F80}" type="parTrans" cxnId="{5C0D3BD0-00A1-48C2-B94D-2A3D6D78E4AC}">
      <dgm:prSet/>
      <dgm:spPr/>
      <dgm:t>
        <a:bodyPr/>
        <a:lstStyle/>
        <a:p>
          <a:endParaRPr lang="en-AU"/>
        </a:p>
      </dgm:t>
    </dgm:pt>
    <dgm:pt modelId="{D204524C-07B0-485D-AC8F-A21666B54A02}" type="sibTrans" cxnId="{5C0D3BD0-00A1-48C2-B94D-2A3D6D78E4AC}">
      <dgm:prSet/>
      <dgm:spPr/>
      <dgm:t>
        <a:bodyPr/>
        <a:lstStyle/>
        <a:p>
          <a:endParaRPr lang="en-AU"/>
        </a:p>
      </dgm:t>
    </dgm:pt>
    <dgm:pt modelId="{7D17B26F-55FD-4145-A05F-44D39BAB88BB}">
      <dgm:prSet custT="1"/>
      <dgm:spPr>
        <a:ln>
          <a:solidFill>
            <a:schemeClr val="bg1"/>
          </a:solidFill>
        </a:ln>
      </dgm:spPr>
      <dgm:t>
        <a:bodyPr/>
        <a:lstStyle/>
        <a:p>
          <a:pPr marL="179388" indent="-179388">
            <a:lnSpc>
              <a:spcPct val="100000"/>
            </a:lnSpc>
            <a:spcBef>
              <a:spcPts val="600"/>
            </a:spcBef>
            <a:spcAft>
              <a:spcPts val="600"/>
            </a:spcAft>
          </a:pPr>
          <a:r>
            <a:rPr lang="en-AU" sz="1500" dirty="0"/>
            <a:t>Industry Information e.g. legislative or directly informed </a:t>
          </a:r>
          <a:endParaRPr lang="en-AU" sz="1200" dirty="0"/>
        </a:p>
      </dgm:t>
    </dgm:pt>
    <dgm:pt modelId="{C25EC89D-55F8-4109-A3C7-C4AF37AA0B61}" type="parTrans" cxnId="{E839EF39-F520-498F-B907-4BE603BB81FE}">
      <dgm:prSet/>
      <dgm:spPr/>
      <dgm:t>
        <a:bodyPr/>
        <a:lstStyle/>
        <a:p>
          <a:endParaRPr lang="en-AU"/>
        </a:p>
      </dgm:t>
    </dgm:pt>
    <dgm:pt modelId="{437000AC-3D0B-4C36-9DCF-907FCD3E5EAF}" type="sibTrans" cxnId="{E839EF39-F520-498F-B907-4BE603BB81FE}">
      <dgm:prSet/>
      <dgm:spPr/>
      <dgm:t>
        <a:bodyPr/>
        <a:lstStyle/>
        <a:p>
          <a:endParaRPr lang="en-AU"/>
        </a:p>
      </dgm:t>
    </dgm:pt>
    <dgm:pt modelId="{DFBE2212-E8F6-44DA-9936-9511E9934295}">
      <dgm:prSet custT="1"/>
      <dgm:spPr>
        <a:ln>
          <a:solidFill>
            <a:schemeClr val="bg1"/>
          </a:solidFill>
        </a:ln>
      </dgm:spPr>
      <dgm:t>
        <a:bodyPr/>
        <a:lstStyle/>
        <a:p>
          <a:pPr marL="358775" indent="-179388">
            <a:lnSpc>
              <a:spcPct val="100000"/>
            </a:lnSpc>
            <a:spcBef>
              <a:spcPts val="600"/>
            </a:spcBef>
            <a:spcAft>
              <a:spcPts val="600"/>
            </a:spcAft>
            <a:buFont typeface="Courier New" panose="02070309020205020404" pitchFamily="49" charset="0"/>
            <a:buChar char="o"/>
          </a:pPr>
          <a:r>
            <a:rPr lang="en-AU" sz="1200" dirty="0"/>
            <a:t>Training Package</a:t>
          </a:r>
        </a:p>
      </dgm:t>
    </dgm:pt>
    <dgm:pt modelId="{00867DF9-02AF-4B62-9538-3F8356C21214}" type="parTrans" cxnId="{7E82C729-AF3D-4AC3-9EF2-17B7982A0C28}">
      <dgm:prSet/>
      <dgm:spPr/>
      <dgm:t>
        <a:bodyPr/>
        <a:lstStyle/>
        <a:p>
          <a:endParaRPr lang="en-AU"/>
        </a:p>
      </dgm:t>
    </dgm:pt>
    <dgm:pt modelId="{A89CA072-8700-405B-AC48-BD235CEC9683}" type="sibTrans" cxnId="{7E82C729-AF3D-4AC3-9EF2-17B7982A0C28}">
      <dgm:prSet/>
      <dgm:spPr/>
      <dgm:t>
        <a:bodyPr/>
        <a:lstStyle/>
        <a:p>
          <a:endParaRPr lang="en-AU"/>
        </a:p>
      </dgm:t>
    </dgm:pt>
    <dgm:pt modelId="{FE27B8CD-52AD-4320-960F-F4AD3B56D835}">
      <dgm:prSet custT="1"/>
      <dgm:spPr>
        <a:ln>
          <a:solidFill>
            <a:schemeClr val="bg1"/>
          </a:solidFill>
        </a:ln>
      </dgm:spPr>
      <dgm:t>
        <a:bodyPr/>
        <a:lstStyle/>
        <a:p>
          <a:pPr marL="358775" indent="-179388">
            <a:lnSpc>
              <a:spcPct val="100000"/>
            </a:lnSpc>
            <a:spcBef>
              <a:spcPts val="600"/>
            </a:spcBef>
            <a:spcAft>
              <a:spcPts val="600"/>
            </a:spcAft>
            <a:buFont typeface="Courier New" panose="02070309020205020404" pitchFamily="49" charset="0"/>
            <a:buChar char="o"/>
          </a:pPr>
          <a:r>
            <a:rPr lang="en-AU" sz="1200" dirty="0"/>
            <a:t>Industry</a:t>
          </a:r>
        </a:p>
      </dgm:t>
    </dgm:pt>
    <dgm:pt modelId="{8AC0B2F6-AFA1-4627-8715-F74681521DED}" type="parTrans" cxnId="{B1C8E2E3-9EC5-4340-BDC2-5F982D31136B}">
      <dgm:prSet/>
      <dgm:spPr/>
      <dgm:t>
        <a:bodyPr/>
        <a:lstStyle/>
        <a:p>
          <a:endParaRPr lang="en-AU"/>
        </a:p>
      </dgm:t>
    </dgm:pt>
    <dgm:pt modelId="{660AA1EB-E0A4-4AE8-B969-2F121D11F0BB}" type="sibTrans" cxnId="{B1C8E2E3-9EC5-4340-BDC2-5F982D31136B}">
      <dgm:prSet/>
      <dgm:spPr/>
      <dgm:t>
        <a:bodyPr/>
        <a:lstStyle/>
        <a:p>
          <a:endParaRPr lang="en-AU"/>
        </a:p>
      </dgm:t>
    </dgm:pt>
    <dgm:pt modelId="{DA04CBEF-A914-40C2-A992-49EE0BA3C1DA}">
      <dgm:prSet custT="1"/>
      <dgm:spPr>
        <a:ln>
          <a:solidFill>
            <a:schemeClr val="bg1"/>
          </a:solidFill>
        </a:ln>
      </dgm:spPr>
      <dgm:t>
        <a:bodyPr/>
        <a:lstStyle/>
        <a:p>
          <a:pPr marL="179388" indent="-179388">
            <a:lnSpc>
              <a:spcPct val="100000"/>
            </a:lnSpc>
            <a:spcBef>
              <a:spcPts val="600"/>
            </a:spcBef>
            <a:spcAft>
              <a:spcPts val="600"/>
            </a:spcAft>
          </a:pPr>
          <a:r>
            <a:rPr lang="en-AU" sz="1500" dirty="0"/>
            <a:t>Mapping </a:t>
          </a:r>
          <a:r>
            <a:rPr lang="en-AU" sz="1200" dirty="0"/>
            <a:t>(alignment)</a:t>
          </a:r>
        </a:p>
      </dgm:t>
    </dgm:pt>
    <dgm:pt modelId="{2A3091C7-B91A-4232-A5CB-5F92CE3DA8B1}" type="parTrans" cxnId="{074A1E3B-3E98-43C0-AF3B-D0086142B013}">
      <dgm:prSet/>
      <dgm:spPr/>
      <dgm:t>
        <a:bodyPr/>
        <a:lstStyle/>
        <a:p>
          <a:endParaRPr lang="en-AU"/>
        </a:p>
      </dgm:t>
    </dgm:pt>
    <dgm:pt modelId="{3D816AF3-4059-4E72-B9A8-656773B4D597}" type="sibTrans" cxnId="{074A1E3B-3E98-43C0-AF3B-D0086142B013}">
      <dgm:prSet/>
      <dgm:spPr/>
      <dgm:t>
        <a:bodyPr/>
        <a:lstStyle/>
        <a:p>
          <a:endParaRPr lang="en-AU"/>
        </a:p>
      </dgm:t>
    </dgm:pt>
    <dgm:pt modelId="{524085EE-8ECD-46ED-B49D-5078B72BE222}">
      <dgm:prSet custT="1"/>
      <dgm:spPr>
        <a:ln>
          <a:solidFill>
            <a:schemeClr val="bg1">
              <a:alpha val="90000"/>
            </a:schemeClr>
          </a:solidFill>
        </a:ln>
      </dgm:spPr>
      <dgm:t>
        <a:bodyPr/>
        <a:lstStyle/>
        <a:p>
          <a:pPr marL="179388" indent="-179388">
            <a:lnSpc>
              <a:spcPct val="100000"/>
            </a:lnSpc>
            <a:spcBef>
              <a:spcPts val="600"/>
            </a:spcBef>
            <a:spcAft>
              <a:spcPts val="600"/>
            </a:spcAft>
          </a:pPr>
          <a:r>
            <a:rPr lang="en-AU" sz="1500" dirty="0"/>
            <a:t>Student Profiles</a:t>
          </a:r>
        </a:p>
      </dgm:t>
    </dgm:pt>
    <dgm:pt modelId="{170B5FCC-67F2-4C6E-A7F1-70240C32CA3A}" type="parTrans" cxnId="{6DD3EFD8-2723-4487-8DE7-0E06E494C8C3}">
      <dgm:prSet/>
      <dgm:spPr/>
      <dgm:t>
        <a:bodyPr/>
        <a:lstStyle/>
        <a:p>
          <a:endParaRPr lang="en-AU"/>
        </a:p>
      </dgm:t>
    </dgm:pt>
    <dgm:pt modelId="{B71F4B0F-6A6F-42EA-AEF6-35D8BFA85FB7}" type="sibTrans" cxnId="{6DD3EFD8-2723-4487-8DE7-0E06E494C8C3}">
      <dgm:prSet/>
      <dgm:spPr/>
      <dgm:t>
        <a:bodyPr/>
        <a:lstStyle/>
        <a:p>
          <a:endParaRPr lang="en-AU"/>
        </a:p>
      </dgm:t>
    </dgm:pt>
    <dgm:pt modelId="{3E520F77-FA4F-4A6D-8748-5870BFD226E6}">
      <dgm:prSet custT="1"/>
      <dgm:spPr>
        <a:ln>
          <a:solidFill>
            <a:schemeClr val="bg1">
              <a:alpha val="90000"/>
            </a:schemeClr>
          </a:solidFill>
        </a:ln>
      </dgm:spPr>
      <dgm:t>
        <a:bodyPr/>
        <a:lstStyle/>
        <a:p>
          <a:pPr marL="179388" indent="-179388">
            <a:lnSpc>
              <a:spcPct val="100000"/>
            </a:lnSpc>
            <a:spcBef>
              <a:spcPts val="600"/>
            </a:spcBef>
            <a:spcAft>
              <a:spcPts val="600"/>
            </a:spcAft>
          </a:pPr>
          <a:r>
            <a:rPr lang="en-AU" sz="1500" dirty="0"/>
            <a:t>Class/Cohort/ Group Profiles</a:t>
          </a:r>
        </a:p>
      </dgm:t>
    </dgm:pt>
    <dgm:pt modelId="{2DA7F6DF-13C3-4A6E-B6A7-3EE2B0398161}" type="parTrans" cxnId="{65FB4CCA-88DC-4410-976C-DFAF0C810829}">
      <dgm:prSet/>
      <dgm:spPr/>
      <dgm:t>
        <a:bodyPr/>
        <a:lstStyle/>
        <a:p>
          <a:endParaRPr lang="en-AU"/>
        </a:p>
      </dgm:t>
    </dgm:pt>
    <dgm:pt modelId="{9F83CF82-2394-4295-BB2A-6115744D3BDB}" type="sibTrans" cxnId="{65FB4CCA-88DC-4410-976C-DFAF0C810829}">
      <dgm:prSet/>
      <dgm:spPr/>
      <dgm:t>
        <a:bodyPr/>
        <a:lstStyle/>
        <a:p>
          <a:endParaRPr lang="en-AU"/>
        </a:p>
      </dgm:t>
    </dgm:pt>
    <dgm:pt modelId="{74D24642-13C7-4B7F-A81E-889B45959CC9}">
      <dgm:prSet custT="1"/>
      <dgm:spPr>
        <a:ln>
          <a:solidFill>
            <a:schemeClr val="bg1">
              <a:alpha val="90000"/>
            </a:schemeClr>
          </a:solidFill>
        </a:ln>
      </dgm:spPr>
      <dgm:t>
        <a:bodyPr/>
        <a:lstStyle/>
        <a:p>
          <a:pPr marL="179388" indent="-179388">
            <a:lnSpc>
              <a:spcPct val="100000"/>
            </a:lnSpc>
            <a:spcBef>
              <a:spcPts val="600"/>
            </a:spcBef>
            <a:spcAft>
              <a:spcPts val="600"/>
            </a:spcAft>
          </a:pPr>
          <a:r>
            <a:rPr lang="en-AU" sz="1500" dirty="0"/>
            <a:t>AVETMISS reporting software</a:t>
          </a:r>
        </a:p>
      </dgm:t>
    </dgm:pt>
    <dgm:pt modelId="{937FA68F-E789-4EA2-9991-FA39FE315CEC}" type="parTrans" cxnId="{D90E5C66-950A-4A8B-B2F2-655392E3929F}">
      <dgm:prSet/>
      <dgm:spPr/>
      <dgm:t>
        <a:bodyPr/>
        <a:lstStyle/>
        <a:p>
          <a:endParaRPr lang="en-AU"/>
        </a:p>
      </dgm:t>
    </dgm:pt>
    <dgm:pt modelId="{C4C7544A-7885-4141-B35E-94417B11EE75}" type="sibTrans" cxnId="{D90E5C66-950A-4A8B-B2F2-655392E3929F}">
      <dgm:prSet/>
      <dgm:spPr/>
      <dgm:t>
        <a:bodyPr/>
        <a:lstStyle/>
        <a:p>
          <a:endParaRPr lang="en-AU"/>
        </a:p>
      </dgm:t>
    </dgm:pt>
    <dgm:pt modelId="{237C0FD5-800F-4CAC-B7EF-D766DC11FA49}">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solidFill>
                <a:schemeClr val="tx1"/>
              </a:solidFill>
            </a:rPr>
            <a:t>Reviewing and Trailing</a:t>
          </a:r>
        </a:p>
      </dgm:t>
    </dgm:pt>
    <dgm:pt modelId="{B47DC78C-4EB5-47B9-94D3-F4399F31B2D9}" type="parTrans" cxnId="{E42CFED4-2DC2-4A31-AFAA-59B3C1DF702F}">
      <dgm:prSet/>
      <dgm:spPr/>
      <dgm:t>
        <a:bodyPr/>
        <a:lstStyle/>
        <a:p>
          <a:endParaRPr lang="en-AU"/>
        </a:p>
      </dgm:t>
    </dgm:pt>
    <dgm:pt modelId="{4A618783-FBD0-4D89-9CA8-48925D6CAD7E}" type="sibTrans" cxnId="{E42CFED4-2DC2-4A31-AFAA-59B3C1DF702F}">
      <dgm:prSet/>
      <dgm:spPr/>
      <dgm:t>
        <a:bodyPr/>
        <a:lstStyle/>
        <a:p>
          <a:endParaRPr lang="en-AU"/>
        </a:p>
      </dgm:t>
    </dgm:pt>
    <dgm:pt modelId="{C7134427-EB0E-4020-BCC5-F82A71012602}">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Validation Outcomes documentation</a:t>
          </a:r>
        </a:p>
      </dgm:t>
    </dgm:pt>
    <dgm:pt modelId="{FD4690AE-DC6E-48BC-AFFD-AA50AEAEDCCA}" type="parTrans" cxnId="{D8A13B5E-AC3C-43DC-A11C-434433B7126D}">
      <dgm:prSet/>
      <dgm:spPr/>
      <dgm:t>
        <a:bodyPr/>
        <a:lstStyle/>
        <a:p>
          <a:endParaRPr lang="en-AU"/>
        </a:p>
      </dgm:t>
    </dgm:pt>
    <dgm:pt modelId="{4F8D74DB-8B29-4536-8936-DF40B42B1C68}" type="sibTrans" cxnId="{D8A13B5E-AC3C-43DC-A11C-434433B7126D}">
      <dgm:prSet/>
      <dgm:spPr/>
      <dgm:t>
        <a:bodyPr/>
        <a:lstStyle/>
        <a:p>
          <a:endParaRPr lang="en-AU"/>
        </a:p>
      </dgm:t>
    </dgm:pt>
    <dgm:pt modelId="{C2ED0F39-6F26-432B-B051-ABBCD4E027A3}">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Continuous Improvement Log/Register</a:t>
          </a:r>
        </a:p>
      </dgm:t>
    </dgm:pt>
    <dgm:pt modelId="{DBF58456-0D8C-4E8C-9DB2-0A3B2ED38F62}" type="parTrans" cxnId="{083E1709-BB65-4329-9AA1-257ADA47AF6A}">
      <dgm:prSet/>
      <dgm:spPr/>
      <dgm:t>
        <a:bodyPr/>
        <a:lstStyle/>
        <a:p>
          <a:endParaRPr lang="en-AU"/>
        </a:p>
      </dgm:t>
    </dgm:pt>
    <dgm:pt modelId="{7ED8F94B-6D60-4AB0-B027-7854901975E1}" type="sibTrans" cxnId="{083E1709-BB65-4329-9AA1-257ADA47AF6A}">
      <dgm:prSet/>
      <dgm:spPr/>
      <dgm:t>
        <a:bodyPr/>
        <a:lstStyle/>
        <a:p>
          <a:endParaRPr lang="en-AU"/>
        </a:p>
      </dgm:t>
    </dgm:pt>
    <dgm:pt modelId="{01FAFE42-DC7E-4342-94D8-1DD44F67F35D}">
      <dgm:prSet custT="1"/>
      <dgm:spPr>
        <a:ln>
          <a:solidFill>
            <a:schemeClr val="bg1"/>
          </a:solidFill>
        </a:ln>
      </dgm:spPr>
      <dgm:t>
        <a:bodyPr/>
        <a:lstStyle/>
        <a:p>
          <a:pPr marL="358775" indent="-179388">
            <a:lnSpc>
              <a:spcPct val="100000"/>
            </a:lnSpc>
            <a:spcBef>
              <a:spcPts val="600"/>
            </a:spcBef>
            <a:spcAft>
              <a:spcPts val="600"/>
            </a:spcAft>
            <a:buFont typeface="Courier New" panose="02070309020205020404" pitchFamily="49" charset="0"/>
            <a:buChar char="o"/>
          </a:pPr>
          <a:r>
            <a:rPr lang="en-AU" sz="1200" dirty="0"/>
            <a:t>Principles of Assessment</a:t>
          </a:r>
        </a:p>
      </dgm:t>
    </dgm:pt>
    <dgm:pt modelId="{4773FAAC-E075-4434-B5A8-7B5FE5C6B855}" type="parTrans" cxnId="{71F08A4B-3813-4AAA-AA12-7359F866D5C9}">
      <dgm:prSet/>
      <dgm:spPr/>
      <dgm:t>
        <a:bodyPr/>
        <a:lstStyle/>
        <a:p>
          <a:endParaRPr lang="en-AU"/>
        </a:p>
      </dgm:t>
    </dgm:pt>
    <dgm:pt modelId="{6E7A6F59-74E5-4AD9-9429-78A89A3FE226}" type="sibTrans" cxnId="{71F08A4B-3813-4AAA-AA12-7359F866D5C9}">
      <dgm:prSet/>
      <dgm:spPr/>
      <dgm:t>
        <a:bodyPr/>
        <a:lstStyle/>
        <a:p>
          <a:endParaRPr lang="en-AU"/>
        </a:p>
      </dgm:t>
    </dgm:pt>
    <dgm:pt modelId="{1851BA58-CCFE-4988-B8EE-4255CC28D0AF}">
      <dgm:prSet custT="1"/>
      <dgm:spPr>
        <a:ln>
          <a:solidFill>
            <a:schemeClr val="bg1"/>
          </a:solidFill>
        </a:ln>
      </dgm:spPr>
      <dgm:t>
        <a:bodyPr/>
        <a:lstStyle/>
        <a:p>
          <a:pPr marL="358775" indent="-179388">
            <a:lnSpc>
              <a:spcPct val="100000"/>
            </a:lnSpc>
            <a:spcBef>
              <a:spcPts val="600"/>
            </a:spcBef>
            <a:spcAft>
              <a:spcPts val="600"/>
            </a:spcAft>
            <a:buFont typeface="Courier New" panose="02070309020205020404" pitchFamily="49" charset="0"/>
            <a:buChar char="o"/>
          </a:pPr>
          <a:r>
            <a:rPr lang="en-AU" sz="1200" dirty="0"/>
            <a:t>Rules of Evidence</a:t>
          </a:r>
        </a:p>
      </dgm:t>
    </dgm:pt>
    <dgm:pt modelId="{56439750-BD1F-4D87-BC4B-92A8694C6F61}" type="parTrans" cxnId="{9F63BF0F-F4FA-4CF5-AAFD-5CDC92C550D6}">
      <dgm:prSet/>
      <dgm:spPr/>
      <dgm:t>
        <a:bodyPr/>
        <a:lstStyle/>
        <a:p>
          <a:endParaRPr lang="en-AU"/>
        </a:p>
      </dgm:t>
    </dgm:pt>
    <dgm:pt modelId="{AA431604-8124-4671-BA66-2C0F22A5C56D}" type="sibTrans" cxnId="{9F63BF0F-F4FA-4CF5-AAFD-5CDC92C550D6}">
      <dgm:prSet/>
      <dgm:spPr/>
      <dgm:t>
        <a:bodyPr/>
        <a:lstStyle/>
        <a:p>
          <a:endParaRPr lang="en-AU"/>
        </a:p>
      </dgm:t>
    </dgm:pt>
    <dgm:pt modelId="{9E4FC35E-BE6C-4B1C-B86D-8B8DCA67E6F8}">
      <dgm:prSet custT="1"/>
      <dgm:spPr>
        <a:ln>
          <a:solidFill>
            <a:schemeClr val="bg1"/>
          </a:solidFill>
        </a:ln>
      </dgm:spPr>
      <dgm:t>
        <a:bodyPr/>
        <a:lstStyle/>
        <a:p>
          <a:pPr marL="179388" indent="-179388">
            <a:lnSpc>
              <a:spcPct val="100000"/>
            </a:lnSpc>
            <a:spcBef>
              <a:spcPts val="600"/>
            </a:spcBef>
            <a:spcAft>
              <a:spcPts val="600"/>
            </a:spcAft>
          </a:pPr>
          <a:r>
            <a:rPr lang="en-AU" sz="1500" dirty="0"/>
            <a:t>Activity Instructions</a:t>
          </a:r>
        </a:p>
      </dgm:t>
    </dgm:pt>
    <dgm:pt modelId="{18C80EA6-BD8B-46D6-8141-6F3289B81AB6}" type="parTrans" cxnId="{FDBC8135-D13F-48D0-859A-8DF3F40FA76A}">
      <dgm:prSet/>
      <dgm:spPr/>
      <dgm:t>
        <a:bodyPr/>
        <a:lstStyle/>
        <a:p>
          <a:endParaRPr lang="en-AU"/>
        </a:p>
      </dgm:t>
    </dgm:pt>
    <dgm:pt modelId="{BF3679AD-0AD8-42DC-96FB-24693815516B}" type="sibTrans" cxnId="{FDBC8135-D13F-48D0-859A-8DF3F40FA76A}">
      <dgm:prSet/>
      <dgm:spPr/>
      <dgm:t>
        <a:bodyPr/>
        <a:lstStyle/>
        <a:p>
          <a:endParaRPr lang="en-AU"/>
        </a:p>
      </dgm:t>
    </dgm:pt>
    <dgm:pt modelId="{F2BB842B-EB3C-42C0-B1BA-A72CF12F7993}">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Validation Plan</a:t>
          </a:r>
        </a:p>
      </dgm:t>
    </dgm:pt>
    <dgm:pt modelId="{E70CBEAE-1464-4BF1-9DC9-1CFC9C082562}" type="parTrans" cxnId="{ED8AD229-25BC-4E00-B029-B061098D9EB7}">
      <dgm:prSet/>
      <dgm:spPr/>
      <dgm:t>
        <a:bodyPr/>
        <a:lstStyle/>
        <a:p>
          <a:endParaRPr lang="en-GB"/>
        </a:p>
      </dgm:t>
    </dgm:pt>
    <dgm:pt modelId="{0E832705-D472-4517-B486-1D3277C50196}" type="sibTrans" cxnId="{ED8AD229-25BC-4E00-B029-B061098D9EB7}">
      <dgm:prSet/>
      <dgm:spPr/>
      <dgm:t>
        <a:bodyPr/>
        <a:lstStyle/>
        <a:p>
          <a:endParaRPr lang="en-GB"/>
        </a:p>
      </dgm:t>
    </dgm:pt>
    <dgm:pt modelId="{3942C531-3C20-4D50-869C-511593D04EFE}">
      <dgm:prSet custT="1"/>
      <dgm:spPr>
        <a:ln>
          <a:solidFill>
            <a:schemeClr val="bg1"/>
          </a:solidFill>
        </a:ln>
      </dgm:spPr>
      <dgm:t>
        <a:bodyPr/>
        <a:lstStyle/>
        <a:p>
          <a:pPr marL="179388" indent="-179388">
            <a:lnSpc>
              <a:spcPct val="100000"/>
            </a:lnSpc>
            <a:spcBef>
              <a:spcPts val="600"/>
            </a:spcBef>
            <a:spcAft>
              <a:spcPts val="600"/>
            </a:spcAft>
          </a:pPr>
          <a:r>
            <a:rPr lang="en-AU" sz="1500" dirty="0"/>
            <a:t>Planning and development</a:t>
          </a:r>
        </a:p>
      </dgm:t>
    </dgm:pt>
    <dgm:pt modelId="{2D2E0A10-C877-4D2A-892B-26904176B177}" type="parTrans" cxnId="{0E66D623-1C10-4ED6-891B-5B8D1262B59C}">
      <dgm:prSet/>
      <dgm:spPr/>
      <dgm:t>
        <a:bodyPr/>
        <a:lstStyle/>
        <a:p>
          <a:endParaRPr lang="en-AU"/>
        </a:p>
      </dgm:t>
    </dgm:pt>
    <dgm:pt modelId="{E5C51792-FD83-4637-AFA9-56918B6CE094}" type="sibTrans" cxnId="{0E66D623-1C10-4ED6-891B-5B8D1262B59C}">
      <dgm:prSet/>
      <dgm:spPr/>
      <dgm:t>
        <a:bodyPr/>
        <a:lstStyle/>
        <a:p>
          <a:endParaRPr lang="en-AU"/>
        </a:p>
      </dgm:t>
    </dgm:pt>
    <dgm:pt modelId="{64DB86D5-45A2-4BC2-80B9-649D6761C10F}">
      <dgm:prSet custT="1"/>
      <dgm:spPr>
        <a:ln>
          <a:solidFill>
            <a:schemeClr val="bg1"/>
          </a:solidFill>
        </a:ln>
      </dgm:spPr>
      <dgm:t>
        <a:bodyPr/>
        <a:lstStyle/>
        <a:p>
          <a:pPr marL="179388" indent="-179388">
            <a:lnSpc>
              <a:spcPct val="100000"/>
            </a:lnSpc>
            <a:spcBef>
              <a:spcPts val="600"/>
            </a:spcBef>
            <a:spcAft>
              <a:spcPts val="600"/>
            </a:spcAft>
          </a:pPr>
          <a:r>
            <a:rPr lang="en-AU" sz="1500" dirty="0"/>
            <a:t>Industry consultation</a:t>
          </a:r>
        </a:p>
      </dgm:t>
    </dgm:pt>
    <dgm:pt modelId="{88EA84E6-0BB1-40DF-986B-171E157BBE47}" type="parTrans" cxnId="{942CC4B1-55C4-4C0C-89F6-9FB1ADFF0642}">
      <dgm:prSet/>
      <dgm:spPr/>
      <dgm:t>
        <a:bodyPr/>
        <a:lstStyle/>
        <a:p>
          <a:endParaRPr lang="en-AU"/>
        </a:p>
      </dgm:t>
    </dgm:pt>
    <dgm:pt modelId="{466F6D85-D95C-4C75-B17F-FE3BC46FEAAF}" type="sibTrans" cxnId="{942CC4B1-55C4-4C0C-89F6-9FB1ADFF0642}">
      <dgm:prSet/>
      <dgm:spPr/>
      <dgm:t>
        <a:bodyPr/>
        <a:lstStyle/>
        <a:p>
          <a:endParaRPr lang="en-AU"/>
        </a:p>
      </dgm:t>
    </dgm:pt>
    <dgm:pt modelId="{C49C8EBB-41BA-4CC3-AFF6-46959494FD22}">
      <dgm:prSet custT="1"/>
      <dgm:spPr>
        <a:ln>
          <a:solidFill>
            <a:schemeClr val="bg1"/>
          </a:solidFill>
        </a:ln>
      </dgm:spPr>
      <dgm:t>
        <a:bodyPr/>
        <a:lstStyle/>
        <a:p>
          <a:pPr marL="179388" indent="-179388">
            <a:lnSpc>
              <a:spcPct val="100000"/>
            </a:lnSpc>
            <a:spcBef>
              <a:spcPts val="600"/>
            </a:spcBef>
            <a:spcAft>
              <a:spcPts val="600"/>
            </a:spcAft>
          </a:pPr>
          <a:r>
            <a:rPr lang="en-AU" sz="1500" dirty="0"/>
            <a:t>Customisation and contextualisation</a:t>
          </a:r>
        </a:p>
      </dgm:t>
    </dgm:pt>
    <dgm:pt modelId="{D55A7DCE-EB59-485E-83E2-E7CDF3634ED0}" type="parTrans" cxnId="{7D43DA19-B143-456D-8F57-CECE42A59D52}">
      <dgm:prSet/>
      <dgm:spPr/>
      <dgm:t>
        <a:bodyPr/>
        <a:lstStyle/>
        <a:p>
          <a:endParaRPr lang="en-AU"/>
        </a:p>
      </dgm:t>
    </dgm:pt>
    <dgm:pt modelId="{4A180C74-173E-430A-BD51-971E105A1909}" type="sibTrans" cxnId="{7D43DA19-B143-456D-8F57-CECE42A59D52}">
      <dgm:prSet/>
      <dgm:spPr/>
      <dgm:t>
        <a:bodyPr/>
        <a:lstStyle/>
        <a:p>
          <a:endParaRPr lang="en-AU"/>
        </a:p>
      </dgm:t>
    </dgm:pt>
    <dgm:pt modelId="{1E7DC55A-E454-485C-84C4-B9064C6CB114}">
      <dgm:prSet phldrT="[Text]" custT="1"/>
      <dgm:spPr>
        <a:solidFill>
          <a:schemeClr val="bg1">
            <a:alpha val="90000"/>
          </a:schemeClr>
        </a:solidFill>
        <a:ln>
          <a:solidFill>
            <a:schemeClr val="bg1"/>
          </a:solidFill>
        </a:ln>
      </dgm:spPr>
      <dgm:t>
        <a:bodyPr/>
        <a:lstStyle/>
        <a:p>
          <a:pPr marL="179388" indent="-179388">
            <a:lnSpc>
              <a:spcPct val="100000"/>
            </a:lnSpc>
            <a:spcBef>
              <a:spcPts val="600"/>
            </a:spcBef>
            <a:spcAft>
              <a:spcPts val="600"/>
            </a:spcAft>
          </a:pPr>
          <a:r>
            <a:rPr lang="en-AU" sz="1500" dirty="0"/>
            <a:t>Validator Verification</a:t>
          </a:r>
        </a:p>
      </dgm:t>
    </dgm:pt>
    <dgm:pt modelId="{EE00F57E-5629-4A74-BB95-8FE6C35D6171}" type="parTrans" cxnId="{D8B5E0EC-2412-4515-89A4-E93312B8ED38}">
      <dgm:prSet/>
      <dgm:spPr/>
      <dgm:t>
        <a:bodyPr/>
        <a:lstStyle/>
        <a:p>
          <a:endParaRPr lang="en-GB"/>
        </a:p>
      </dgm:t>
    </dgm:pt>
    <dgm:pt modelId="{9303D790-DEA2-46B2-9DDF-6F55FE9297D1}" type="sibTrans" cxnId="{D8B5E0EC-2412-4515-89A4-E93312B8ED38}">
      <dgm:prSet/>
      <dgm:spPr/>
      <dgm:t>
        <a:bodyPr/>
        <a:lstStyle/>
        <a:p>
          <a:endParaRPr lang="en-GB"/>
        </a:p>
      </dgm:t>
    </dgm:pt>
    <dgm:pt modelId="{EE8117ED-C4D2-40F6-992D-835993A26FD4}">
      <dgm:prSet custT="1"/>
      <dgm:spPr>
        <a:ln>
          <a:solidFill>
            <a:schemeClr val="bg1"/>
          </a:solidFill>
        </a:ln>
      </dgm:spPr>
      <dgm:t>
        <a:bodyPr/>
        <a:lstStyle/>
        <a:p>
          <a:pPr marL="179388" indent="-179388">
            <a:lnSpc>
              <a:spcPct val="100000"/>
            </a:lnSpc>
            <a:spcBef>
              <a:spcPts val="600"/>
            </a:spcBef>
            <a:spcAft>
              <a:spcPts val="600"/>
            </a:spcAft>
          </a:pPr>
          <a:r>
            <a:rPr lang="en-AU" sz="1500" dirty="0"/>
            <a:t>Evidence Gathering</a:t>
          </a:r>
        </a:p>
      </dgm:t>
    </dgm:pt>
    <dgm:pt modelId="{C1F1EEBC-24C9-438D-88CF-FA7C82CC7362}" type="parTrans" cxnId="{32025523-2F44-4F55-89D6-9FD54563A444}">
      <dgm:prSet/>
      <dgm:spPr/>
      <dgm:t>
        <a:bodyPr/>
        <a:lstStyle/>
        <a:p>
          <a:endParaRPr lang="en-GB"/>
        </a:p>
      </dgm:t>
    </dgm:pt>
    <dgm:pt modelId="{117E858C-A7FD-47B3-ACBC-8D4F1D697652}" type="sibTrans" cxnId="{32025523-2F44-4F55-89D6-9FD54563A444}">
      <dgm:prSet/>
      <dgm:spPr/>
      <dgm:t>
        <a:bodyPr/>
        <a:lstStyle/>
        <a:p>
          <a:endParaRPr lang="en-GB"/>
        </a:p>
      </dgm:t>
    </dgm:pt>
    <dgm:pt modelId="{D517B1E6-31B8-4154-8EA2-6D276C74B6EA}">
      <dgm:prSet custT="1"/>
      <dgm:spPr>
        <a:ln>
          <a:solidFill>
            <a:schemeClr val="bg1"/>
          </a:solidFill>
        </a:ln>
      </dgm:spPr>
      <dgm:t>
        <a:bodyPr/>
        <a:lstStyle/>
        <a:p>
          <a:pPr marL="179388" indent="-179388">
            <a:lnSpc>
              <a:spcPct val="100000"/>
            </a:lnSpc>
            <a:spcBef>
              <a:spcPts val="600"/>
            </a:spcBef>
            <a:spcAft>
              <a:spcPts val="600"/>
            </a:spcAft>
          </a:pPr>
          <a:r>
            <a:rPr lang="en-AU" sz="1500" dirty="0"/>
            <a:t>Benchmark Tools</a:t>
          </a:r>
        </a:p>
      </dgm:t>
    </dgm:pt>
    <dgm:pt modelId="{855B7C71-115E-4BBF-96BE-12F67C7677D0}" type="parTrans" cxnId="{B01D674E-9FA5-4B9D-9FE0-A5873C481060}">
      <dgm:prSet/>
      <dgm:spPr/>
      <dgm:t>
        <a:bodyPr/>
        <a:lstStyle/>
        <a:p>
          <a:endParaRPr lang="en-GB"/>
        </a:p>
      </dgm:t>
    </dgm:pt>
    <dgm:pt modelId="{DF53510D-8582-4708-9F74-26D7882EEBC1}" type="sibTrans" cxnId="{B01D674E-9FA5-4B9D-9FE0-A5873C481060}">
      <dgm:prSet/>
      <dgm:spPr/>
      <dgm:t>
        <a:bodyPr/>
        <a:lstStyle/>
        <a:p>
          <a:endParaRPr lang="en-GB"/>
        </a:p>
      </dgm:t>
    </dgm:pt>
    <dgm:pt modelId="{3787ED6C-78EA-496A-BBE7-DECA2C6D3A20}">
      <dgm:prSet custT="1"/>
      <dgm:spPr>
        <a:ln>
          <a:solidFill>
            <a:schemeClr val="bg1"/>
          </a:solidFill>
        </a:ln>
      </dgm:spPr>
      <dgm:t>
        <a:bodyPr/>
        <a:lstStyle/>
        <a:p>
          <a:pPr marL="179388" indent="-179388">
            <a:lnSpc>
              <a:spcPct val="100000"/>
            </a:lnSpc>
            <a:spcBef>
              <a:spcPts val="600"/>
            </a:spcBef>
            <a:spcAft>
              <a:spcPts val="600"/>
            </a:spcAft>
          </a:pPr>
          <a:r>
            <a:rPr lang="en-AU" sz="1500" dirty="0"/>
            <a:t>Guides</a:t>
          </a:r>
        </a:p>
      </dgm:t>
    </dgm:pt>
    <dgm:pt modelId="{AACA38AD-0790-4FBC-91C0-3F3404E57610}" type="parTrans" cxnId="{AD495FE9-FD3E-408C-8BD2-B13447EE46CF}">
      <dgm:prSet/>
      <dgm:spPr/>
      <dgm:t>
        <a:bodyPr/>
        <a:lstStyle/>
        <a:p>
          <a:endParaRPr lang="en-GB"/>
        </a:p>
      </dgm:t>
    </dgm:pt>
    <dgm:pt modelId="{6CCC082A-FDB5-4B09-BD7F-A84C6C6D36BB}" type="sibTrans" cxnId="{AD495FE9-FD3E-408C-8BD2-B13447EE46CF}">
      <dgm:prSet/>
      <dgm:spPr/>
      <dgm:t>
        <a:bodyPr/>
        <a:lstStyle/>
        <a:p>
          <a:endParaRPr lang="en-GB"/>
        </a:p>
      </dgm:t>
    </dgm:pt>
    <dgm:pt modelId="{5F0CA16B-0318-4E3D-A05C-DD549D311AA7}" type="pres">
      <dgm:prSet presAssocID="{D21F44DD-CB93-401C-8B06-A015A7721FFE}" presName="Name0" presStyleCnt="0">
        <dgm:presLayoutVars>
          <dgm:dir/>
          <dgm:animLvl val="lvl"/>
          <dgm:resizeHandles val="exact"/>
        </dgm:presLayoutVars>
      </dgm:prSet>
      <dgm:spPr/>
    </dgm:pt>
    <dgm:pt modelId="{73ACF17D-393B-41F3-A865-95205B0EF7C9}" type="pres">
      <dgm:prSet presAssocID="{4CE8269A-F36F-45BC-B81F-5041CBCDE22E}" presName="composite" presStyleCnt="0"/>
      <dgm:spPr/>
    </dgm:pt>
    <dgm:pt modelId="{E0C592F8-EA53-402F-84FF-9FEB3FAC9129}" type="pres">
      <dgm:prSet presAssocID="{4CE8269A-F36F-45BC-B81F-5041CBCDE22E}" presName="parTx" presStyleLbl="alignNode1" presStyleIdx="0" presStyleCnt="5">
        <dgm:presLayoutVars>
          <dgm:chMax val="0"/>
          <dgm:chPref val="0"/>
          <dgm:bulletEnabled val="1"/>
        </dgm:presLayoutVars>
      </dgm:prSet>
      <dgm:spPr/>
    </dgm:pt>
    <dgm:pt modelId="{E097D170-1696-457D-A90C-9EB92B56F4CB}" type="pres">
      <dgm:prSet presAssocID="{4CE8269A-F36F-45BC-B81F-5041CBCDE22E}" presName="desTx" presStyleLbl="alignAccFollowNode1" presStyleIdx="0" presStyleCnt="5">
        <dgm:presLayoutVars>
          <dgm:bulletEnabled val="1"/>
        </dgm:presLayoutVars>
      </dgm:prSet>
      <dgm:spPr/>
    </dgm:pt>
    <dgm:pt modelId="{2AD5CED6-7713-4385-8484-C37802239EE6}" type="pres">
      <dgm:prSet presAssocID="{840F6AAE-4BDA-4526-A839-6DD14755D6A5}" presName="space" presStyleCnt="0"/>
      <dgm:spPr/>
    </dgm:pt>
    <dgm:pt modelId="{81904B15-C683-41CE-ABBA-F675077093EA}" type="pres">
      <dgm:prSet presAssocID="{693CEA15-F722-4FC0-9FFB-4E27E9BB5A4F}" presName="composite" presStyleCnt="0"/>
      <dgm:spPr/>
    </dgm:pt>
    <dgm:pt modelId="{02420452-05B1-414F-B8F7-25C7F608E6AB}" type="pres">
      <dgm:prSet presAssocID="{693CEA15-F722-4FC0-9FFB-4E27E9BB5A4F}" presName="parTx" presStyleLbl="alignNode1" presStyleIdx="1" presStyleCnt="5">
        <dgm:presLayoutVars>
          <dgm:chMax val="0"/>
          <dgm:chPref val="0"/>
          <dgm:bulletEnabled val="1"/>
        </dgm:presLayoutVars>
      </dgm:prSet>
      <dgm:spPr/>
    </dgm:pt>
    <dgm:pt modelId="{AAEEBC5A-FE04-4693-AFC7-FDF924A9AE4F}" type="pres">
      <dgm:prSet presAssocID="{693CEA15-F722-4FC0-9FFB-4E27E9BB5A4F}" presName="desTx" presStyleLbl="alignAccFollowNode1" presStyleIdx="1" presStyleCnt="5">
        <dgm:presLayoutVars>
          <dgm:bulletEnabled val="1"/>
        </dgm:presLayoutVars>
      </dgm:prSet>
      <dgm:spPr/>
    </dgm:pt>
    <dgm:pt modelId="{D326406F-6FD6-401B-B4FB-568537D75B31}" type="pres">
      <dgm:prSet presAssocID="{3C64B2B9-1A8C-432A-80AE-8C6F971529C7}" presName="space" presStyleCnt="0"/>
      <dgm:spPr/>
    </dgm:pt>
    <dgm:pt modelId="{4390E707-3744-43ED-84C1-FDCDEEDBE66D}" type="pres">
      <dgm:prSet presAssocID="{7BB52BC3-F61C-4AD9-B09F-A6C46035502E}" presName="composite" presStyleCnt="0"/>
      <dgm:spPr/>
    </dgm:pt>
    <dgm:pt modelId="{7204B11C-8C4F-4C70-941A-16822B0EA98E}" type="pres">
      <dgm:prSet presAssocID="{7BB52BC3-F61C-4AD9-B09F-A6C46035502E}" presName="parTx" presStyleLbl="alignNode1" presStyleIdx="2" presStyleCnt="5">
        <dgm:presLayoutVars>
          <dgm:chMax val="0"/>
          <dgm:chPref val="0"/>
          <dgm:bulletEnabled val="1"/>
        </dgm:presLayoutVars>
      </dgm:prSet>
      <dgm:spPr/>
    </dgm:pt>
    <dgm:pt modelId="{8DC87730-F2B1-4DAE-8F50-129CCBD2F4C3}" type="pres">
      <dgm:prSet presAssocID="{7BB52BC3-F61C-4AD9-B09F-A6C46035502E}" presName="desTx" presStyleLbl="alignAccFollowNode1" presStyleIdx="2" presStyleCnt="5">
        <dgm:presLayoutVars>
          <dgm:bulletEnabled val="1"/>
        </dgm:presLayoutVars>
      </dgm:prSet>
      <dgm:spPr/>
    </dgm:pt>
    <dgm:pt modelId="{9771722A-C1BA-486C-BC25-A5A012561346}" type="pres">
      <dgm:prSet presAssocID="{43FEFCDA-48B1-49F3-9F6C-A7B49630D778}" presName="space" presStyleCnt="0"/>
      <dgm:spPr/>
    </dgm:pt>
    <dgm:pt modelId="{DB4D1684-B539-4A4F-A3F5-D67652BEA189}" type="pres">
      <dgm:prSet presAssocID="{76D204AF-F71D-4B10-A6F9-0E2929F9A229}" presName="composite" presStyleCnt="0"/>
      <dgm:spPr/>
    </dgm:pt>
    <dgm:pt modelId="{E35E833B-BDA3-423A-A9B6-22CC9D512795}" type="pres">
      <dgm:prSet presAssocID="{76D204AF-F71D-4B10-A6F9-0E2929F9A229}" presName="parTx" presStyleLbl="alignNode1" presStyleIdx="3" presStyleCnt="5">
        <dgm:presLayoutVars>
          <dgm:chMax val="0"/>
          <dgm:chPref val="0"/>
          <dgm:bulletEnabled val="1"/>
        </dgm:presLayoutVars>
      </dgm:prSet>
      <dgm:spPr/>
    </dgm:pt>
    <dgm:pt modelId="{9DA12CB0-18DD-4FDD-A04C-E85E95A11B82}" type="pres">
      <dgm:prSet presAssocID="{76D204AF-F71D-4B10-A6F9-0E2929F9A229}" presName="desTx" presStyleLbl="alignAccFollowNode1" presStyleIdx="3" presStyleCnt="5">
        <dgm:presLayoutVars>
          <dgm:bulletEnabled val="1"/>
        </dgm:presLayoutVars>
      </dgm:prSet>
      <dgm:spPr/>
    </dgm:pt>
    <dgm:pt modelId="{C5FEAF5F-8948-4DFC-8E02-C13AED34AF12}" type="pres">
      <dgm:prSet presAssocID="{0A6E7450-F820-4A9C-939E-7F573D7BB60C}" presName="space" presStyleCnt="0"/>
      <dgm:spPr/>
    </dgm:pt>
    <dgm:pt modelId="{9ED2BD3C-390C-4FBF-8590-06C8DD159B4C}" type="pres">
      <dgm:prSet presAssocID="{81E6ECA7-1D6F-4E28-AF4D-11166E502322}" presName="composite" presStyleCnt="0"/>
      <dgm:spPr/>
    </dgm:pt>
    <dgm:pt modelId="{177EC1E7-4F34-489C-AA19-AC5085D342D3}" type="pres">
      <dgm:prSet presAssocID="{81E6ECA7-1D6F-4E28-AF4D-11166E502322}" presName="parTx" presStyleLbl="alignNode1" presStyleIdx="4" presStyleCnt="5">
        <dgm:presLayoutVars>
          <dgm:chMax val="0"/>
          <dgm:chPref val="0"/>
          <dgm:bulletEnabled val="1"/>
        </dgm:presLayoutVars>
      </dgm:prSet>
      <dgm:spPr/>
    </dgm:pt>
    <dgm:pt modelId="{4A24956A-E4A1-442A-B8D2-7196C14AABB7}" type="pres">
      <dgm:prSet presAssocID="{81E6ECA7-1D6F-4E28-AF4D-11166E502322}" presName="desTx" presStyleLbl="alignAccFollowNode1" presStyleIdx="4" presStyleCnt="5">
        <dgm:presLayoutVars>
          <dgm:bulletEnabled val="1"/>
        </dgm:presLayoutVars>
      </dgm:prSet>
      <dgm:spPr/>
    </dgm:pt>
  </dgm:ptLst>
  <dgm:cxnLst>
    <dgm:cxn modelId="{083E1709-BB65-4329-9AA1-257ADA47AF6A}" srcId="{81E6ECA7-1D6F-4E28-AF4D-11166E502322}" destId="{C2ED0F39-6F26-432B-B051-ABBCD4E027A3}" srcOrd="5" destOrd="0" parTransId="{DBF58456-0D8C-4E8C-9DB2-0A3B2ED38F62}" sibTransId="{7ED8F94B-6D60-4AB0-B027-7854901975E1}"/>
    <dgm:cxn modelId="{1310370A-D839-4D73-AF41-AE9458E68AE1}" srcId="{4CE8269A-F36F-45BC-B81F-5041CBCDE22E}" destId="{9F3B3FFF-04B4-4A63-85BF-DE4FFD9AFD66}" srcOrd="0" destOrd="0" parTransId="{A24DCE4C-7E54-4334-A871-33A68D968D68}" sibTransId="{5B2CB76F-71F1-44CB-8489-FFE0430198E2}"/>
    <dgm:cxn modelId="{3935A50C-87C6-4620-8DC1-F33FC81051F5}" type="presOf" srcId="{DFBE2212-E8F6-44DA-9936-9511E9934295}" destId="{8DC87730-F2B1-4DAE-8F50-129CCBD2F4C3}" srcOrd="0" destOrd="1" presId="urn:microsoft.com/office/officeart/2005/8/layout/hList1"/>
    <dgm:cxn modelId="{9F63BF0F-F4FA-4CF5-AAFD-5CDC92C550D6}" srcId="{0088D345-DE0E-46BB-87F8-82A2B60F7225}" destId="{1851BA58-CCFE-4988-B8EE-4255CC28D0AF}" srcOrd="3" destOrd="0" parTransId="{56439750-BD1F-4D87-BC4B-92A8694C6F61}" sibTransId="{AA431604-8124-4671-BA66-2C0F22A5C56D}"/>
    <dgm:cxn modelId="{2DAB0211-C808-4244-BE35-D109D44366CF}" srcId="{D21F44DD-CB93-401C-8B06-A015A7721FFE}" destId="{4CE8269A-F36F-45BC-B81F-5041CBCDE22E}" srcOrd="0" destOrd="0" parTransId="{1B6B799F-01BD-4825-8FE0-779DE5796908}" sibTransId="{840F6AAE-4BDA-4526-A839-6DD14755D6A5}"/>
    <dgm:cxn modelId="{3D74A318-7B3B-4CF8-A290-4EC97261B903}" type="presOf" srcId="{524085EE-8ECD-46ED-B49D-5078B72BE222}" destId="{9DA12CB0-18DD-4FDD-A04C-E85E95A11B82}" srcOrd="0" destOrd="1" presId="urn:microsoft.com/office/officeart/2005/8/layout/hList1"/>
    <dgm:cxn modelId="{7D43DA19-B143-456D-8F57-CECE42A59D52}" srcId="{4CE8269A-F36F-45BC-B81F-5041CBCDE22E}" destId="{C49C8EBB-41BA-4CC3-AFF6-46959494FD22}" srcOrd="3" destOrd="0" parTransId="{D55A7DCE-EB59-485E-83E2-E7CDF3634ED0}" sibTransId="{4A180C74-173E-430A-BD51-971E105A1909}"/>
    <dgm:cxn modelId="{D8D01F1D-A2C0-4A92-BAB5-DEDF03F83D91}" type="presOf" srcId="{81E6ECA7-1D6F-4E28-AF4D-11166E502322}" destId="{177EC1E7-4F34-489C-AA19-AC5085D342D3}" srcOrd="0" destOrd="0" presId="urn:microsoft.com/office/officeart/2005/8/layout/hList1"/>
    <dgm:cxn modelId="{19F50E20-D273-4AFA-8212-DB3B5F26AF7D}" type="presOf" srcId="{EE8117ED-C4D2-40F6-992D-835993A26FD4}" destId="{8DC87730-F2B1-4DAE-8F50-129CCBD2F4C3}" srcOrd="0" destOrd="7" presId="urn:microsoft.com/office/officeart/2005/8/layout/hList1"/>
    <dgm:cxn modelId="{1BCA5F21-D65F-4F90-BE8E-99509B2A1648}" type="presOf" srcId="{1A6184A0-4AE9-4EBF-9D84-7B4DFC87D1AF}" destId="{E097D170-1696-457D-A90C-9EB92B56F4CB}" srcOrd="0" destOrd="5" presId="urn:microsoft.com/office/officeart/2005/8/layout/hList1"/>
    <dgm:cxn modelId="{BABFBB21-DB14-4038-A16C-4CC0151AEFC7}" srcId="{4CE8269A-F36F-45BC-B81F-5041CBCDE22E}" destId="{1A6184A0-4AE9-4EBF-9D84-7B4DFC87D1AF}" srcOrd="5" destOrd="0" parTransId="{8F327D03-98C3-485A-B4F4-59903EEDFBE2}" sibTransId="{F1F0AFA3-A3C0-4EDD-A1BF-B3E0A0CB0A47}"/>
    <dgm:cxn modelId="{32025523-2F44-4F55-89D6-9FD54563A444}" srcId="{7BB52BC3-F61C-4AD9-B09F-A6C46035502E}" destId="{EE8117ED-C4D2-40F6-992D-835993A26FD4}" srcOrd="3" destOrd="0" parTransId="{C1F1EEBC-24C9-438D-88CF-FA7C82CC7362}" sibTransId="{117E858C-A7FD-47B3-ACBC-8D4F1D697652}"/>
    <dgm:cxn modelId="{0E66D623-1C10-4ED6-891B-5B8D1262B59C}" srcId="{4CE8269A-F36F-45BC-B81F-5041CBCDE22E}" destId="{3942C531-3C20-4D50-869C-511593D04EFE}" srcOrd="1" destOrd="0" parTransId="{2D2E0A10-C877-4D2A-892B-26904176B177}" sibTransId="{E5C51792-FD83-4637-AFA9-56918B6CE094}"/>
    <dgm:cxn modelId="{A56B7E27-F7A4-4565-B7D9-1346C8174F83}" type="presOf" srcId="{7D17B26F-55FD-4145-A05F-44D39BAB88BB}" destId="{AAEEBC5A-FE04-4693-AFC7-FDF924A9AE4F}" srcOrd="0" destOrd="3" presId="urn:microsoft.com/office/officeart/2005/8/layout/hList1"/>
    <dgm:cxn modelId="{7E82C729-AF3D-4AC3-9EF2-17B7982A0C28}" srcId="{0088D345-DE0E-46BB-87F8-82A2B60F7225}" destId="{DFBE2212-E8F6-44DA-9936-9511E9934295}" srcOrd="0" destOrd="0" parTransId="{00867DF9-02AF-4B62-9538-3F8356C21214}" sibTransId="{A89CA072-8700-405B-AC48-BD235CEC9683}"/>
    <dgm:cxn modelId="{ED8AD229-25BC-4E00-B029-B061098D9EB7}" srcId="{81E6ECA7-1D6F-4E28-AF4D-11166E502322}" destId="{F2BB842B-EB3C-42C0-B1BA-A72CF12F7993}" srcOrd="2" destOrd="0" parTransId="{E70CBEAE-1464-4BF1-9DC9-1CFC9C082562}" sibTransId="{0E832705-D472-4517-B486-1D3277C50196}"/>
    <dgm:cxn modelId="{B2F7A12E-A695-42B3-AA3D-A764FA239C10}" type="presOf" srcId="{C49C8EBB-41BA-4CC3-AFF6-46959494FD22}" destId="{E097D170-1696-457D-A90C-9EB92B56F4CB}" srcOrd="0" destOrd="3" presId="urn:microsoft.com/office/officeart/2005/8/layout/hList1"/>
    <dgm:cxn modelId="{36E86035-B2C9-420A-8A2C-ED0348074A20}" type="presOf" srcId="{9F3B3FFF-04B4-4A63-85BF-DE4FFD9AFD66}" destId="{E097D170-1696-457D-A90C-9EB92B56F4CB}" srcOrd="0" destOrd="0" presId="urn:microsoft.com/office/officeart/2005/8/layout/hList1"/>
    <dgm:cxn modelId="{FDBC8135-D13F-48D0-859A-8DF3F40FA76A}" srcId="{7BB52BC3-F61C-4AD9-B09F-A6C46035502E}" destId="{9E4FC35E-BE6C-4B1C-B86D-8B8DCA67E6F8}" srcOrd="2" destOrd="0" parTransId="{18C80EA6-BD8B-46D6-8141-6F3289B81AB6}" sibTransId="{BF3679AD-0AD8-42DC-96FB-24693815516B}"/>
    <dgm:cxn modelId="{78AA9C35-AD9F-4060-8C13-93573084FBD1}" type="presOf" srcId="{4CE8269A-F36F-45BC-B81F-5041CBCDE22E}" destId="{E0C592F8-EA53-402F-84FF-9FEB3FAC9129}" srcOrd="0" destOrd="0" presId="urn:microsoft.com/office/officeart/2005/8/layout/hList1"/>
    <dgm:cxn modelId="{46C4E138-7FA2-4E26-B4F5-6528C676EEDA}" type="presOf" srcId="{67C305EC-64B2-4574-96BA-7CFC101B91BF}" destId="{AAEEBC5A-FE04-4693-AFC7-FDF924A9AE4F}" srcOrd="0" destOrd="2" presId="urn:microsoft.com/office/officeart/2005/8/layout/hList1"/>
    <dgm:cxn modelId="{E839EF39-F520-498F-B907-4BE603BB81FE}" srcId="{693CEA15-F722-4FC0-9FFB-4E27E9BB5A4F}" destId="{7D17B26F-55FD-4145-A05F-44D39BAB88BB}" srcOrd="3" destOrd="0" parTransId="{C25EC89D-55F8-4109-A3C7-C4AF37AA0B61}" sibTransId="{437000AC-3D0B-4C36-9DCF-907FCD3E5EAF}"/>
    <dgm:cxn modelId="{074A1E3B-3E98-43C0-AF3B-D0086142B013}" srcId="{7BB52BC3-F61C-4AD9-B09F-A6C46035502E}" destId="{DA04CBEF-A914-40C2-A992-49EE0BA3C1DA}" srcOrd="1" destOrd="0" parTransId="{2A3091C7-B91A-4232-A5CB-5F92CE3DA8B1}" sibTransId="{3D816AF3-4059-4E72-B9A8-656773B4D597}"/>
    <dgm:cxn modelId="{D8A13B5E-AC3C-43DC-A11C-434433B7126D}" srcId="{81E6ECA7-1D6F-4E28-AF4D-11166E502322}" destId="{C7134427-EB0E-4020-BCC5-F82A71012602}" srcOrd="4" destOrd="0" parTransId="{FD4690AE-DC6E-48BC-AFFD-AA50AEAEDCCA}" sibTransId="{4F8D74DB-8B29-4536-8936-DF40B42B1C68}"/>
    <dgm:cxn modelId="{5F0E7460-A3F2-4A42-BAB7-EEBC8BDF5D45}" type="presOf" srcId="{64DB86D5-45A2-4BC2-80B9-649D6761C10F}" destId="{E097D170-1696-457D-A90C-9EB92B56F4CB}" srcOrd="0" destOrd="2" presId="urn:microsoft.com/office/officeart/2005/8/layout/hList1"/>
    <dgm:cxn modelId="{68776863-9028-499C-8877-4B9310FCCC95}" type="presOf" srcId="{6CB9924D-DFCA-439C-B31F-8E2CD3E59CAB}" destId="{4A24956A-E4A1-442A-B8D2-7196C14AABB7}" srcOrd="0" destOrd="0" presId="urn:microsoft.com/office/officeart/2005/8/layout/hList1"/>
    <dgm:cxn modelId="{70D97444-0419-44E3-92D0-7A8B2F4CD733}" type="presOf" srcId="{C7134427-EB0E-4020-BCC5-F82A71012602}" destId="{4A24956A-E4A1-442A-B8D2-7196C14AABB7}" srcOrd="0" destOrd="4" presId="urn:microsoft.com/office/officeart/2005/8/layout/hList1"/>
    <dgm:cxn modelId="{A272C144-40BB-4ADC-B688-A857D0CB89A1}" type="presOf" srcId="{F1674C72-BEFE-4405-BE93-409F0313094A}" destId="{E097D170-1696-457D-A90C-9EB92B56F4CB}" srcOrd="0" destOrd="4" presId="urn:microsoft.com/office/officeart/2005/8/layout/hList1"/>
    <dgm:cxn modelId="{D90E5C66-950A-4A8B-B2F2-655392E3929F}" srcId="{76D204AF-F71D-4B10-A6F9-0E2929F9A229}" destId="{74D24642-13C7-4B7F-A81E-889B45959CC9}" srcOrd="3" destOrd="0" parTransId="{937FA68F-E789-4EA2-9991-FA39FE315CEC}" sibTransId="{C4C7544A-7885-4141-B35E-94417B11EE75}"/>
    <dgm:cxn modelId="{01BFA947-2995-4ACF-BD7B-719E94C738FD}" type="presOf" srcId="{1851BA58-CCFE-4988-B8EE-4255CC28D0AF}" destId="{8DC87730-F2B1-4DAE-8F50-129CCBD2F4C3}" srcOrd="0" destOrd="4" presId="urn:microsoft.com/office/officeart/2005/8/layout/hList1"/>
    <dgm:cxn modelId="{B5056868-DC5B-4F20-8140-C2AA52E0ED01}" srcId="{693CEA15-F722-4FC0-9FFB-4E27E9BB5A4F}" destId="{A6733807-D26D-4B91-99E5-4090232EF957}" srcOrd="0" destOrd="0" parTransId="{03324FD8-A73F-4CBA-B9C0-4A0E2E75A2AF}" sibTransId="{6F8E5359-89CD-40B9-AF6C-6B7222B79DF9}"/>
    <dgm:cxn modelId="{71F08A4B-3813-4AAA-AA12-7359F866D5C9}" srcId="{0088D345-DE0E-46BB-87F8-82A2B60F7225}" destId="{01FAFE42-DC7E-4342-94D8-1DD44F67F35D}" srcOrd="2" destOrd="0" parTransId="{4773FAAC-E075-4434-B5A8-7B5FE5C6B855}" sibTransId="{6E7A6F59-74E5-4AD9-9429-78A89A3FE226}"/>
    <dgm:cxn modelId="{7F55604E-11C4-45BC-82B8-D31C307C3EDD}" type="presOf" srcId="{77BA0CD9-3778-4C65-8975-79021610230F}" destId="{9DA12CB0-18DD-4FDD-A04C-E85E95A11B82}" srcOrd="0" destOrd="0" presId="urn:microsoft.com/office/officeart/2005/8/layout/hList1"/>
    <dgm:cxn modelId="{B01D674E-9FA5-4B9D-9FE0-A5873C481060}" srcId="{7BB52BC3-F61C-4AD9-B09F-A6C46035502E}" destId="{D517B1E6-31B8-4154-8EA2-6D276C74B6EA}" srcOrd="4" destOrd="0" parTransId="{855B7C71-115E-4BBF-96BE-12F67C7677D0}" sibTransId="{DF53510D-8582-4708-9F74-26D7882EEBC1}"/>
    <dgm:cxn modelId="{C225E373-3174-4BCF-B067-6F1B4BCC6FB7}" srcId="{D21F44DD-CB93-401C-8B06-A015A7721FFE}" destId="{7BB52BC3-F61C-4AD9-B09F-A6C46035502E}" srcOrd="2" destOrd="0" parTransId="{63759AF2-36CD-4DA5-B6AE-4792CBBA4701}" sibTransId="{43FEFCDA-48B1-49F3-9F6C-A7B49630D778}"/>
    <dgm:cxn modelId="{06360177-1CFD-405C-B318-4A7D588E8821}" type="presOf" srcId="{237C0FD5-800F-4CAC-B7EF-D766DC11FA49}" destId="{4A24956A-E4A1-442A-B8D2-7196C14AABB7}" srcOrd="0" destOrd="1" presId="urn:microsoft.com/office/officeart/2005/8/layout/hList1"/>
    <dgm:cxn modelId="{EB993279-786C-4384-A1BE-9C7680A44203}" type="presOf" srcId="{3E520F77-FA4F-4A6D-8748-5870BFD226E6}" destId="{9DA12CB0-18DD-4FDD-A04C-E85E95A11B82}" srcOrd="0" destOrd="2" presId="urn:microsoft.com/office/officeart/2005/8/layout/hList1"/>
    <dgm:cxn modelId="{612CB97A-39CD-4C4C-B9F8-C7AE4236CD33}" srcId="{D21F44DD-CB93-401C-8B06-A015A7721FFE}" destId="{76D204AF-F71D-4B10-A6F9-0E2929F9A229}" srcOrd="3" destOrd="0" parTransId="{5C529969-3C38-433B-A079-9AF0793291D0}" sibTransId="{0A6E7450-F820-4A9C-939E-7F573D7BB60C}"/>
    <dgm:cxn modelId="{67846E7B-7466-4D15-AEA5-6A75AAF5DE1A}" srcId="{D21F44DD-CB93-401C-8B06-A015A7721FFE}" destId="{693CEA15-F722-4FC0-9FFB-4E27E9BB5A4F}" srcOrd="1" destOrd="0" parTransId="{D36F3FA6-60AF-4265-A7F8-5862CF5C03F7}" sibTransId="{3C64B2B9-1A8C-432A-80AE-8C6F971529C7}"/>
    <dgm:cxn modelId="{C4515682-DDAB-43F9-9D58-7A9DA6DF054A}" srcId="{4CE8269A-F36F-45BC-B81F-5041CBCDE22E}" destId="{F1674C72-BEFE-4405-BE93-409F0313094A}" srcOrd="4" destOrd="0" parTransId="{D708FBE8-32DE-4453-91B0-145FBF8B445B}" sibTransId="{DF093DE7-97FC-4D1D-B21C-0A6C0FD091CB}"/>
    <dgm:cxn modelId="{B4284783-6AE4-44DE-AC26-BAE908EBE5D7}" type="presOf" srcId="{3942C531-3C20-4D50-869C-511593D04EFE}" destId="{E097D170-1696-457D-A90C-9EB92B56F4CB}" srcOrd="0" destOrd="1" presId="urn:microsoft.com/office/officeart/2005/8/layout/hList1"/>
    <dgm:cxn modelId="{66249888-8E96-4F72-A7BD-881A0F0A9680}" type="presOf" srcId="{3787ED6C-78EA-496A-BBE7-DECA2C6D3A20}" destId="{8DC87730-F2B1-4DAE-8F50-129CCBD2F4C3}" srcOrd="0" destOrd="9" presId="urn:microsoft.com/office/officeart/2005/8/layout/hList1"/>
    <dgm:cxn modelId="{18EDCA8A-B044-49B4-B785-0051E334F71D}" type="presOf" srcId="{74D24642-13C7-4B7F-A81E-889B45959CC9}" destId="{9DA12CB0-18DD-4FDD-A04C-E85E95A11B82}" srcOrd="0" destOrd="3" presId="urn:microsoft.com/office/officeart/2005/8/layout/hList1"/>
    <dgm:cxn modelId="{29CFA08C-FDE6-4FC1-A0B4-5328F1C9BC8D}" type="presOf" srcId="{C2ED0F39-6F26-432B-B051-ABBCD4E027A3}" destId="{4A24956A-E4A1-442A-B8D2-7196C14AABB7}" srcOrd="0" destOrd="5" presId="urn:microsoft.com/office/officeart/2005/8/layout/hList1"/>
    <dgm:cxn modelId="{9E5E278D-D0B3-4169-BBF4-E55626DD31D2}" type="presOf" srcId="{F2BB842B-EB3C-42C0-B1BA-A72CF12F7993}" destId="{4A24956A-E4A1-442A-B8D2-7196C14AABB7}" srcOrd="0" destOrd="2" presId="urn:microsoft.com/office/officeart/2005/8/layout/hList1"/>
    <dgm:cxn modelId="{87CAE391-9506-4FE5-9DD2-3AC37BE710DE}" type="presOf" srcId="{FE27B8CD-52AD-4320-960F-F4AD3B56D835}" destId="{8DC87730-F2B1-4DAE-8F50-129CCBD2F4C3}" srcOrd="0" destOrd="2" presId="urn:microsoft.com/office/officeart/2005/8/layout/hList1"/>
    <dgm:cxn modelId="{C4DD4592-5A80-4C9A-9D5B-67B6AD42B6C7}" type="presOf" srcId="{A6733807-D26D-4B91-99E5-4090232EF957}" destId="{AAEEBC5A-FE04-4693-AFC7-FDF924A9AE4F}" srcOrd="0" destOrd="0" presId="urn:microsoft.com/office/officeart/2005/8/layout/hList1"/>
    <dgm:cxn modelId="{FD27BB94-64D2-4034-A7A3-027BF9DA4435}" type="presOf" srcId="{76D204AF-F71D-4B10-A6F9-0E2929F9A229}" destId="{E35E833B-BDA3-423A-A9B6-22CC9D512795}" srcOrd="0" destOrd="0" presId="urn:microsoft.com/office/officeart/2005/8/layout/hList1"/>
    <dgm:cxn modelId="{C391F495-B7A2-4659-8568-AC7297F7D185}" type="presOf" srcId="{01FAFE42-DC7E-4342-94D8-1DD44F67F35D}" destId="{8DC87730-F2B1-4DAE-8F50-129CCBD2F4C3}" srcOrd="0" destOrd="3" presId="urn:microsoft.com/office/officeart/2005/8/layout/hList1"/>
    <dgm:cxn modelId="{12197696-A034-497D-974A-12A3C6594724}" srcId="{4CE8269A-F36F-45BC-B81F-5041CBCDE22E}" destId="{E93B14B9-08FB-4EFF-9950-08DCE341AF92}" srcOrd="6" destOrd="0" parTransId="{30D56936-4D4D-4C38-9F53-7849DA37EB8F}" sibTransId="{03C558C0-6B27-4A9E-B4D2-BE6FF2445545}"/>
    <dgm:cxn modelId="{C93F7796-AAE0-46A9-AE39-BB8DBA2CDD2F}" type="presOf" srcId="{1E7DC55A-E454-485C-84C4-B9064C6CB114}" destId="{4A24956A-E4A1-442A-B8D2-7196C14AABB7}" srcOrd="0" destOrd="3" presId="urn:microsoft.com/office/officeart/2005/8/layout/hList1"/>
    <dgm:cxn modelId="{5B2D7CA5-145E-4062-9BFC-64F24A85A3E1}" type="presOf" srcId="{7BB52BC3-F61C-4AD9-B09F-A6C46035502E}" destId="{7204B11C-8C4F-4C70-941A-16822B0EA98E}" srcOrd="0" destOrd="0" presId="urn:microsoft.com/office/officeart/2005/8/layout/hList1"/>
    <dgm:cxn modelId="{84F071A6-CE4A-476E-B43E-017A8DDDC3BE}" srcId="{D21F44DD-CB93-401C-8B06-A015A7721FFE}" destId="{81E6ECA7-1D6F-4E28-AF4D-11166E502322}" srcOrd="4" destOrd="0" parTransId="{42850A7A-F36E-468F-80F5-6D8D56D4452D}" sibTransId="{2DB047F7-26E7-4916-9CE8-E8AD539005AB}"/>
    <dgm:cxn modelId="{3638E5A8-352D-4DAB-BE0B-1034E9CCECCF}" srcId="{693CEA15-F722-4FC0-9FFB-4E27E9BB5A4F}" destId="{A07030E4-3765-4EC4-9088-D5A412D21058}" srcOrd="1" destOrd="0" parTransId="{4F1D0E8A-E593-44B3-A949-3E790524E678}" sibTransId="{D36CC040-F69C-4196-B898-B63D96E67E81}"/>
    <dgm:cxn modelId="{A0A12CAE-3103-40C4-A6BF-C724E4B98C99}" type="presOf" srcId="{A07030E4-3765-4EC4-9088-D5A412D21058}" destId="{AAEEBC5A-FE04-4693-AFC7-FDF924A9AE4F}" srcOrd="0" destOrd="1" presId="urn:microsoft.com/office/officeart/2005/8/layout/hList1"/>
    <dgm:cxn modelId="{05AF26B1-762B-4171-B80A-7EE4C046BD02}" type="presOf" srcId="{D21F44DD-CB93-401C-8B06-A015A7721FFE}" destId="{5F0CA16B-0318-4E3D-A05C-DD549D311AA7}" srcOrd="0" destOrd="0" presId="urn:microsoft.com/office/officeart/2005/8/layout/hList1"/>
    <dgm:cxn modelId="{942CC4B1-55C4-4C0C-89F6-9FB1ADFF0642}" srcId="{4CE8269A-F36F-45BC-B81F-5041CBCDE22E}" destId="{64DB86D5-45A2-4BC2-80B9-649D6761C10F}" srcOrd="2" destOrd="0" parTransId="{88EA84E6-0BB1-40DF-986B-171E157BBE47}" sibTransId="{466F6D85-D95C-4C75-B17F-FE3BC46FEAAF}"/>
    <dgm:cxn modelId="{B9819EB7-F883-4C8D-B9E9-A8A192B3AC79}" srcId="{7BB52BC3-F61C-4AD9-B09F-A6C46035502E}" destId="{0088D345-DE0E-46BB-87F8-82A2B60F7225}" srcOrd="0" destOrd="0" parTransId="{43422511-7EBD-4B17-9E2D-D23ABB8479E3}" sibTransId="{46D90877-489D-4E6D-B6AB-6CEED56326CE}"/>
    <dgm:cxn modelId="{5A2C5DBD-6F98-468E-9A0A-37BFDA31D9E3}" type="presOf" srcId="{0088D345-DE0E-46BB-87F8-82A2B60F7225}" destId="{8DC87730-F2B1-4DAE-8F50-129CCBD2F4C3}" srcOrd="0" destOrd="0" presId="urn:microsoft.com/office/officeart/2005/8/layout/hList1"/>
    <dgm:cxn modelId="{65FB4CCA-88DC-4410-976C-DFAF0C810829}" srcId="{76D204AF-F71D-4B10-A6F9-0E2929F9A229}" destId="{3E520F77-FA4F-4A6D-8748-5870BFD226E6}" srcOrd="2" destOrd="0" parTransId="{2DA7F6DF-13C3-4A6E-B6A7-3EE2B0398161}" sibTransId="{9F83CF82-2394-4295-BB2A-6115744D3BDB}"/>
    <dgm:cxn modelId="{43FA2ACB-13F2-4D83-BB65-EA8A769C3E0E}" srcId="{81E6ECA7-1D6F-4E28-AF4D-11166E502322}" destId="{6CB9924D-DFCA-439C-B31F-8E2CD3E59CAB}" srcOrd="0" destOrd="0" parTransId="{A81B6D21-9DD6-4A58-84BA-41870C4376B8}" sibTransId="{3C807F31-9148-496E-9210-1F7DB84EF656}"/>
    <dgm:cxn modelId="{E518BDCB-5356-4167-B70C-9B5D7CA0AD8E}" type="presOf" srcId="{693CEA15-F722-4FC0-9FFB-4E27E9BB5A4F}" destId="{02420452-05B1-414F-B8F7-25C7F608E6AB}" srcOrd="0" destOrd="0" presId="urn:microsoft.com/office/officeart/2005/8/layout/hList1"/>
    <dgm:cxn modelId="{5C0D3BD0-00A1-48C2-B94D-2A3D6D78E4AC}" srcId="{693CEA15-F722-4FC0-9FFB-4E27E9BB5A4F}" destId="{67C305EC-64B2-4574-96BA-7CFC101B91BF}" srcOrd="2" destOrd="0" parTransId="{9A54AE73-0DDD-4B33-84D3-5582142A2F80}" sibTransId="{D204524C-07B0-485D-AC8F-A21666B54A02}"/>
    <dgm:cxn modelId="{E42CFED4-2DC2-4A31-AFAA-59B3C1DF702F}" srcId="{81E6ECA7-1D6F-4E28-AF4D-11166E502322}" destId="{237C0FD5-800F-4CAC-B7EF-D766DC11FA49}" srcOrd="1" destOrd="0" parTransId="{B47DC78C-4EB5-47B9-94D3-F4399F31B2D9}" sibTransId="{4A618783-FBD0-4D89-9CA8-48925D6CAD7E}"/>
    <dgm:cxn modelId="{3A3B4CD6-7699-43E4-B1A1-1319D25DA5D9}" type="presOf" srcId="{D517B1E6-31B8-4154-8EA2-6D276C74B6EA}" destId="{8DC87730-F2B1-4DAE-8F50-129CCBD2F4C3}" srcOrd="0" destOrd="8" presId="urn:microsoft.com/office/officeart/2005/8/layout/hList1"/>
    <dgm:cxn modelId="{62CC70D6-E853-4660-AEFA-CFAACCDC4463}" type="presOf" srcId="{E93B14B9-08FB-4EFF-9950-08DCE341AF92}" destId="{E097D170-1696-457D-A90C-9EB92B56F4CB}" srcOrd="0" destOrd="6" presId="urn:microsoft.com/office/officeart/2005/8/layout/hList1"/>
    <dgm:cxn modelId="{6DD3EFD8-2723-4487-8DE7-0E06E494C8C3}" srcId="{76D204AF-F71D-4B10-A6F9-0E2929F9A229}" destId="{524085EE-8ECD-46ED-B49D-5078B72BE222}" srcOrd="1" destOrd="0" parTransId="{170B5FCC-67F2-4C6E-A7F1-70240C32CA3A}" sibTransId="{B71F4B0F-6A6F-42EA-AEF6-35D8BFA85FB7}"/>
    <dgm:cxn modelId="{61E3ACE0-888D-496D-94A3-43B04E655C33}" srcId="{76D204AF-F71D-4B10-A6F9-0E2929F9A229}" destId="{77BA0CD9-3778-4C65-8975-79021610230F}" srcOrd="0" destOrd="0" parTransId="{B8A330DA-43D4-4227-9DFA-85A9C62EF723}" sibTransId="{BB1DAECD-F72F-4240-BC70-C2292FA9F7A7}"/>
    <dgm:cxn modelId="{B1C8E2E3-9EC5-4340-BDC2-5F982D31136B}" srcId="{0088D345-DE0E-46BB-87F8-82A2B60F7225}" destId="{FE27B8CD-52AD-4320-960F-F4AD3B56D835}" srcOrd="1" destOrd="0" parTransId="{8AC0B2F6-AFA1-4627-8715-F74681521DED}" sibTransId="{660AA1EB-E0A4-4AE8-B969-2F121D11F0BB}"/>
    <dgm:cxn modelId="{1DA26EE7-1913-4C75-ADD7-812764A74B1D}" type="presOf" srcId="{DA04CBEF-A914-40C2-A992-49EE0BA3C1DA}" destId="{8DC87730-F2B1-4DAE-8F50-129CCBD2F4C3}" srcOrd="0" destOrd="5" presId="urn:microsoft.com/office/officeart/2005/8/layout/hList1"/>
    <dgm:cxn modelId="{AD495FE9-FD3E-408C-8BD2-B13447EE46CF}" srcId="{7BB52BC3-F61C-4AD9-B09F-A6C46035502E}" destId="{3787ED6C-78EA-496A-BBE7-DECA2C6D3A20}" srcOrd="5" destOrd="0" parTransId="{AACA38AD-0790-4FBC-91C0-3F3404E57610}" sibTransId="{6CCC082A-FDB5-4B09-BD7F-A84C6C6D36BB}"/>
    <dgm:cxn modelId="{D8B5E0EC-2412-4515-89A4-E93312B8ED38}" srcId="{81E6ECA7-1D6F-4E28-AF4D-11166E502322}" destId="{1E7DC55A-E454-485C-84C4-B9064C6CB114}" srcOrd="3" destOrd="0" parTransId="{EE00F57E-5629-4A74-BB95-8FE6C35D6171}" sibTransId="{9303D790-DEA2-46B2-9DDF-6F55FE9297D1}"/>
    <dgm:cxn modelId="{AAC854EE-7E61-4744-A289-36A6BA710D77}" type="presOf" srcId="{9E4FC35E-BE6C-4B1C-B86D-8B8DCA67E6F8}" destId="{8DC87730-F2B1-4DAE-8F50-129CCBD2F4C3}" srcOrd="0" destOrd="6" presId="urn:microsoft.com/office/officeart/2005/8/layout/hList1"/>
    <dgm:cxn modelId="{62D45210-97B8-4BAE-8E4B-E19625AE5A32}" type="presParOf" srcId="{5F0CA16B-0318-4E3D-A05C-DD549D311AA7}" destId="{73ACF17D-393B-41F3-A865-95205B0EF7C9}" srcOrd="0" destOrd="0" presId="urn:microsoft.com/office/officeart/2005/8/layout/hList1"/>
    <dgm:cxn modelId="{01DD5780-6D85-4022-9EF4-6548A8A08294}" type="presParOf" srcId="{73ACF17D-393B-41F3-A865-95205B0EF7C9}" destId="{E0C592F8-EA53-402F-84FF-9FEB3FAC9129}" srcOrd="0" destOrd="0" presId="urn:microsoft.com/office/officeart/2005/8/layout/hList1"/>
    <dgm:cxn modelId="{93FD3A0B-B5D9-4860-BE4F-1F18F0FD3C74}" type="presParOf" srcId="{73ACF17D-393B-41F3-A865-95205B0EF7C9}" destId="{E097D170-1696-457D-A90C-9EB92B56F4CB}" srcOrd="1" destOrd="0" presId="urn:microsoft.com/office/officeart/2005/8/layout/hList1"/>
    <dgm:cxn modelId="{0423B178-2178-410A-9640-A8E050090B6C}" type="presParOf" srcId="{5F0CA16B-0318-4E3D-A05C-DD549D311AA7}" destId="{2AD5CED6-7713-4385-8484-C37802239EE6}" srcOrd="1" destOrd="0" presId="urn:microsoft.com/office/officeart/2005/8/layout/hList1"/>
    <dgm:cxn modelId="{F6484FB3-E288-4694-9DB2-1D3E015B2D0F}" type="presParOf" srcId="{5F0CA16B-0318-4E3D-A05C-DD549D311AA7}" destId="{81904B15-C683-41CE-ABBA-F675077093EA}" srcOrd="2" destOrd="0" presId="urn:microsoft.com/office/officeart/2005/8/layout/hList1"/>
    <dgm:cxn modelId="{3B0A82CE-16C0-4D9A-8851-4BE35EB23BFB}" type="presParOf" srcId="{81904B15-C683-41CE-ABBA-F675077093EA}" destId="{02420452-05B1-414F-B8F7-25C7F608E6AB}" srcOrd="0" destOrd="0" presId="urn:microsoft.com/office/officeart/2005/8/layout/hList1"/>
    <dgm:cxn modelId="{E6AE7BE2-A656-4F72-9AE0-5C9899835A23}" type="presParOf" srcId="{81904B15-C683-41CE-ABBA-F675077093EA}" destId="{AAEEBC5A-FE04-4693-AFC7-FDF924A9AE4F}" srcOrd="1" destOrd="0" presId="urn:microsoft.com/office/officeart/2005/8/layout/hList1"/>
    <dgm:cxn modelId="{0C679A07-96B1-43BD-B1E0-C23A0DBADAF3}" type="presParOf" srcId="{5F0CA16B-0318-4E3D-A05C-DD549D311AA7}" destId="{D326406F-6FD6-401B-B4FB-568537D75B31}" srcOrd="3" destOrd="0" presId="urn:microsoft.com/office/officeart/2005/8/layout/hList1"/>
    <dgm:cxn modelId="{CB4A4A6A-0B68-4AC1-859B-397F677B3E3B}" type="presParOf" srcId="{5F0CA16B-0318-4E3D-A05C-DD549D311AA7}" destId="{4390E707-3744-43ED-84C1-FDCDEEDBE66D}" srcOrd="4" destOrd="0" presId="urn:microsoft.com/office/officeart/2005/8/layout/hList1"/>
    <dgm:cxn modelId="{CD2CC18B-1C9D-4873-972E-2B3115C6AB75}" type="presParOf" srcId="{4390E707-3744-43ED-84C1-FDCDEEDBE66D}" destId="{7204B11C-8C4F-4C70-941A-16822B0EA98E}" srcOrd="0" destOrd="0" presId="urn:microsoft.com/office/officeart/2005/8/layout/hList1"/>
    <dgm:cxn modelId="{70DCC039-3C01-4685-991C-D1ADC82B2CF0}" type="presParOf" srcId="{4390E707-3744-43ED-84C1-FDCDEEDBE66D}" destId="{8DC87730-F2B1-4DAE-8F50-129CCBD2F4C3}" srcOrd="1" destOrd="0" presId="urn:microsoft.com/office/officeart/2005/8/layout/hList1"/>
    <dgm:cxn modelId="{BACE4F40-CF8B-46A5-A2D1-A3F7EE42E2C6}" type="presParOf" srcId="{5F0CA16B-0318-4E3D-A05C-DD549D311AA7}" destId="{9771722A-C1BA-486C-BC25-A5A012561346}" srcOrd="5" destOrd="0" presId="urn:microsoft.com/office/officeart/2005/8/layout/hList1"/>
    <dgm:cxn modelId="{AFBC3318-C218-4531-AB7D-BC0DA05ACE2A}" type="presParOf" srcId="{5F0CA16B-0318-4E3D-A05C-DD549D311AA7}" destId="{DB4D1684-B539-4A4F-A3F5-D67652BEA189}" srcOrd="6" destOrd="0" presId="urn:microsoft.com/office/officeart/2005/8/layout/hList1"/>
    <dgm:cxn modelId="{7019715E-62E0-4712-995D-0DDB106D3349}" type="presParOf" srcId="{DB4D1684-B539-4A4F-A3F5-D67652BEA189}" destId="{E35E833B-BDA3-423A-A9B6-22CC9D512795}" srcOrd="0" destOrd="0" presId="urn:microsoft.com/office/officeart/2005/8/layout/hList1"/>
    <dgm:cxn modelId="{31AEA338-7B46-482B-9DE7-DAC5A7B3CEC3}" type="presParOf" srcId="{DB4D1684-B539-4A4F-A3F5-D67652BEA189}" destId="{9DA12CB0-18DD-4FDD-A04C-E85E95A11B82}" srcOrd="1" destOrd="0" presId="urn:microsoft.com/office/officeart/2005/8/layout/hList1"/>
    <dgm:cxn modelId="{A12BC648-B58D-4C3E-A48F-1091035D8C43}" type="presParOf" srcId="{5F0CA16B-0318-4E3D-A05C-DD549D311AA7}" destId="{C5FEAF5F-8948-4DFC-8E02-C13AED34AF12}" srcOrd="7" destOrd="0" presId="urn:microsoft.com/office/officeart/2005/8/layout/hList1"/>
    <dgm:cxn modelId="{B99E4B6C-041B-4650-BE8C-317B66E4A86F}" type="presParOf" srcId="{5F0CA16B-0318-4E3D-A05C-DD549D311AA7}" destId="{9ED2BD3C-390C-4FBF-8590-06C8DD159B4C}" srcOrd="8" destOrd="0" presId="urn:microsoft.com/office/officeart/2005/8/layout/hList1"/>
    <dgm:cxn modelId="{B23D0BB4-177C-4612-B708-214B62F0A37F}" type="presParOf" srcId="{9ED2BD3C-390C-4FBF-8590-06C8DD159B4C}" destId="{177EC1E7-4F34-489C-AA19-AC5085D342D3}" srcOrd="0" destOrd="0" presId="urn:microsoft.com/office/officeart/2005/8/layout/hList1"/>
    <dgm:cxn modelId="{0671E7D5-CFA3-425E-BBBE-089C35186032}" type="presParOf" srcId="{9ED2BD3C-390C-4FBF-8590-06C8DD159B4C}" destId="{4A24956A-E4A1-442A-B8D2-7196C14AABB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8F7AFB-00B4-4733-91AB-4F2E66F6779B}"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AU"/>
        </a:p>
      </dgm:t>
    </dgm:pt>
    <dgm:pt modelId="{AD30D4AC-85BF-4244-BCDD-604F694F6641}">
      <dgm:prSet phldrT="[Text]"/>
      <dgm:spPr>
        <a:solidFill>
          <a:srgbClr val="3B249C"/>
        </a:solidFill>
        <a:ln>
          <a:solidFill>
            <a:schemeClr val="bg1"/>
          </a:solidFill>
        </a:ln>
        <a:effectLst>
          <a:outerShdw blurRad="50800" dist="38100" dir="2700000" algn="tl" rotWithShape="0">
            <a:prstClr val="black">
              <a:alpha val="40000"/>
            </a:prstClr>
          </a:outerShdw>
        </a:effectLst>
      </dgm:spPr>
      <dgm:t>
        <a:bodyPr/>
        <a:lstStyle/>
        <a:p>
          <a:r>
            <a:rPr lang="en-AU" dirty="0"/>
            <a:t>Content</a:t>
          </a:r>
        </a:p>
      </dgm:t>
    </dgm:pt>
    <dgm:pt modelId="{968B62EA-3809-4D63-ADBD-6B4EA3A45C66}" type="parTrans" cxnId="{1352AC2F-073D-4D71-8A39-BEC9765B31B0}">
      <dgm:prSet/>
      <dgm:spPr/>
      <dgm:t>
        <a:bodyPr/>
        <a:lstStyle/>
        <a:p>
          <a:endParaRPr lang="en-AU"/>
        </a:p>
      </dgm:t>
    </dgm:pt>
    <dgm:pt modelId="{B1D120EC-EBB4-420B-A328-1679C7F27A7B}" type="sibTrans" cxnId="{1352AC2F-073D-4D71-8A39-BEC9765B31B0}">
      <dgm:prSet/>
      <dgm:spPr/>
      <dgm:t>
        <a:bodyPr/>
        <a:lstStyle/>
        <a:p>
          <a:endParaRPr lang="en-AU"/>
        </a:p>
      </dgm:t>
    </dgm:pt>
    <dgm:pt modelId="{A6A3522F-2197-4106-A172-353C986B9957}">
      <dgm:prSet phldrT="[Text]" custT="1"/>
      <dgm:spPr/>
      <dgm:t>
        <a:bodyPr/>
        <a:lstStyle/>
        <a:p>
          <a:pPr marL="177800" indent="0">
            <a:lnSpc>
              <a:spcPct val="100000"/>
            </a:lnSpc>
            <a:spcBef>
              <a:spcPts val="600"/>
            </a:spcBef>
            <a:spcAft>
              <a:spcPts val="600"/>
            </a:spcAft>
          </a:pPr>
          <a:r>
            <a:rPr lang="en-GB" sz="1600" b="0" dirty="0"/>
            <a:t>Training package (unit)</a:t>
          </a:r>
          <a:endParaRPr lang="en-AU" sz="1600" dirty="0"/>
        </a:p>
        <a:p>
          <a:pPr marL="177800" indent="0">
            <a:lnSpc>
              <a:spcPct val="100000"/>
            </a:lnSpc>
            <a:spcBef>
              <a:spcPts val="600"/>
            </a:spcBef>
            <a:spcAft>
              <a:spcPts val="600"/>
            </a:spcAft>
          </a:pPr>
          <a:r>
            <a:rPr lang="en-GB" sz="1600" b="0" dirty="0"/>
            <a:t>Industry (relevant)</a:t>
          </a:r>
          <a:endParaRPr lang="en-AU" sz="1600" dirty="0"/>
        </a:p>
        <a:p>
          <a:pPr marL="177800" indent="0">
            <a:lnSpc>
              <a:spcPct val="100000"/>
            </a:lnSpc>
            <a:spcBef>
              <a:spcPts val="600"/>
            </a:spcBef>
            <a:spcAft>
              <a:spcPts val="600"/>
            </a:spcAft>
          </a:pPr>
          <a:r>
            <a:rPr lang="en-GB" sz="1600" b="0" dirty="0"/>
            <a:t>Compliance (standards)</a:t>
          </a:r>
        </a:p>
        <a:p>
          <a:pPr marL="177800" indent="0">
            <a:lnSpc>
              <a:spcPct val="100000"/>
            </a:lnSpc>
            <a:spcBef>
              <a:spcPts val="600"/>
            </a:spcBef>
            <a:spcAft>
              <a:spcPts val="600"/>
            </a:spcAft>
          </a:pPr>
          <a:r>
            <a:rPr lang="en-GB" sz="1600" b="0" dirty="0"/>
            <a:t>Legislation (VTA)</a:t>
          </a:r>
        </a:p>
        <a:p>
          <a:pPr marL="177800" indent="0">
            <a:lnSpc>
              <a:spcPct val="100000"/>
            </a:lnSpc>
            <a:spcBef>
              <a:spcPts val="600"/>
            </a:spcBef>
            <a:spcAft>
              <a:spcPts val="600"/>
            </a:spcAft>
          </a:pPr>
          <a:r>
            <a:rPr lang="en-GB" sz="1600" b="0" dirty="0"/>
            <a:t>Customer (brief)</a:t>
          </a:r>
        </a:p>
        <a:p>
          <a:pPr marL="177800" indent="0">
            <a:lnSpc>
              <a:spcPct val="100000"/>
            </a:lnSpc>
            <a:spcBef>
              <a:spcPts val="600"/>
            </a:spcBef>
            <a:spcAft>
              <a:spcPts val="600"/>
            </a:spcAft>
          </a:pPr>
          <a:r>
            <a:rPr lang="en-GB" sz="1600" b="0" dirty="0"/>
            <a:t>End user context (identify)</a:t>
          </a:r>
          <a:endParaRPr lang="en-AU" sz="1600" dirty="0"/>
        </a:p>
      </dgm:t>
    </dgm:pt>
    <dgm:pt modelId="{69B9F172-5419-4991-86C4-150813098120}" type="parTrans" cxnId="{43F8FE61-CCAE-49AC-8F4C-2C410D718792}">
      <dgm:prSet/>
      <dgm:spPr/>
      <dgm:t>
        <a:bodyPr/>
        <a:lstStyle/>
        <a:p>
          <a:endParaRPr lang="en-AU"/>
        </a:p>
      </dgm:t>
    </dgm:pt>
    <dgm:pt modelId="{C09A55E9-426D-48A8-958E-4E68677C8945}" type="sibTrans" cxnId="{43F8FE61-CCAE-49AC-8F4C-2C410D718792}">
      <dgm:prSet/>
      <dgm:spPr/>
      <dgm:t>
        <a:bodyPr/>
        <a:lstStyle/>
        <a:p>
          <a:endParaRPr lang="en-AU"/>
        </a:p>
      </dgm:t>
    </dgm:pt>
    <dgm:pt modelId="{B06DBA5A-2E12-41CB-AA4D-7D1C00BB57BC}">
      <dgm:prSet phldrT="[Text]"/>
      <dgm:spPr>
        <a:solidFill>
          <a:srgbClr val="3B249C"/>
        </a:solidFill>
        <a:ln>
          <a:solidFill>
            <a:schemeClr val="bg1"/>
          </a:solidFill>
        </a:ln>
        <a:effectLst>
          <a:outerShdw blurRad="50800" dist="38100" dir="2700000" algn="tl" rotWithShape="0">
            <a:prstClr val="black">
              <a:alpha val="40000"/>
            </a:prstClr>
          </a:outerShdw>
        </a:effectLst>
      </dgm:spPr>
      <dgm:t>
        <a:bodyPr/>
        <a:lstStyle/>
        <a:p>
          <a:r>
            <a:rPr lang="en-AU" dirty="0"/>
            <a:t>Style</a:t>
          </a:r>
        </a:p>
      </dgm:t>
    </dgm:pt>
    <dgm:pt modelId="{57D4F051-03B7-492E-8866-3AEC7065D781}" type="parTrans" cxnId="{B62BA060-2BD6-4DDF-8291-0A8A77204558}">
      <dgm:prSet/>
      <dgm:spPr/>
      <dgm:t>
        <a:bodyPr/>
        <a:lstStyle/>
        <a:p>
          <a:endParaRPr lang="en-AU"/>
        </a:p>
      </dgm:t>
    </dgm:pt>
    <dgm:pt modelId="{DDCDF167-1B4E-4D50-BA34-ABB70BCD0784}" type="sibTrans" cxnId="{B62BA060-2BD6-4DDF-8291-0A8A77204558}">
      <dgm:prSet/>
      <dgm:spPr/>
      <dgm:t>
        <a:bodyPr/>
        <a:lstStyle/>
        <a:p>
          <a:endParaRPr lang="en-AU"/>
        </a:p>
      </dgm:t>
    </dgm:pt>
    <dgm:pt modelId="{DDF3511E-E433-4204-BF9A-34C652865E50}">
      <dgm:prSet phldrT="[Text]" custT="1"/>
      <dgm:spPr/>
      <dgm:t>
        <a:bodyPr/>
        <a:lstStyle/>
        <a:p>
          <a:pPr>
            <a:lnSpc>
              <a:spcPct val="100000"/>
            </a:lnSpc>
            <a:spcBef>
              <a:spcPts val="600"/>
            </a:spcBef>
            <a:spcAft>
              <a:spcPts val="600"/>
            </a:spcAft>
          </a:pPr>
          <a:r>
            <a:rPr lang="en-GB" sz="1600" b="0" dirty="0">
              <a:latin typeface="+mn-lt"/>
            </a:rPr>
            <a:t>Template (RTO/ design)</a:t>
          </a:r>
          <a:endParaRPr lang="en-AU" sz="1600" dirty="0"/>
        </a:p>
        <a:p>
          <a:pPr>
            <a:lnSpc>
              <a:spcPct val="100000"/>
            </a:lnSpc>
            <a:spcBef>
              <a:spcPts val="600"/>
            </a:spcBef>
            <a:spcAft>
              <a:spcPts val="600"/>
            </a:spcAft>
          </a:pPr>
          <a:r>
            <a:rPr lang="en-GB" sz="1600" b="0" dirty="0">
              <a:latin typeface="+mn-lt"/>
            </a:rPr>
            <a:t>Style guide (policy)</a:t>
          </a:r>
          <a:endParaRPr lang="en-AU" sz="1600" dirty="0"/>
        </a:p>
        <a:p>
          <a:pPr>
            <a:lnSpc>
              <a:spcPct val="100000"/>
            </a:lnSpc>
            <a:spcBef>
              <a:spcPts val="600"/>
            </a:spcBef>
            <a:spcAft>
              <a:spcPts val="600"/>
            </a:spcAft>
          </a:pPr>
          <a:r>
            <a:rPr lang="en-GB" sz="1600" b="0" dirty="0">
              <a:latin typeface="+mn-lt"/>
            </a:rPr>
            <a:t>Branding (client)</a:t>
          </a:r>
        </a:p>
        <a:p>
          <a:pPr>
            <a:lnSpc>
              <a:spcPct val="100000"/>
            </a:lnSpc>
            <a:spcBef>
              <a:spcPts val="600"/>
            </a:spcBef>
            <a:spcAft>
              <a:spcPts val="600"/>
            </a:spcAft>
          </a:pPr>
          <a:r>
            <a:rPr lang="en-GB" sz="1600" b="0" dirty="0">
              <a:latin typeface="+mn-lt"/>
            </a:rPr>
            <a:t>Restrictions (brief)</a:t>
          </a:r>
          <a:endParaRPr lang="en-GB" sz="1600" b="1" dirty="0"/>
        </a:p>
        <a:p>
          <a:pPr>
            <a:lnSpc>
              <a:spcPct val="100000"/>
            </a:lnSpc>
            <a:spcBef>
              <a:spcPts val="600"/>
            </a:spcBef>
            <a:spcAft>
              <a:spcPts val="600"/>
            </a:spcAft>
          </a:pPr>
          <a:r>
            <a:rPr lang="en-GB" sz="1600" b="0" dirty="0">
              <a:latin typeface="+mn-lt"/>
            </a:rPr>
            <a:t>Existing issues         (re-design)</a:t>
          </a:r>
        </a:p>
        <a:p>
          <a:pPr>
            <a:lnSpc>
              <a:spcPct val="100000"/>
            </a:lnSpc>
            <a:spcBef>
              <a:spcPts val="600"/>
            </a:spcBef>
            <a:spcAft>
              <a:spcPts val="600"/>
            </a:spcAft>
          </a:pPr>
          <a:r>
            <a:rPr lang="en-GB" sz="1600" b="0" dirty="0">
              <a:latin typeface="+mn-lt"/>
            </a:rPr>
            <a:t>Version control</a:t>
          </a:r>
          <a:endParaRPr lang="en-AU" sz="1600" dirty="0"/>
        </a:p>
      </dgm:t>
    </dgm:pt>
    <dgm:pt modelId="{ACB7654F-774D-4D21-92D0-E8F8F223313F}" type="parTrans" cxnId="{3795DEB9-A95F-4872-BAC8-D7D184192FCB}">
      <dgm:prSet/>
      <dgm:spPr/>
      <dgm:t>
        <a:bodyPr/>
        <a:lstStyle/>
        <a:p>
          <a:endParaRPr lang="en-AU"/>
        </a:p>
      </dgm:t>
    </dgm:pt>
    <dgm:pt modelId="{1B13FDAC-1E92-43AA-B3CD-C29EA394B073}" type="sibTrans" cxnId="{3795DEB9-A95F-4872-BAC8-D7D184192FCB}">
      <dgm:prSet/>
      <dgm:spPr/>
      <dgm:t>
        <a:bodyPr/>
        <a:lstStyle/>
        <a:p>
          <a:endParaRPr lang="en-AU"/>
        </a:p>
      </dgm:t>
    </dgm:pt>
    <dgm:pt modelId="{A9D1F82A-B0A5-4FA9-B86E-8B9FC34EE051}">
      <dgm:prSet phldrT="[Text]"/>
      <dgm:spPr>
        <a:solidFill>
          <a:srgbClr val="3B249C"/>
        </a:solidFill>
        <a:ln>
          <a:solidFill>
            <a:schemeClr val="bg1"/>
          </a:solidFill>
        </a:ln>
        <a:effectLst>
          <a:outerShdw blurRad="50800" dist="38100" dir="2700000" algn="tl" rotWithShape="0">
            <a:prstClr val="black">
              <a:alpha val="40000"/>
            </a:prstClr>
          </a:outerShdw>
        </a:effectLst>
      </dgm:spPr>
      <dgm:t>
        <a:bodyPr/>
        <a:lstStyle/>
        <a:p>
          <a:r>
            <a:rPr lang="en-AU" dirty="0"/>
            <a:t>Other</a:t>
          </a:r>
        </a:p>
      </dgm:t>
    </dgm:pt>
    <dgm:pt modelId="{03A6D723-1AAB-4604-85D7-D31C4DB3B7E1}" type="parTrans" cxnId="{2D986963-9A17-43E0-950C-096E3DACBBA1}">
      <dgm:prSet/>
      <dgm:spPr/>
      <dgm:t>
        <a:bodyPr/>
        <a:lstStyle/>
        <a:p>
          <a:endParaRPr lang="en-AU"/>
        </a:p>
      </dgm:t>
    </dgm:pt>
    <dgm:pt modelId="{1165F1DC-CCAA-4F2C-9787-BA0C8725387A}" type="sibTrans" cxnId="{2D986963-9A17-43E0-950C-096E3DACBBA1}">
      <dgm:prSet/>
      <dgm:spPr/>
      <dgm:t>
        <a:bodyPr/>
        <a:lstStyle/>
        <a:p>
          <a:endParaRPr lang="en-AU"/>
        </a:p>
      </dgm:t>
    </dgm:pt>
    <dgm:pt modelId="{BDF28D37-1B26-4B6F-95E9-894F09E18411}">
      <dgm:prSet phldrT="[Text]" custT="1"/>
      <dgm:spPr/>
      <dgm:t>
        <a:bodyPr/>
        <a:lstStyle/>
        <a:p>
          <a:pPr>
            <a:lnSpc>
              <a:spcPct val="100000"/>
            </a:lnSpc>
            <a:spcBef>
              <a:spcPts val="600"/>
            </a:spcBef>
            <a:spcAft>
              <a:spcPts val="600"/>
            </a:spcAft>
            <a:buFont typeface="Arial" panose="020B0604020202020204" pitchFamily="34" charset="0"/>
            <a:buNone/>
          </a:pPr>
          <a:r>
            <a:rPr lang="en-GB" sz="1600" dirty="0"/>
            <a:t>Scheduling (task order)</a:t>
          </a:r>
        </a:p>
        <a:p>
          <a:pPr>
            <a:lnSpc>
              <a:spcPct val="100000"/>
            </a:lnSpc>
            <a:spcBef>
              <a:spcPts val="600"/>
            </a:spcBef>
            <a:spcAft>
              <a:spcPts val="600"/>
            </a:spcAft>
            <a:buFont typeface="Arial" panose="020B0604020202020204" pitchFamily="34" charset="0"/>
            <a:buNone/>
          </a:pPr>
          <a:r>
            <a:rPr lang="en-GB" sz="1600" dirty="0"/>
            <a:t>Timeframes (completion)</a:t>
          </a:r>
        </a:p>
        <a:p>
          <a:pPr>
            <a:lnSpc>
              <a:spcPct val="100000"/>
            </a:lnSpc>
            <a:spcBef>
              <a:spcPts val="600"/>
            </a:spcBef>
            <a:spcAft>
              <a:spcPts val="600"/>
            </a:spcAft>
            <a:buFont typeface="Arial" panose="020B0604020202020204" pitchFamily="34" charset="0"/>
            <a:buNone/>
          </a:pPr>
          <a:r>
            <a:rPr lang="en-GB" sz="1600" dirty="0"/>
            <a:t>Costs (develop/purchase)</a:t>
          </a:r>
        </a:p>
        <a:p>
          <a:pPr>
            <a:lnSpc>
              <a:spcPct val="100000"/>
            </a:lnSpc>
            <a:spcBef>
              <a:spcPts val="600"/>
            </a:spcBef>
            <a:spcAft>
              <a:spcPts val="600"/>
            </a:spcAft>
            <a:buFont typeface="Arial" panose="020B0604020202020204" pitchFamily="34" charset="0"/>
            <a:buNone/>
          </a:pPr>
          <a:r>
            <a:rPr lang="en-GB" sz="1600" dirty="0"/>
            <a:t>Inherent issues (fix)</a:t>
          </a:r>
        </a:p>
        <a:p>
          <a:pPr>
            <a:lnSpc>
              <a:spcPct val="100000"/>
            </a:lnSpc>
            <a:spcBef>
              <a:spcPts val="600"/>
            </a:spcBef>
            <a:spcAft>
              <a:spcPts val="600"/>
            </a:spcAft>
            <a:buFont typeface="Arial" panose="020B0604020202020204" pitchFamily="34" charset="0"/>
            <a:buNone/>
          </a:pPr>
          <a:r>
            <a:rPr lang="en-GB" sz="1600" dirty="0"/>
            <a:t>D&amp;D Planning (structure)</a:t>
          </a:r>
          <a:endParaRPr lang="en-AU" sz="1600" dirty="0"/>
        </a:p>
      </dgm:t>
    </dgm:pt>
    <dgm:pt modelId="{5BC9C87A-6779-4921-BE34-96426C7306EB}" type="parTrans" cxnId="{C9E6EBA7-CB50-4784-8F32-F5573EEA8328}">
      <dgm:prSet/>
      <dgm:spPr/>
      <dgm:t>
        <a:bodyPr/>
        <a:lstStyle/>
        <a:p>
          <a:endParaRPr lang="en-AU"/>
        </a:p>
      </dgm:t>
    </dgm:pt>
    <dgm:pt modelId="{1D4F843D-6D22-4DE7-AACA-E6BEDC3FE1D2}" type="sibTrans" cxnId="{C9E6EBA7-CB50-4784-8F32-F5573EEA8328}">
      <dgm:prSet/>
      <dgm:spPr/>
      <dgm:t>
        <a:bodyPr/>
        <a:lstStyle/>
        <a:p>
          <a:endParaRPr lang="en-AU"/>
        </a:p>
      </dgm:t>
    </dgm:pt>
    <dgm:pt modelId="{54C6E8A9-7C60-4450-BE68-EE9D9C13B1D2}" type="pres">
      <dgm:prSet presAssocID="{0E8F7AFB-00B4-4733-91AB-4F2E66F6779B}" presName="list" presStyleCnt="0">
        <dgm:presLayoutVars>
          <dgm:dir/>
          <dgm:animLvl val="lvl"/>
        </dgm:presLayoutVars>
      </dgm:prSet>
      <dgm:spPr/>
    </dgm:pt>
    <dgm:pt modelId="{135B0AB9-C693-4A2B-9BC7-749E13392676}" type="pres">
      <dgm:prSet presAssocID="{AD30D4AC-85BF-4244-BCDD-604F694F6641}" presName="posSpace" presStyleCnt="0"/>
      <dgm:spPr/>
    </dgm:pt>
    <dgm:pt modelId="{1B34A0BB-9FBB-4922-85EA-01BDCDA03B9C}" type="pres">
      <dgm:prSet presAssocID="{AD30D4AC-85BF-4244-BCDD-604F694F6641}" presName="vertFlow" presStyleCnt="0"/>
      <dgm:spPr/>
    </dgm:pt>
    <dgm:pt modelId="{61E0B7C7-1023-414B-A40D-A71FEF6282E5}" type="pres">
      <dgm:prSet presAssocID="{AD30D4AC-85BF-4244-BCDD-604F694F6641}" presName="topSpace" presStyleCnt="0"/>
      <dgm:spPr/>
    </dgm:pt>
    <dgm:pt modelId="{CAF92DF6-3A2F-43D1-93E0-0B3B064C75AF}" type="pres">
      <dgm:prSet presAssocID="{AD30D4AC-85BF-4244-BCDD-604F694F6641}" presName="firstComp" presStyleCnt="0"/>
      <dgm:spPr/>
    </dgm:pt>
    <dgm:pt modelId="{DCDE34F7-2886-43CA-8438-37BF76716CAB}" type="pres">
      <dgm:prSet presAssocID="{AD30D4AC-85BF-4244-BCDD-604F694F6641}" presName="firstChild" presStyleLbl="bgAccFollowNode1" presStyleIdx="0" presStyleCnt="3" custScaleX="110677" custScaleY="306827" custLinFactNeighborX="1732" custLinFactNeighborY="-17359"/>
      <dgm:spPr/>
    </dgm:pt>
    <dgm:pt modelId="{12AF0434-E6CD-4199-881F-58C823C88976}" type="pres">
      <dgm:prSet presAssocID="{AD30D4AC-85BF-4244-BCDD-604F694F6641}" presName="firstChildTx" presStyleLbl="bgAccFollowNode1" presStyleIdx="0" presStyleCnt="3">
        <dgm:presLayoutVars>
          <dgm:bulletEnabled val="1"/>
        </dgm:presLayoutVars>
      </dgm:prSet>
      <dgm:spPr/>
    </dgm:pt>
    <dgm:pt modelId="{546C8FB1-BF82-44CA-958D-C33670ED4FC8}" type="pres">
      <dgm:prSet presAssocID="{AD30D4AC-85BF-4244-BCDD-604F694F6641}" presName="negSpace" presStyleCnt="0"/>
      <dgm:spPr/>
    </dgm:pt>
    <dgm:pt modelId="{70FF0941-4C39-4F44-9768-A015D657C3D5}" type="pres">
      <dgm:prSet presAssocID="{AD30D4AC-85BF-4244-BCDD-604F694F6641}" presName="circle" presStyleLbl="node1" presStyleIdx="0" presStyleCnt="3" custLinFactNeighborX="2229" custLinFactNeighborY="-17369"/>
      <dgm:spPr/>
    </dgm:pt>
    <dgm:pt modelId="{9046A81B-FE64-40B3-9D15-1C60229BC357}" type="pres">
      <dgm:prSet presAssocID="{B1D120EC-EBB4-420B-A328-1679C7F27A7B}" presName="transSpace" presStyleCnt="0"/>
      <dgm:spPr/>
    </dgm:pt>
    <dgm:pt modelId="{08FF83D4-F8D4-48BB-9742-3EA4E790A905}" type="pres">
      <dgm:prSet presAssocID="{B06DBA5A-2E12-41CB-AA4D-7D1C00BB57BC}" presName="posSpace" presStyleCnt="0"/>
      <dgm:spPr/>
    </dgm:pt>
    <dgm:pt modelId="{E74C6718-6406-4C7D-84D4-E7348CFE6A66}" type="pres">
      <dgm:prSet presAssocID="{B06DBA5A-2E12-41CB-AA4D-7D1C00BB57BC}" presName="vertFlow" presStyleCnt="0"/>
      <dgm:spPr/>
    </dgm:pt>
    <dgm:pt modelId="{22800BCB-8914-4A38-B8E3-F2B5B77F7501}" type="pres">
      <dgm:prSet presAssocID="{B06DBA5A-2E12-41CB-AA4D-7D1C00BB57BC}" presName="topSpace" presStyleCnt="0"/>
      <dgm:spPr/>
    </dgm:pt>
    <dgm:pt modelId="{B76030F1-12C9-4BD6-ACCF-EBDC688ED7F8}" type="pres">
      <dgm:prSet presAssocID="{B06DBA5A-2E12-41CB-AA4D-7D1C00BB57BC}" presName="firstComp" presStyleCnt="0"/>
      <dgm:spPr/>
    </dgm:pt>
    <dgm:pt modelId="{89986B75-7963-40F5-86E1-E170D3155738}" type="pres">
      <dgm:prSet presAssocID="{B06DBA5A-2E12-41CB-AA4D-7D1C00BB57BC}" presName="firstChild" presStyleLbl="bgAccFollowNode1" presStyleIdx="1" presStyleCnt="3" custScaleX="110677" custScaleY="306827" custLinFactNeighborX="-43925" custLinFactNeighborY="-17359"/>
      <dgm:spPr/>
    </dgm:pt>
    <dgm:pt modelId="{E3CA4666-7AEA-4C25-B637-EF766CAFFDD2}" type="pres">
      <dgm:prSet presAssocID="{B06DBA5A-2E12-41CB-AA4D-7D1C00BB57BC}" presName="firstChildTx" presStyleLbl="bgAccFollowNode1" presStyleIdx="1" presStyleCnt="3">
        <dgm:presLayoutVars>
          <dgm:bulletEnabled val="1"/>
        </dgm:presLayoutVars>
      </dgm:prSet>
      <dgm:spPr/>
    </dgm:pt>
    <dgm:pt modelId="{3CB65BB9-6ADF-4803-8CC5-B547054519FC}" type="pres">
      <dgm:prSet presAssocID="{B06DBA5A-2E12-41CB-AA4D-7D1C00BB57BC}" presName="negSpace" presStyleCnt="0"/>
      <dgm:spPr/>
    </dgm:pt>
    <dgm:pt modelId="{532EA637-130B-4303-B393-4FAD4AB945CE}" type="pres">
      <dgm:prSet presAssocID="{B06DBA5A-2E12-41CB-AA4D-7D1C00BB57BC}" presName="circle" presStyleLbl="node1" presStyleIdx="1" presStyleCnt="3" custLinFactNeighborX="-56526" custLinFactNeighborY="-17368"/>
      <dgm:spPr/>
    </dgm:pt>
    <dgm:pt modelId="{CAE4E2EC-999C-4786-A607-D1276ED30A43}" type="pres">
      <dgm:prSet presAssocID="{DDCDF167-1B4E-4D50-BA34-ABB70BCD0784}" presName="transSpace" presStyleCnt="0"/>
      <dgm:spPr/>
    </dgm:pt>
    <dgm:pt modelId="{87515740-1EEA-44B0-80CB-0D1583FBC8E8}" type="pres">
      <dgm:prSet presAssocID="{A9D1F82A-B0A5-4FA9-B86E-8B9FC34EE051}" presName="posSpace" presStyleCnt="0"/>
      <dgm:spPr/>
    </dgm:pt>
    <dgm:pt modelId="{0369A541-BD54-4769-8317-5273A907D63E}" type="pres">
      <dgm:prSet presAssocID="{A9D1F82A-B0A5-4FA9-B86E-8B9FC34EE051}" presName="vertFlow" presStyleCnt="0"/>
      <dgm:spPr/>
    </dgm:pt>
    <dgm:pt modelId="{8080E5F4-1C94-443B-BDEA-0AF1F3DEA8D4}" type="pres">
      <dgm:prSet presAssocID="{A9D1F82A-B0A5-4FA9-B86E-8B9FC34EE051}" presName="topSpace" presStyleCnt="0"/>
      <dgm:spPr/>
    </dgm:pt>
    <dgm:pt modelId="{E75D5203-4663-42C7-945C-E36ADE799B73}" type="pres">
      <dgm:prSet presAssocID="{A9D1F82A-B0A5-4FA9-B86E-8B9FC34EE051}" presName="firstComp" presStyleCnt="0"/>
      <dgm:spPr/>
    </dgm:pt>
    <dgm:pt modelId="{270FAE04-6E76-45B0-99FF-710A1C84F5C8}" type="pres">
      <dgm:prSet presAssocID="{A9D1F82A-B0A5-4FA9-B86E-8B9FC34EE051}" presName="firstChild" presStyleLbl="bgAccFollowNode1" presStyleIdx="2" presStyleCnt="3" custScaleX="110677" custScaleY="306827" custLinFactNeighborX="-91064" custLinFactNeighborY="-17359"/>
      <dgm:spPr/>
    </dgm:pt>
    <dgm:pt modelId="{FB83B80C-3E13-4F48-9403-5A76FB098773}" type="pres">
      <dgm:prSet presAssocID="{A9D1F82A-B0A5-4FA9-B86E-8B9FC34EE051}" presName="firstChildTx" presStyleLbl="bgAccFollowNode1" presStyleIdx="2" presStyleCnt="3">
        <dgm:presLayoutVars>
          <dgm:bulletEnabled val="1"/>
        </dgm:presLayoutVars>
      </dgm:prSet>
      <dgm:spPr/>
    </dgm:pt>
    <dgm:pt modelId="{8238E1B3-C8C6-453A-9875-018DC776DA21}" type="pres">
      <dgm:prSet presAssocID="{A9D1F82A-B0A5-4FA9-B86E-8B9FC34EE051}" presName="negSpace" presStyleCnt="0"/>
      <dgm:spPr/>
    </dgm:pt>
    <dgm:pt modelId="{698DD06A-2B35-416B-9204-240D29D13B5A}" type="pres">
      <dgm:prSet presAssocID="{A9D1F82A-B0A5-4FA9-B86E-8B9FC34EE051}" presName="circle" presStyleLbl="node1" presStyleIdx="2" presStyleCnt="3" custLinFactNeighborX="-76426" custLinFactNeighborY="-17368"/>
      <dgm:spPr/>
    </dgm:pt>
  </dgm:ptLst>
  <dgm:cxnLst>
    <dgm:cxn modelId="{4915EB0C-0BBB-43F1-9755-E5A610B6C16A}" type="presOf" srcId="{AD30D4AC-85BF-4244-BCDD-604F694F6641}" destId="{70FF0941-4C39-4F44-9768-A015D657C3D5}" srcOrd="0" destOrd="0" presId="urn:microsoft.com/office/officeart/2005/8/layout/hList9"/>
    <dgm:cxn modelId="{1352AC2F-073D-4D71-8A39-BEC9765B31B0}" srcId="{0E8F7AFB-00B4-4733-91AB-4F2E66F6779B}" destId="{AD30D4AC-85BF-4244-BCDD-604F694F6641}" srcOrd="0" destOrd="0" parTransId="{968B62EA-3809-4D63-ADBD-6B4EA3A45C66}" sibTransId="{B1D120EC-EBB4-420B-A328-1679C7F27A7B}"/>
    <dgm:cxn modelId="{B62BA060-2BD6-4DDF-8291-0A8A77204558}" srcId="{0E8F7AFB-00B4-4733-91AB-4F2E66F6779B}" destId="{B06DBA5A-2E12-41CB-AA4D-7D1C00BB57BC}" srcOrd="1" destOrd="0" parTransId="{57D4F051-03B7-492E-8866-3AEC7065D781}" sibTransId="{DDCDF167-1B4E-4D50-BA34-ABB70BCD0784}"/>
    <dgm:cxn modelId="{43F8FE61-CCAE-49AC-8F4C-2C410D718792}" srcId="{AD30D4AC-85BF-4244-BCDD-604F694F6641}" destId="{A6A3522F-2197-4106-A172-353C986B9957}" srcOrd="0" destOrd="0" parTransId="{69B9F172-5419-4991-86C4-150813098120}" sibTransId="{C09A55E9-426D-48A8-958E-4E68677C8945}"/>
    <dgm:cxn modelId="{2D986963-9A17-43E0-950C-096E3DACBBA1}" srcId="{0E8F7AFB-00B4-4733-91AB-4F2E66F6779B}" destId="{A9D1F82A-B0A5-4FA9-B86E-8B9FC34EE051}" srcOrd="2" destOrd="0" parTransId="{03A6D723-1AAB-4604-85D7-D31C4DB3B7E1}" sibTransId="{1165F1DC-CCAA-4F2C-9787-BA0C8725387A}"/>
    <dgm:cxn modelId="{BCC24171-FD07-407C-A5F7-B633A4CD6657}" type="presOf" srcId="{BDF28D37-1B26-4B6F-95E9-894F09E18411}" destId="{270FAE04-6E76-45B0-99FF-710A1C84F5C8}" srcOrd="0" destOrd="0" presId="urn:microsoft.com/office/officeart/2005/8/layout/hList9"/>
    <dgm:cxn modelId="{294CAC71-158F-4D01-91CF-7474332F839C}" type="presOf" srcId="{DDF3511E-E433-4204-BF9A-34C652865E50}" destId="{89986B75-7963-40F5-86E1-E170D3155738}" srcOrd="0" destOrd="0" presId="urn:microsoft.com/office/officeart/2005/8/layout/hList9"/>
    <dgm:cxn modelId="{FD5A6690-CBD6-402F-B8FB-9E136C631D0A}" type="presOf" srcId="{B06DBA5A-2E12-41CB-AA4D-7D1C00BB57BC}" destId="{532EA637-130B-4303-B393-4FAD4AB945CE}" srcOrd="0" destOrd="0" presId="urn:microsoft.com/office/officeart/2005/8/layout/hList9"/>
    <dgm:cxn modelId="{C9E6EBA7-CB50-4784-8F32-F5573EEA8328}" srcId="{A9D1F82A-B0A5-4FA9-B86E-8B9FC34EE051}" destId="{BDF28D37-1B26-4B6F-95E9-894F09E18411}" srcOrd="0" destOrd="0" parTransId="{5BC9C87A-6779-4921-BE34-96426C7306EB}" sibTransId="{1D4F843D-6D22-4DE7-AACA-E6BEDC3FE1D2}"/>
    <dgm:cxn modelId="{6DDA38B1-B091-47A8-976E-769F1548B97F}" type="presOf" srcId="{A9D1F82A-B0A5-4FA9-B86E-8B9FC34EE051}" destId="{698DD06A-2B35-416B-9204-240D29D13B5A}" srcOrd="0" destOrd="0" presId="urn:microsoft.com/office/officeart/2005/8/layout/hList9"/>
    <dgm:cxn modelId="{16D798B9-A5E5-441D-AE6F-FBEF781E671F}" type="presOf" srcId="{BDF28D37-1B26-4B6F-95E9-894F09E18411}" destId="{FB83B80C-3E13-4F48-9403-5A76FB098773}" srcOrd="1" destOrd="0" presId="urn:microsoft.com/office/officeart/2005/8/layout/hList9"/>
    <dgm:cxn modelId="{3795DEB9-A95F-4872-BAC8-D7D184192FCB}" srcId="{B06DBA5A-2E12-41CB-AA4D-7D1C00BB57BC}" destId="{DDF3511E-E433-4204-BF9A-34C652865E50}" srcOrd="0" destOrd="0" parTransId="{ACB7654F-774D-4D21-92D0-E8F8F223313F}" sibTransId="{1B13FDAC-1E92-43AA-B3CD-C29EA394B073}"/>
    <dgm:cxn modelId="{F1EF75C9-91E7-40C2-A37B-C1078F4266AA}" type="presOf" srcId="{A6A3522F-2197-4106-A172-353C986B9957}" destId="{12AF0434-E6CD-4199-881F-58C823C88976}" srcOrd="1" destOrd="0" presId="urn:microsoft.com/office/officeart/2005/8/layout/hList9"/>
    <dgm:cxn modelId="{C5F1C5C9-B407-4A81-B8E9-738A723FA7AF}" type="presOf" srcId="{DDF3511E-E433-4204-BF9A-34C652865E50}" destId="{E3CA4666-7AEA-4C25-B637-EF766CAFFDD2}" srcOrd="1" destOrd="0" presId="urn:microsoft.com/office/officeart/2005/8/layout/hList9"/>
    <dgm:cxn modelId="{7B4C89D6-1998-441C-A4B8-EDC0D073FFAA}" type="presOf" srcId="{A6A3522F-2197-4106-A172-353C986B9957}" destId="{DCDE34F7-2886-43CA-8438-37BF76716CAB}" srcOrd="0" destOrd="0" presId="urn:microsoft.com/office/officeart/2005/8/layout/hList9"/>
    <dgm:cxn modelId="{54B47EF5-849F-4C4B-816E-598BF839FC4B}" type="presOf" srcId="{0E8F7AFB-00B4-4733-91AB-4F2E66F6779B}" destId="{54C6E8A9-7C60-4450-BE68-EE9D9C13B1D2}" srcOrd="0" destOrd="0" presId="urn:microsoft.com/office/officeart/2005/8/layout/hList9"/>
    <dgm:cxn modelId="{76182CAC-A3B6-453A-AC0C-A42304EA7931}" type="presParOf" srcId="{54C6E8A9-7C60-4450-BE68-EE9D9C13B1D2}" destId="{135B0AB9-C693-4A2B-9BC7-749E13392676}" srcOrd="0" destOrd="0" presId="urn:microsoft.com/office/officeart/2005/8/layout/hList9"/>
    <dgm:cxn modelId="{F15529E0-3974-4784-B565-0EDD17701F6E}" type="presParOf" srcId="{54C6E8A9-7C60-4450-BE68-EE9D9C13B1D2}" destId="{1B34A0BB-9FBB-4922-85EA-01BDCDA03B9C}" srcOrd="1" destOrd="0" presId="urn:microsoft.com/office/officeart/2005/8/layout/hList9"/>
    <dgm:cxn modelId="{DA617B54-65C1-4A77-A091-976EE38ED48A}" type="presParOf" srcId="{1B34A0BB-9FBB-4922-85EA-01BDCDA03B9C}" destId="{61E0B7C7-1023-414B-A40D-A71FEF6282E5}" srcOrd="0" destOrd="0" presId="urn:microsoft.com/office/officeart/2005/8/layout/hList9"/>
    <dgm:cxn modelId="{A43CFD3F-BAD6-485C-B036-23BC2BB9DDDA}" type="presParOf" srcId="{1B34A0BB-9FBB-4922-85EA-01BDCDA03B9C}" destId="{CAF92DF6-3A2F-43D1-93E0-0B3B064C75AF}" srcOrd="1" destOrd="0" presId="urn:microsoft.com/office/officeart/2005/8/layout/hList9"/>
    <dgm:cxn modelId="{0AA7CA92-E5B9-45F3-8F5D-2C0AFFFC8661}" type="presParOf" srcId="{CAF92DF6-3A2F-43D1-93E0-0B3B064C75AF}" destId="{DCDE34F7-2886-43CA-8438-37BF76716CAB}" srcOrd="0" destOrd="0" presId="urn:microsoft.com/office/officeart/2005/8/layout/hList9"/>
    <dgm:cxn modelId="{A1432BA8-6C7A-435A-8AA8-C913535E73D2}" type="presParOf" srcId="{CAF92DF6-3A2F-43D1-93E0-0B3B064C75AF}" destId="{12AF0434-E6CD-4199-881F-58C823C88976}" srcOrd="1" destOrd="0" presId="urn:microsoft.com/office/officeart/2005/8/layout/hList9"/>
    <dgm:cxn modelId="{2E8A3625-1473-40D2-9ED0-43BAAB5C0201}" type="presParOf" srcId="{54C6E8A9-7C60-4450-BE68-EE9D9C13B1D2}" destId="{546C8FB1-BF82-44CA-958D-C33670ED4FC8}" srcOrd="2" destOrd="0" presId="urn:microsoft.com/office/officeart/2005/8/layout/hList9"/>
    <dgm:cxn modelId="{F914C178-1F69-4B29-B0F3-971E54878BF1}" type="presParOf" srcId="{54C6E8A9-7C60-4450-BE68-EE9D9C13B1D2}" destId="{70FF0941-4C39-4F44-9768-A015D657C3D5}" srcOrd="3" destOrd="0" presId="urn:microsoft.com/office/officeart/2005/8/layout/hList9"/>
    <dgm:cxn modelId="{B550C0AF-430E-43CC-805A-B0F19D996955}" type="presParOf" srcId="{54C6E8A9-7C60-4450-BE68-EE9D9C13B1D2}" destId="{9046A81B-FE64-40B3-9D15-1C60229BC357}" srcOrd="4" destOrd="0" presId="urn:microsoft.com/office/officeart/2005/8/layout/hList9"/>
    <dgm:cxn modelId="{F6E528D4-D916-412D-9319-5A8EF117CC91}" type="presParOf" srcId="{54C6E8A9-7C60-4450-BE68-EE9D9C13B1D2}" destId="{08FF83D4-F8D4-48BB-9742-3EA4E790A905}" srcOrd="5" destOrd="0" presId="urn:microsoft.com/office/officeart/2005/8/layout/hList9"/>
    <dgm:cxn modelId="{10023CF8-4CF2-489A-9DB8-0B5443FD3C8A}" type="presParOf" srcId="{54C6E8A9-7C60-4450-BE68-EE9D9C13B1D2}" destId="{E74C6718-6406-4C7D-84D4-E7348CFE6A66}" srcOrd="6" destOrd="0" presId="urn:microsoft.com/office/officeart/2005/8/layout/hList9"/>
    <dgm:cxn modelId="{41A03021-9D1C-449B-B653-59C61BB4C4E4}" type="presParOf" srcId="{E74C6718-6406-4C7D-84D4-E7348CFE6A66}" destId="{22800BCB-8914-4A38-B8E3-F2B5B77F7501}" srcOrd="0" destOrd="0" presId="urn:microsoft.com/office/officeart/2005/8/layout/hList9"/>
    <dgm:cxn modelId="{8C43F182-CD4B-4FF1-8955-CEDB3D39FD82}" type="presParOf" srcId="{E74C6718-6406-4C7D-84D4-E7348CFE6A66}" destId="{B76030F1-12C9-4BD6-ACCF-EBDC688ED7F8}" srcOrd="1" destOrd="0" presId="urn:microsoft.com/office/officeart/2005/8/layout/hList9"/>
    <dgm:cxn modelId="{A9405E92-BFCB-4FDD-95E0-EF65BD2FFE9C}" type="presParOf" srcId="{B76030F1-12C9-4BD6-ACCF-EBDC688ED7F8}" destId="{89986B75-7963-40F5-86E1-E170D3155738}" srcOrd="0" destOrd="0" presId="urn:microsoft.com/office/officeart/2005/8/layout/hList9"/>
    <dgm:cxn modelId="{38A6D002-B4B5-4860-90FF-D0E46292AAB9}" type="presParOf" srcId="{B76030F1-12C9-4BD6-ACCF-EBDC688ED7F8}" destId="{E3CA4666-7AEA-4C25-B637-EF766CAFFDD2}" srcOrd="1" destOrd="0" presId="urn:microsoft.com/office/officeart/2005/8/layout/hList9"/>
    <dgm:cxn modelId="{3637D3A5-6313-42F2-9959-53123C4F89EE}" type="presParOf" srcId="{54C6E8A9-7C60-4450-BE68-EE9D9C13B1D2}" destId="{3CB65BB9-6ADF-4803-8CC5-B547054519FC}" srcOrd="7" destOrd="0" presId="urn:microsoft.com/office/officeart/2005/8/layout/hList9"/>
    <dgm:cxn modelId="{FC05BA15-18C6-41CB-B8D3-2CC4487FE8DA}" type="presParOf" srcId="{54C6E8A9-7C60-4450-BE68-EE9D9C13B1D2}" destId="{532EA637-130B-4303-B393-4FAD4AB945CE}" srcOrd="8" destOrd="0" presId="urn:microsoft.com/office/officeart/2005/8/layout/hList9"/>
    <dgm:cxn modelId="{7FEFF96B-4F14-456D-8AAC-A46B5AB048ED}" type="presParOf" srcId="{54C6E8A9-7C60-4450-BE68-EE9D9C13B1D2}" destId="{CAE4E2EC-999C-4786-A607-D1276ED30A43}" srcOrd="9" destOrd="0" presId="urn:microsoft.com/office/officeart/2005/8/layout/hList9"/>
    <dgm:cxn modelId="{3C7D81EB-5E20-48D5-B8F3-AD09684456FE}" type="presParOf" srcId="{54C6E8A9-7C60-4450-BE68-EE9D9C13B1D2}" destId="{87515740-1EEA-44B0-80CB-0D1583FBC8E8}" srcOrd="10" destOrd="0" presId="urn:microsoft.com/office/officeart/2005/8/layout/hList9"/>
    <dgm:cxn modelId="{24FF1ED7-17CD-4B6C-BF7C-293D1DAD0530}" type="presParOf" srcId="{54C6E8A9-7C60-4450-BE68-EE9D9C13B1D2}" destId="{0369A541-BD54-4769-8317-5273A907D63E}" srcOrd="11" destOrd="0" presId="urn:microsoft.com/office/officeart/2005/8/layout/hList9"/>
    <dgm:cxn modelId="{6B2265AE-1D37-49C3-B916-D4EB1FE96B57}" type="presParOf" srcId="{0369A541-BD54-4769-8317-5273A907D63E}" destId="{8080E5F4-1C94-443B-BDEA-0AF1F3DEA8D4}" srcOrd="0" destOrd="0" presId="urn:microsoft.com/office/officeart/2005/8/layout/hList9"/>
    <dgm:cxn modelId="{73DF657F-C4BB-46C5-B356-E95561AB8082}" type="presParOf" srcId="{0369A541-BD54-4769-8317-5273A907D63E}" destId="{E75D5203-4663-42C7-945C-E36ADE799B73}" srcOrd="1" destOrd="0" presId="urn:microsoft.com/office/officeart/2005/8/layout/hList9"/>
    <dgm:cxn modelId="{B03F10F7-C6A6-4F93-A3E2-E52D0FB666CA}" type="presParOf" srcId="{E75D5203-4663-42C7-945C-E36ADE799B73}" destId="{270FAE04-6E76-45B0-99FF-710A1C84F5C8}" srcOrd="0" destOrd="0" presId="urn:microsoft.com/office/officeart/2005/8/layout/hList9"/>
    <dgm:cxn modelId="{3DF359ED-98F2-40E7-B205-078AA1B9B8E2}" type="presParOf" srcId="{E75D5203-4663-42C7-945C-E36ADE799B73}" destId="{FB83B80C-3E13-4F48-9403-5A76FB098773}" srcOrd="1" destOrd="0" presId="urn:microsoft.com/office/officeart/2005/8/layout/hList9"/>
    <dgm:cxn modelId="{AFD3E1D9-D579-4A82-BF58-19F8FFCFD99D}" type="presParOf" srcId="{54C6E8A9-7C60-4450-BE68-EE9D9C13B1D2}" destId="{8238E1B3-C8C6-453A-9875-018DC776DA21}" srcOrd="12" destOrd="0" presId="urn:microsoft.com/office/officeart/2005/8/layout/hList9"/>
    <dgm:cxn modelId="{314FCA2D-2A74-4EBA-BDE1-DF09A08E32B5}" type="presParOf" srcId="{54C6E8A9-7C60-4450-BE68-EE9D9C13B1D2}" destId="{698DD06A-2B35-416B-9204-240D29D13B5A}" srcOrd="1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EFCACE-1CF6-4F63-85AF-E043DF5B71DC}" type="doc">
      <dgm:prSet loTypeId="urn:microsoft.com/office/officeart/2009/3/layout/SubStepProcess" loCatId="process" qsTypeId="urn:microsoft.com/office/officeart/2005/8/quickstyle/simple1" qsCatId="simple" csTypeId="urn:microsoft.com/office/officeart/2005/8/colors/accent1_2" csCatId="accent1" phldr="1"/>
      <dgm:spPr/>
      <dgm:t>
        <a:bodyPr/>
        <a:lstStyle/>
        <a:p>
          <a:endParaRPr lang="en-AU"/>
        </a:p>
      </dgm:t>
    </dgm:pt>
    <dgm:pt modelId="{EBC11A42-6291-4BBA-ACE6-026CCA8C8C78}">
      <dgm:prSet phldrT="[Text]"/>
      <dgm:spPr>
        <a:solidFill>
          <a:srgbClr val="0070C0"/>
        </a:solidFill>
        <a:effectLst>
          <a:outerShdw blurRad="50800" dist="38100" dir="2700000" algn="tl" rotWithShape="0">
            <a:prstClr val="black">
              <a:alpha val="40000"/>
            </a:prstClr>
          </a:outerShdw>
        </a:effectLst>
      </dgm:spPr>
      <dgm:t>
        <a:bodyPr/>
        <a:lstStyle/>
        <a:p>
          <a:r>
            <a:rPr lang="en-AU" dirty="0"/>
            <a:t>What’s the Story?</a:t>
          </a:r>
        </a:p>
      </dgm:t>
    </dgm:pt>
    <dgm:pt modelId="{4F8FC20F-998A-4AA9-92D3-6742EFCB722B}" type="parTrans" cxnId="{05DD74E2-AD03-403C-BD13-2C94A3729AED}">
      <dgm:prSet/>
      <dgm:spPr/>
      <dgm:t>
        <a:bodyPr/>
        <a:lstStyle/>
        <a:p>
          <a:endParaRPr lang="en-AU"/>
        </a:p>
      </dgm:t>
    </dgm:pt>
    <dgm:pt modelId="{930A98BA-C966-4806-B9F0-B3E826B19D32}" type="sibTrans" cxnId="{05DD74E2-AD03-403C-BD13-2C94A3729AED}">
      <dgm:prSet/>
      <dgm:spPr/>
      <dgm:t>
        <a:bodyPr/>
        <a:lstStyle/>
        <a:p>
          <a:endParaRPr lang="en-AU"/>
        </a:p>
      </dgm:t>
    </dgm:pt>
    <dgm:pt modelId="{CB0C222A-43E5-4896-97C3-2A0283A4CC00}">
      <dgm:prSet phldrT="[Text]"/>
      <dgm:spPr/>
      <dgm:t>
        <a:bodyPr/>
        <a:lstStyle/>
        <a:p>
          <a:r>
            <a:rPr lang="en-AU" dirty="0"/>
            <a:t>Unit</a:t>
          </a:r>
        </a:p>
      </dgm:t>
    </dgm:pt>
    <dgm:pt modelId="{22EF1670-8FE9-4260-B252-765A6DC3A59B}" type="parTrans" cxnId="{3AEB32CC-066A-4ED7-BB44-5F5B8A6C238D}">
      <dgm:prSet/>
      <dgm:spPr/>
      <dgm:t>
        <a:bodyPr/>
        <a:lstStyle/>
        <a:p>
          <a:endParaRPr lang="en-AU"/>
        </a:p>
      </dgm:t>
    </dgm:pt>
    <dgm:pt modelId="{04B1FA6F-428E-482D-AE20-E441AEABD87E}" type="sibTrans" cxnId="{3AEB32CC-066A-4ED7-BB44-5F5B8A6C238D}">
      <dgm:prSet/>
      <dgm:spPr/>
      <dgm:t>
        <a:bodyPr/>
        <a:lstStyle/>
        <a:p>
          <a:endParaRPr lang="en-AU"/>
        </a:p>
      </dgm:t>
    </dgm:pt>
    <dgm:pt modelId="{608CF882-3E78-4C2D-88BD-C696CD9369E7}">
      <dgm:prSet phldrT="[Text]"/>
      <dgm:spPr/>
      <dgm:t>
        <a:bodyPr/>
        <a:lstStyle/>
        <a:p>
          <a:r>
            <a:rPr lang="en-AU" dirty="0"/>
            <a:t>Industry</a:t>
          </a:r>
        </a:p>
      </dgm:t>
    </dgm:pt>
    <dgm:pt modelId="{B00D658D-49F9-49E5-99DD-47913C195405}" type="parTrans" cxnId="{D9E9B8FA-0B6A-4685-AC00-2A831A50321D}">
      <dgm:prSet/>
      <dgm:spPr/>
      <dgm:t>
        <a:bodyPr/>
        <a:lstStyle/>
        <a:p>
          <a:endParaRPr lang="en-AU"/>
        </a:p>
      </dgm:t>
    </dgm:pt>
    <dgm:pt modelId="{786BCA9E-E2AF-4528-BE6B-817B78668CA2}" type="sibTrans" cxnId="{D9E9B8FA-0B6A-4685-AC00-2A831A50321D}">
      <dgm:prSet/>
      <dgm:spPr/>
      <dgm:t>
        <a:bodyPr/>
        <a:lstStyle/>
        <a:p>
          <a:endParaRPr lang="en-AU"/>
        </a:p>
      </dgm:t>
    </dgm:pt>
    <dgm:pt modelId="{56034F33-614D-496E-A987-D08B02BF9511}">
      <dgm:prSet phldrT="[Text]"/>
      <dgm:spPr>
        <a:solidFill>
          <a:srgbClr val="0070C0"/>
        </a:solidFill>
        <a:effectLst>
          <a:outerShdw blurRad="50800" dist="38100" dir="2700000" algn="tl" rotWithShape="0">
            <a:prstClr val="black">
              <a:alpha val="40000"/>
            </a:prstClr>
          </a:outerShdw>
        </a:effectLst>
      </dgm:spPr>
      <dgm:t>
        <a:bodyPr/>
        <a:lstStyle/>
        <a:p>
          <a:r>
            <a:rPr lang="en-AU" dirty="0"/>
            <a:t>Task</a:t>
          </a:r>
        </a:p>
      </dgm:t>
    </dgm:pt>
    <dgm:pt modelId="{27BFBC73-200A-46F8-A0EB-54EEAAA89CDD}" type="parTrans" cxnId="{1FFBF493-E606-4AA5-A6C0-75162B8F96A3}">
      <dgm:prSet/>
      <dgm:spPr/>
      <dgm:t>
        <a:bodyPr/>
        <a:lstStyle/>
        <a:p>
          <a:endParaRPr lang="en-AU"/>
        </a:p>
      </dgm:t>
    </dgm:pt>
    <dgm:pt modelId="{523653E0-D8E7-4141-9EF0-5C3C72319AB2}" type="sibTrans" cxnId="{1FFBF493-E606-4AA5-A6C0-75162B8F96A3}">
      <dgm:prSet/>
      <dgm:spPr/>
      <dgm:t>
        <a:bodyPr/>
        <a:lstStyle/>
        <a:p>
          <a:endParaRPr lang="en-AU"/>
        </a:p>
      </dgm:t>
    </dgm:pt>
    <dgm:pt modelId="{3E384ABC-BFE6-45E1-A5B3-B6BFD9AFD18D}">
      <dgm:prSet phldrT="[Text]"/>
      <dgm:spPr>
        <a:solidFill>
          <a:srgbClr val="0070C0"/>
        </a:solidFill>
        <a:effectLst>
          <a:outerShdw blurRad="50800" dist="38100" dir="2700000" algn="tl" rotWithShape="0">
            <a:prstClr val="black">
              <a:alpha val="40000"/>
            </a:prstClr>
          </a:outerShdw>
        </a:effectLst>
      </dgm:spPr>
      <dgm:t>
        <a:bodyPr/>
        <a:lstStyle/>
        <a:p>
          <a:r>
            <a:rPr lang="en-AU" dirty="0"/>
            <a:t>Task</a:t>
          </a:r>
        </a:p>
      </dgm:t>
    </dgm:pt>
    <dgm:pt modelId="{C1B3B1E0-ECF1-4400-80F2-C1981EA7A735}" type="parTrans" cxnId="{C96E7A52-5D11-44CA-88DF-1962D7140B07}">
      <dgm:prSet/>
      <dgm:spPr/>
      <dgm:t>
        <a:bodyPr/>
        <a:lstStyle/>
        <a:p>
          <a:endParaRPr lang="en-AU"/>
        </a:p>
      </dgm:t>
    </dgm:pt>
    <dgm:pt modelId="{DD5EBF2D-42DA-429C-9EB7-991CD5AD3BBD}" type="sibTrans" cxnId="{C96E7A52-5D11-44CA-88DF-1962D7140B07}">
      <dgm:prSet/>
      <dgm:spPr/>
      <dgm:t>
        <a:bodyPr/>
        <a:lstStyle/>
        <a:p>
          <a:endParaRPr lang="en-AU"/>
        </a:p>
      </dgm:t>
    </dgm:pt>
    <dgm:pt modelId="{B545CDE2-984E-495B-BE66-DB54C9DCA9C8}">
      <dgm:prSet phldrT="[Text]"/>
      <dgm:spPr>
        <a:solidFill>
          <a:srgbClr val="0070C0"/>
        </a:solidFill>
        <a:effectLst>
          <a:outerShdw blurRad="50800" dist="38100" dir="2700000" algn="tl" rotWithShape="0">
            <a:prstClr val="black">
              <a:alpha val="40000"/>
            </a:prstClr>
          </a:outerShdw>
        </a:effectLst>
      </dgm:spPr>
      <dgm:t>
        <a:bodyPr/>
        <a:lstStyle/>
        <a:p>
          <a:r>
            <a:rPr lang="en-AU" dirty="0"/>
            <a:t>Task</a:t>
          </a:r>
        </a:p>
      </dgm:t>
    </dgm:pt>
    <dgm:pt modelId="{3B174F65-7DE8-4CF0-9C10-F7CB826F22C2}" type="parTrans" cxnId="{4B849A14-A00C-483E-B5D6-246A21258C42}">
      <dgm:prSet/>
      <dgm:spPr/>
      <dgm:t>
        <a:bodyPr/>
        <a:lstStyle/>
        <a:p>
          <a:endParaRPr lang="en-AU"/>
        </a:p>
      </dgm:t>
    </dgm:pt>
    <dgm:pt modelId="{0EB1E538-768B-4518-8342-311F8D66B6B0}" type="sibTrans" cxnId="{4B849A14-A00C-483E-B5D6-246A21258C42}">
      <dgm:prSet/>
      <dgm:spPr/>
      <dgm:t>
        <a:bodyPr/>
        <a:lstStyle/>
        <a:p>
          <a:endParaRPr lang="en-AU"/>
        </a:p>
      </dgm:t>
    </dgm:pt>
    <dgm:pt modelId="{A1B29C86-18EF-4916-AB32-7B27B5C41095}" type="pres">
      <dgm:prSet presAssocID="{E0EFCACE-1CF6-4F63-85AF-E043DF5B71DC}" presName="Name0" presStyleCnt="0">
        <dgm:presLayoutVars>
          <dgm:chMax val="7"/>
          <dgm:dir/>
          <dgm:animOne val="branch"/>
        </dgm:presLayoutVars>
      </dgm:prSet>
      <dgm:spPr/>
    </dgm:pt>
    <dgm:pt modelId="{26B66BD0-F56A-4E29-8368-3F4A7446C2B4}" type="pres">
      <dgm:prSet presAssocID="{EBC11A42-6291-4BBA-ACE6-026CCA8C8C78}" presName="parTx1" presStyleLbl="node1" presStyleIdx="0" presStyleCnt="4"/>
      <dgm:spPr/>
    </dgm:pt>
    <dgm:pt modelId="{8AE47956-6525-4656-A2C9-E64693E1D383}" type="pres">
      <dgm:prSet presAssocID="{EBC11A42-6291-4BBA-ACE6-026CCA8C8C78}" presName="spPre1" presStyleCnt="0"/>
      <dgm:spPr/>
    </dgm:pt>
    <dgm:pt modelId="{46789FA2-D0F8-4046-A5EB-F05490C69177}" type="pres">
      <dgm:prSet presAssocID="{EBC11A42-6291-4BBA-ACE6-026CCA8C8C78}" presName="chLin1" presStyleCnt="0"/>
      <dgm:spPr/>
    </dgm:pt>
    <dgm:pt modelId="{4A29F335-D9BE-47EB-B732-86248A89723D}" type="pres">
      <dgm:prSet presAssocID="{22EF1670-8FE9-4260-B252-765A6DC3A59B}" presName="Name11" presStyleLbl="parChTrans1D1" presStyleIdx="0" presStyleCnt="8"/>
      <dgm:spPr/>
    </dgm:pt>
    <dgm:pt modelId="{66C4972A-0ABC-4662-832F-733F8385FE25}" type="pres">
      <dgm:prSet presAssocID="{22EF1670-8FE9-4260-B252-765A6DC3A59B}" presName="Name31" presStyleLbl="parChTrans1D1" presStyleIdx="1" presStyleCnt="8"/>
      <dgm:spPr/>
    </dgm:pt>
    <dgm:pt modelId="{30E75BDF-4891-4AF6-9790-01396B729E17}" type="pres">
      <dgm:prSet presAssocID="{CB0C222A-43E5-4896-97C3-2A0283A4CC00}" presName="txAndLines1" presStyleCnt="0"/>
      <dgm:spPr/>
    </dgm:pt>
    <dgm:pt modelId="{2DB779A5-6990-489B-A457-A0E090D1D880}" type="pres">
      <dgm:prSet presAssocID="{CB0C222A-43E5-4896-97C3-2A0283A4CC00}" presName="anchor1" presStyleCnt="0"/>
      <dgm:spPr/>
    </dgm:pt>
    <dgm:pt modelId="{7E1925A4-4002-4159-A84A-0B76269A4663}" type="pres">
      <dgm:prSet presAssocID="{CB0C222A-43E5-4896-97C3-2A0283A4CC00}" presName="backup1" presStyleCnt="0"/>
      <dgm:spPr/>
    </dgm:pt>
    <dgm:pt modelId="{65EC97F5-1A60-4C8B-87F9-D3EC60B6AD57}" type="pres">
      <dgm:prSet presAssocID="{CB0C222A-43E5-4896-97C3-2A0283A4CC00}" presName="preLine1" presStyleLbl="parChTrans1D1" presStyleIdx="2" presStyleCnt="8"/>
      <dgm:spPr/>
    </dgm:pt>
    <dgm:pt modelId="{A6ED2C3B-CBBC-4226-B5E8-28028A1A81EF}" type="pres">
      <dgm:prSet presAssocID="{CB0C222A-43E5-4896-97C3-2A0283A4CC00}" presName="desTx1" presStyleLbl="revTx" presStyleIdx="0" presStyleCnt="0">
        <dgm:presLayoutVars>
          <dgm:bulletEnabled val="1"/>
        </dgm:presLayoutVars>
      </dgm:prSet>
      <dgm:spPr/>
    </dgm:pt>
    <dgm:pt modelId="{453B84FE-482B-4366-B3D2-F8E2CE07BBD2}" type="pres">
      <dgm:prSet presAssocID="{CB0C222A-43E5-4896-97C3-2A0283A4CC00}" presName="postLine1" presStyleLbl="parChTrans1D1" presStyleIdx="3" presStyleCnt="8"/>
      <dgm:spPr/>
    </dgm:pt>
    <dgm:pt modelId="{B6FA4B4D-68C4-4052-8B96-3D41EBCBBD82}" type="pres">
      <dgm:prSet presAssocID="{B00D658D-49F9-49E5-99DD-47913C195405}" presName="Name11" presStyleLbl="parChTrans1D1" presStyleIdx="4" presStyleCnt="8"/>
      <dgm:spPr/>
    </dgm:pt>
    <dgm:pt modelId="{CBB89585-A212-4395-81C1-BC671CEC2CBD}" type="pres">
      <dgm:prSet presAssocID="{B00D658D-49F9-49E5-99DD-47913C195405}" presName="Name31" presStyleLbl="parChTrans1D1" presStyleIdx="5" presStyleCnt="8"/>
      <dgm:spPr/>
    </dgm:pt>
    <dgm:pt modelId="{412D64B2-CFE9-427A-8CF5-06981FC70E5A}" type="pres">
      <dgm:prSet presAssocID="{608CF882-3E78-4C2D-88BD-C696CD9369E7}" presName="txAndLines1" presStyleCnt="0"/>
      <dgm:spPr/>
    </dgm:pt>
    <dgm:pt modelId="{A77FCCCD-6FF5-46E1-98D1-5C14F44DB5D2}" type="pres">
      <dgm:prSet presAssocID="{608CF882-3E78-4C2D-88BD-C696CD9369E7}" presName="anchor1" presStyleCnt="0"/>
      <dgm:spPr/>
    </dgm:pt>
    <dgm:pt modelId="{1C2A653C-AA77-45C6-8C9B-EB4B15142C77}" type="pres">
      <dgm:prSet presAssocID="{608CF882-3E78-4C2D-88BD-C696CD9369E7}" presName="backup1" presStyleCnt="0"/>
      <dgm:spPr/>
    </dgm:pt>
    <dgm:pt modelId="{C461E2BA-BD28-4139-8C84-0566F5E3571D}" type="pres">
      <dgm:prSet presAssocID="{608CF882-3E78-4C2D-88BD-C696CD9369E7}" presName="preLine1" presStyleLbl="parChTrans1D1" presStyleIdx="6" presStyleCnt="8"/>
      <dgm:spPr/>
    </dgm:pt>
    <dgm:pt modelId="{EEBB50D0-9656-441E-9CF9-09EED7243B92}" type="pres">
      <dgm:prSet presAssocID="{608CF882-3E78-4C2D-88BD-C696CD9369E7}" presName="desTx1" presStyleLbl="revTx" presStyleIdx="0" presStyleCnt="0">
        <dgm:presLayoutVars>
          <dgm:bulletEnabled val="1"/>
        </dgm:presLayoutVars>
      </dgm:prSet>
      <dgm:spPr/>
    </dgm:pt>
    <dgm:pt modelId="{43D91199-67D7-4CEA-849C-C625C1E46DCE}" type="pres">
      <dgm:prSet presAssocID="{608CF882-3E78-4C2D-88BD-C696CD9369E7}" presName="postLine1" presStyleLbl="parChTrans1D1" presStyleIdx="7" presStyleCnt="8"/>
      <dgm:spPr/>
    </dgm:pt>
    <dgm:pt modelId="{ECFE5014-3416-4C7F-B4E1-C1EDAB9ABC50}" type="pres">
      <dgm:prSet presAssocID="{EBC11A42-6291-4BBA-ACE6-026CCA8C8C78}" presName="spPost1" presStyleCnt="0"/>
      <dgm:spPr/>
    </dgm:pt>
    <dgm:pt modelId="{0799879B-A461-4249-B39A-AFF0E2156FFC}" type="pres">
      <dgm:prSet presAssocID="{56034F33-614D-496E-A987-D08B02BF9511}" presName="parTx2" presStyleLbl="node1" presStyleIdx="1" presStyleCnt="4"/>
      <dgm:spPr/>
    </dgm:pt>
    <dgm:pt modelId="{4C756BC2-9411-4707-BBFE-A9FE2F2AC2F6}" type="pres">
      <dgm:prSet presAssocID="{3E384ABC-BFE6-45E1-A5B3-B6BFD9AFD18D}" presName="parTx3" presStyleLbl="node1" presStyleIdx="2" presStyleCnt="4"/>
      <dgm:spPr/>
    </dgm:pt>
    <dgm:pt modelId="{78C011FA-2739-4D53-87C6-B8D172DD0E9C}" type="pres">
      <dgm:prSet presAssocID="{B545CDE2-984E-495B-BE66-DB54C9DCA9C8}" presName="parTx4" presStyleLbl="node1" presStyleIdx="3" presStyleCnt="4"/>
      <dgm:spPr/>
    </dgm:pt>
  </dgm:ptLst>
  <dgm:cxnLst>
    <dgm:cxn modelId="{4B849A14-A00C-483E-B5D6-246A21258C42}" srcId="{E0EFCACE-1CF6-4F63-85AF-E043DF5B71DC}" destId="{B545CDE2-984E-495B-BE66-DB54C9DCA9C8}" srcOrd="3" destOrd="0" parTransId="{3B174F65-7DE8-4CF0-9C10-F7CB826F22C2}" sibTransId="{0EB1E538-768B-4518-8342-311F8D66B6B0}"/>
    <dgm:cxn modelId="{8524211A-D4EA-4AA2-882E-A954C3B7FC06}" type="presOf" srcId="{E0EFCACE-1CF6-4F63-85AF-E043DF5B71DC}" destId="{A1B29C86-18EF-4916-AB32-7B27B5C41095}" srcOrd="0" destOrd="0" presId="urn:microsoft.com/office/officeart/2009/3/layout/SubStepProcess"/>
    <dgm:cxn modelId="{DD0DE622-B2D3-452B-AE3D-89CE3EBB10A3}" type="presOf" srcId="{CB0C222A-43E5-4896-97C3-2A0283A4CC00}" destId="{A6ED2C3B-CBBC-4226-B5E8-28028A1A81EF}" srcOrd="0" destOrd="0" presId="urn:microsoft.com/office/officeart/2009/3/layout/SubStepProcess"/>
    <dgm:cxn modelId="{E38EA669-0FF8-4EDC-9168-FBB87F8F2776}" type="presOf" srcId="{B545CDE2-984E-495B-BE66-DB54C9DCA9C8}" destId="{78C011FA-2739-4D53-87C6-B8D172DD0E9C}" srcOrd="0" destOrd="0" presId="urn:microsoft.com/office/officeart/2009/3/layout/SubStepProcess"/>
    <dgm:cxn modelId="{C96E7A52-5D11-44CA-88DF-1962D7140B07}" srcId="{E0EFCACE-1CF6-4F63-85AF-E043DF5B71DC}" destId="{3E384ABC-BFE6-45E1-A5B3-B6BFD9AFD18D}" srcOrd="2" destOrd="0" parTransId="{C1B3B1E0-ECF1-4400-80F2-C1981EA7A735}" sibTransId="{DD5EBF2D-42DA-429C-9EB7-991CD5AD3BBD}"/>
    <dgm:cxn modelId="{B34BA67C-EF3A-449C-BB06-82B4CC9658A6}" type="presOf" srcId="{56034F33-614D-496E-A987-D08B02BF9511}" destId="{0799879B-A461-4249-B39A-AFF0E2156FFC}" srcOrd="0" destOrd="0" presId="urn:microsoft.com/office/officeart/2009/3/layout/SubStepProcess"/>
    <dgm:cxn modelId="{1FFBF493-E606-4AA5-A6C0-75162B8F96A3}" srcId="{E0EFCACE-1CF6-4F63-85AF-E043DF5B71DC}" destId="{56034F33-614D-496E-A987-D08B02BF9511}" srcOrd="1" destOrd="0" parTransId="{27BFBC73-200A-46F8-A0EB-54EEAAA89CDD}" sibTransId="{523653E0-D8E7-4141-9EF0-5C3C72319AB2}"/>
    <dgm:cxn modelId="{76ED22BC-0400-4946-89AC-B21362F3CB78}" type="presOf" srcId="{EBC11A42-6291-4BBA-ACE6-026CCA8C8C78}" destId="{26B66BD0-F56A-4E29-8368-3F4A7446C2B4}" srcOrd="0" destOrd="0" presId="urn:microsoft.com/office/officeart/2009/3/layout/SubStepProcess"/>
    <dgm:cxn modelId="{3AEB32CC-066A-4ED7-BB44-5F5B8A6C238D}" srcId="{EBC11A42-6291-4BBA-ACE6-026CCA8C8C78}" destId="{CB0C222A-43E5-4896-97C3-2A0283A4CC00}" srcOrd="0" destOrd="0" parTransId="{22EF1670-8FE9-4260-B252-765A6DC3A59B}" sibTransId="{04B1FA6F-428E-482D-AE20-E441AEABD87E}"/>
    <dgm:cxn modelId="{05DD74E2-AD03-403C-BD13-2C94A3729AED}" srcId="{E0EFCACE-1CF6-4F63-85AF-E043DF5B71DC}" destId="{EBC11A42-6291-4BBA-ACE6-026CCA8C8C78}" srcOrd="0" destOrd="0" parTransId="{4F8FC20F-998A-4AA9-92D3-6742EFCB722B}" sibTransId="{930A98BA-C966-4806-B9F0-B3E826B19D32}"/>
    <dgm:cxn modelId="{7E4765E9-1EC7-40F9-A7D2-BFF875A86D9C}" type="presOf" srcId="{3E384ABC-BFE6-45E1-A5B3-B6BFD9AFD18D}" destId="{4C756BC2-9411-4707-BBFE-A9FE2F2AC2F6}" srcOrd="0" destOrd="0" presId="urn:microsoft.com/office/officeart/2009/3/layout/SubStepProcess"/>
    <dgm:cxn modelId="{5DE004EE-3C3D-488E-BA0F-629F24859AAC}" type="presOf" srcId="{608CF882-3E78-4C2D-88BD-C696CD9369E7}" destId="{EEBB50D0-9656-441E-9CF9-09EED7243B92}" srcOrd="0" destOrd="0" presId="urn:microsoft.com/office/officeart/2009/3/layout/SubStepProcess"/>
    <dgm:cxn modelId="{D9E9B8FA-0B6A-4685-AC00-2A831A50321D}" srcId="{EBC11A42-6291-4BBA-ACE6-026CCA8C8C78}" destId="{608CF882-3E78-4C2D-88BD-C696CD9369E7}" srcOrd="1" destOrd="0" parTransId="{B00D658D-49F9-49E5-99DD-47913C195405}" sibTransId="{786BCA9E-E2AF-4528-BE6B-817B78668CA2}"/>
    <dgm:cxn modelId="{BD0F8D21-893B-4D33-9319-4A552179AD31}" type="presParOf" srcId="{A1B29C86-18EF-4916-AB32-7B27B5C41095}" destId="{26B66BD0-F56A-4E29-8368-3F4A7446C2B4}" srcOrd="0" destOrd="0" presId="urn:microsoft.com/office/officeart/2009/3/layout/SubStepProcess"/>
    <dgm:cxn modelId="{B239D3D5-AE98-44B3-B3DA-EF1E03B67BC3}" type="presParOf" srcId="{A1B29C86-18EF-4916-AB32-7B27B5C41095}" destId="{8AE47956-6525-4656-A2C9-E64693E1D383}" srcOrd="1" destOrd="0" presId="urn:microsoft.com/office/officeart/2009/3/layout/SubStepProcess"/>
    <dgm:cxn modelId="{9CC51589-617C-44D2-A6A5-0382D4B7DC45}" type="presParOf" srcId="{A1B29C86-18EF-4916-AB32-7B27B5C41095}" destId="{46789FA2-D0F8-4046-A5EB-F05490C69177}" srcOrd="2" destOrd="0" presId="urn:microsoft.com/office/officeart/2009/3/layout/SubStepProcess"/>
    <dgm:cxn modelId="{7F965831-340D-43FA-9068-2E7FBF231EBA}" type="presParOf" srcId="{46789FA2-D0F8-4046-A5EB-F05490C69177}" destId="{4A29F335-D9BE-47EB-B732-86248A89723D}" srcOrd="0" destOrd="0" presId="urn:microsoft.com/office/officeart/2009/3/layout/SubStepProcess"/>
    <dgm:cxn modelId="{9FA51E6E-70F7-4036-915E-0F0ECA161158}" type="presParOf" srcId="{46789FA2-D0F8-4046-A5EB-F05490C69177}" destId="{66C4972A-0ABC-4662-832F-733F8385FE25}" srcOrd="1" destOrd="0" presId="urn:microsoft.com/office/officeart/2009/3/layout/SubStepProcess"/>
    <dgm:cxn modelId="{CA8838F7-F158-42E9-84B9-1A8F60B241D7}" type="presParOf" srcId="{46789FA2-D0F8-4046-A5EB-F05490C69177}" destId="{30E75BDF-4891-4AF6-9790-01396B729E17}" srcOrd="2" destOrd="0" presId="urn:microsoft.com/office/officeart/2009/3/layout/SubStepProcess"/>
    <dgm:cxn modelId="{9B8FDA98-04A6-4618-AB92-150AB2FAAE81}" type="presParOf" srcId="{30E75BDF-4891-4AF6-9790-01396B729E17}" destId="{2DB779A5-6990-489B-A457-A0E090D1D880}" srcOrd="0" destOrd="0" presId="urn:microsoft.com/office/officeart/2009/3/layout/SubStepProcess"/>
    <dgm:cxn modelId="{870AC1E2-1712-4490-AD9B-683D693F4F84}" type="presParOf" srcId="{30E75BDF-4891-4AF6-9790-01396B729E17}" destId="{7E1925A4-4002-4159-A84A-0B76269A4663}" srcOrd="1" destOrd="0" presId="urn:microsoft.com/office/officeart/2009/3/layout/SubStepProcess"/>
    <dgm:cxn modelId="{5A850B84-D7D7-41C8-8E7C-23E733756D06}" type="presParOf" srcId="{30E75BDF-4891-4AF6-9790-01396B729E17}" destId="{65EC97F5-1A60-4C8B-87F9-D3EC60B6AD57}" srcOrd="2" destOrd="0" presId="urn:microsoft.com/office/officeart/2009/3/layout/SubStepProcess"/>
    <dgm:cxn modelId="{94496999-DCAE-498F-AD44-C39268F106F0}" type="presParOf" srcId="{30E75BDF-4891-4AF6-9790-01396B729E17}" destId="{A6ED2C3B-CBBC-4226-B5E8-28028A1A81EF}" srcOrd="3" destOrd="0" presId="urn:microsoft.com/office/officeart/2009/3/layout/SubStepProcess"/>
    <dgm:cxn modelId="{B100201A-4AD5-4C86-906D-22CF022F26C9}" type="presParOf" srcId="{30E75BDF-4891-4AF6-9790-01396B729E17}" destId="{453B84FE-482B-4366-B3D2-F8E2CE07BBD2}" srcOrd="4" destOrd="0" presId="urn:microsoft.com/office/officeart/2009/3/layout/SubStepProcess"/>
    <dgm:cxn modelId="{7F849A49-5E7D-4148-8673-FD4E56FFBCC1}" type="presParOf" srcId="{46789FA2-D0F8-4046-A5EB-F05490C69177}" destId="{B6FA4B4D-68C4-4052-8B96-3D41EBCBBD82}" srcOrd="3" destOrd="0" presId="urn:microsoft.com/office/officeart/2009/3/layout/SubStepProcess"/>
    <dgm:cxn modelId="{B8B23C52-1B5F-42A1-AB14-ECAB695D3A75}" type="presParOf" srcId="{46789FA2-D0F8-4046-A5EB-F05490C69177}" destId="{CBB89585-A212-4395-81C1-BC671CEC2CBD}" srcOrd="4" destOrd="0" presId="urn:microsoft.com/office/officeart/2009/3/layout/SubStepProcess"/>
    <dgm:cxn modelId="{06E9CB0A-DFDC-4F46-BC46-91297A4495D9}" type="presParOf" srcId="{46789FA2-D0F8-4046-A5EB-F05490C69177}" destId="{412D64B2-CFE9-427A-8CF5-06981FC70E5A}" srcOrd="5" destOrd="0" presId="urn:microsoft.com/office/officeart/2009/3/layout/SubStepProcess"/>
    <dgm:cxn modelId="{166E3E84-D538-4F77-A464-EE7B0496CA12}" type="presParOf" srcId="{412D64B2-CFE9-427A-8CF5-06981FC70E5A}" destId="{A77FCCCD-6FF5-46E1-98D1-5C14F44DB5D2}" srcOrd="0" destOrd="0" presId="urn:microsoft.com/office/officeart/2009/3/layout/SubStepProcess"/>
    <dgm:cxn modelId="{8D50D215-36B3-421A-9548-2A229EDD83B6}" type="presParOf" srcId="{412D64B2-CFE9-427A-8CF5-06981FC70E5A}" destId="{1C2A653C-AA77-45C6-8C9B-EB4B15142C77}" srcOrd="1" destOrd="0" presId="urn:microsoft.com/office/officeart/2009/3/layout/SubStepProcess"/>
    <dgm:cxn modelId="{E133B49B-6D5C-47B3-BDEE-3276C1AA0E8B}" type="presParOf" srcId="{412D64B2-CFE9-427A-8CF5-06981FC70E5A}" destId="{C461E2BA-BD28-4139-8C84-0566F5E3571D}" srcOrd="2" destOrd="0" presId="urn:microsoft.com/office/officeart/2009/3/layout/SubStepProcess"/>
    <dgm:cxn modelId="{4D2F5EFC-EB22-4258-8658-363A5860306D}" type="presParOf" srcId="{412D64B2-CFE9-427A-8CF5-06981FC70E5A}" destId="{EEBB50D0-9656-441E-9CF9-09EED7243B92}" srcOrd="3" destOrd="0" presId="urn:microsoft.com/office/officeart/2009/3/layout/SubStepProcess"/>
    <dgm:cxn modelId="{0F9EE373-39D1-40DF-BE74-108E11394A2E}" type="presParOf" srcId="{412D64B2-CFE9-427A-8CF5-06981FC70E5A}" destId="{43D91199-67D7-4CEA-849C-C625C1E46DCE}" srcOrd="4" destOrd="0" presId="urn:microsoft.com/office/officeart/2009/3/layout/SubStepProcess"/>
    <dgm:cxn modelId="{11285C3C-8C9B-46E2-9292-0966B2C0ADFC}" type="presParOf" srcId="{A1B29C86-18EF-4916-AB32-7B27B5C41095}" destId="{ECFE5014-3416-4C7F-B4E1-C1EDAB9ABC50}" srcOrd="3" destOrd="0" presId="urn:microsoft.com/office/officeart/2009/3/layout/SubStepProcess"/>
    <dgm:cxn modelId="{1026F3EA-ED86-4F3B-B362-A6A5FDCD6E2F}" type="presParOf" srcId="{A1B29C86-18EF-4916-AB32-7B27B5C41095}" destId="{0799879B-A461-4249-B39A-AFF0E2156FFC}" srcOrd="4" destOrd="0" presId="urn:microsoft.com/office/officeart/2009/3/layout/SubStepProcess"/>
    <dgm:cxn modelId="{293B95A0-9AC8-4B0D-99CF-2A7D975D6C6E}" type="presParOf" srcId="{A1B29C86-18EF-4916-AB32-7B27B5C41095}" destId="{4C756BC2-9411-4707-BBFE-A9FE2F2AC2F6}" srcOrd="5" destOrd="0" presId="urn:microsoft.com/office/officeart/2009/3/layout/SubStepProcess"/>
    <dgm:cxn modelId="{862FD47A-0CAA-4010-B093-327A4DD970D0}" type="presParOf" srcId="{A1B29C86-18EF-4916-AB32-7B27B5C41095}" destId="{78C011FA-2739-4D53-87C6-B8D172DD0E9C}" srcOrd="6"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14CF16-F499-4240-8978-2C55C492E7FA}"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AU"/>
        </a:p>
      </dgm:t>
    </dgm:pt>
    <dgm:pt modelId="{F40A921C-569C-4E5F-9D82-24A3185D7559}">
      <dgm:prSet phldrT="[Text]" custT="1"/>
      <dgm:spPr>
        <a:solidFill>
          <a:schemeClr val="accent2">
            <a:lumMod val="50000"/>
          </a:schemeClr>
        </a:solidFill>
        <a:effectLst>
          <a:outerShdw blurRad="50800" dist="38100" dir="16200000" rotWithShape="0">
            <a:prstClr val="black">
              <a:alpha val="40000"/>
            </a:prstClr>
          </a:outerShdw>
        </a:effectLst>
      </dgm:spPr>
      <dgm:t>
        <a:bodyPr/>
        <a:lstStyle/>
        <a:p>
          <a:r>
            <a:rPr lang="en-AU" sz="1800" dirty="0"/>
            <a:t>Job Role Context</a:t>
          </a:r>
        </a:p>
      </dgm:t>
    </dgm:pt>
    <dgm:pt modelId="{AF7C548A-B300-4945-936D-F0B5576D4544}" type="parTrans" cxnId="{7ABFF2FD-1166-4DDD-ACCF-08F260EE128C}">
      <dgm:prSet/>
      <dgm:spPr/>
      <dgm:t>
        <a:bodyPr/>
        <a:lstStyle/>
        <a:p>
          <a:endParaRPr lang="en-AU" sz="1800"/>
        </a:p>
      </dgm:t>
    </dgm:pt>
    <dgm:pt modelId="{D29B3B4C-8E5A-4DBD-A2E5-7242D901E887}" type="sibTrans" cxnId="{7ABFF2FD-1166-4DDD-ACCF-08F260EE128C}">
      <dgm:prSet/>
      <dgm:spPr/>
      <dgm:t>
        <a:bodyPr/>
        <a:lstStyle/>
        <a:p>
          <a:endParaRPr lang="en-AU" sz="1800"/>
        </a:p>
      </dgm:t>
    </dgm:pt>
    <dgm:pt modelId="{47E1A684-DF2B-444A-847A-C25780FA9938}">
      <dgm:prSet phldrT="[Text]" custT="1"/>
      <dgm:spPr>
        <a:solidFill>
          <a:schemeClr val="accent4">
            <a:lumMod val="75000"/>
          </a:schemeClr>
        </a:solidFill>
        <a:effectLst>
          <a:outerShdw blurRad="50800" dist="38100" dir="16200000" rotWithShape="0">
            <a:prstClr val="black">
              <a:alpha val="40000"/>
            </a:prstClr>
          </a:outerShdw>
        </a:effectLst>
      </dgm:spPr>
      <dgm:t>
        <a:bodyPr/>
        <a:lstStyle/>
        <a:p>
          <a:r>
            <a:rPr lang="en-AU" sz="1800" dirty="0"/>
            <a:t>Task Activity</a:t>
          </a:r>
        </a:p>
      </dgm:t>
    </dgm:pt>
    <dgm:pt modelId="{20B714A7-4502-4E96-A876-557C8ECE95E0}" type="parTrans" cxnId="{0779AA64-0058-4DB0-A267-C233051F519D}">
      <dgm:prSet/>
      <dgm:spPr/>
      <dgm:t>
        <a:bodyPr/>
        <a:lstStyle/>
        <a:p>
          <a:endParaRPr lang="en-AU" sz="1800"/>
        </a:p>
      </dgm:t>
    </dgm:pt>
    <dgm:pt modelId="{9374D19D-3C07-458E-8079-AC1FC08FBAAF}" type="sibTrans" cxnId="{0779AA64-0058-4DB0-A267-C233051F519D}">
      <dgm:prSet/>
      <dgm:spPr/>
      <dgm:t>
        <a:bodyPr/>
        <a:lstStyle/>
        <a:p>
          <a:endParaRPr lang="en-AU" sz="1800"/>
        </a:p>
      </dgm:t>
    </dgm:pt>
    <dgm:pt modelId="{452E8096-9374-42A3-B3A2-150A57F22DA2}">
      <dgm:prSet phldrT="[Text]" custT="1"/>
      <dgm:spPr>
        <a:solidFill>
          <a:schemeClr val="accent3">
            <a:lumMod val="75000"/>
          </a:schemeClr>
        </a:solidFill>
        <a:effectLst>
          <a:outerShdw blurRad="50800" dist="38100" dir="16200000" rotWithShape="0">
            <a:prstClr val="black">
              <a:alpha val="40000"/>
            </a:prstClr>
          </a:outerShdw>
        </a:effectLst>
      </dgm:spPr>
      <dgm:t>
        <a:bodyPr/>
        <a:lstStyle/>
        <a:p>
          <a:r>
            <a:rPr lang="en-AU" sz="1800" dirty="0"/>
            <a:t>Overall Job Task Outcomes</a:t>
          </a:r>
        </a:p>
      </dgm:t>
    </dgm:pt>
    <dgm:pt modelId="{1E3C6247-84DA-43D1-9B1C-6DCC3796C767}" type="parTrans" cxnId="{A6A30513-2E41-4155-8893-B0E6B037FB04}">
      <dgm:prSet/>
      <dgm:spPr/>
      <dgm:t>
        <a:bodyPr/>
        <a:lstStyle/>
        <a:p>
          <a:endParaRPr lang="en-AU" sz="1800"/>
        </a:p>
      </dgm:t>
    </dgm:pt>
    <dgm:pt modelId="{F7D3FDC7-1114-4F51-98FB-198893606206}" type="sibTrans" cxnId="{A6A30513-2E41-4155-8893-B0E6B037FB04}">
      <dgm:prSet/>
      <dgm:spPr/>
      <dgm:t>
        <a:bodyPr/>
        <a:lstStyle/>
        <a:p>
          <a:endParaRPr lang="en-AU" sz="1800"/>
        </a:p>
      </dgm:t>
    </dgm:pt>
    <dgm:pt modelId="{F677F2AD-9EEF-4B5F-AC77-1136DEAEF26D}">
      <dgm:prSet phldrT="[Text]" custT="1"/>
      <dgm:spPr>
        <a:solidFill>
          <a:schemeClr val="accent4">
            <a:lumMod val="60000"/>
            <a:lumOff val="40000"/>
          </a:schemeClr>
        </a:solidFill>
        <a:effectLst>
          <a:outerShdw blurRad="50800" dist="38100" dir="16200000" rotWithShape="0">
            <a:prstClr val="black">
              <a:alpha val="40000"/>
            </a:prstClr>
          </a:outerShdw>
        </a:effectLst>
      </dgm:spPr>
      <dgm:t>
        <a:bodyPr/>
        <a:lstStyle/>
        <a:p>
          <a:r>
            <a:rPr lang="en-AU" sz="1800" dirty="0">
              <a:solidFill>
                <a:srgbClr val="002060"/>
              </a:solidFill>
            </a:rPr>
            <a:t>Task Instructions</a:t>
          </a:r>
        </a:p>
      </dgm:t>
    </dgm:pt>
    <dgm:pt modelId="{0C04A511-346B-4941-B15B-46FC66FFBF1C}" type="parTrans" cxnId="{D565D754-B690-4B9A-A091-2618E9B35578}">
      <dgm:prSet/>
      <dgm:spPr/>
      <dgm:t>
        <a:bodyPr/>
        <a:lstStyle/>
        <a:p>
          <a:endParaRPr lang="en-AU" sz="1800"/>
        </a:p>
      </dgm:t>
    </dgm:pt>
    <dgm:pt modelId="{C987C859-254C-4A44-BC98-F36C76B2D4D4}" type="sibTrans" cxnId="{D565D754-B690-4B9A-A091-2618E9B35578}">
      <dgm:prSet/>
      <dgm:spPr/>
      <dgm:t>
        <a:bodyPr/>
        <a:lstStyle/>
        <a:p>
          <a:endParaRPr lang="en-AU" sz="1800"/>
        </a:p>
      </dgm:t>
    </dgm:pt>
    <dgm:pt modelId="{BB2777D3-47BB-405A-8F60-B18D8A87A3AA}">
      <dgm:prSet phldrT="[Text]" custT="1"/>
      <dgm:spPr>
        <a:solidFill>
          <a:schemeClr val="accent6">
            <a:lumMod val="20000"/>
            <a:lumOff val="80000"/>
          </a:schemeClr>
        </a:solidFill>
        <a:effectLst>
          <a:outerShdw blurRad="50800" dist="38100" dir="16200000" rotWithShape="0">
            <a:prstClr val="black">
              <a:alpha val="40000"/>
            </a:prstClr>
          </a:outerShdw>
        </a:effectLst>
      </dgm:spPr>
      <dgm:t>
        <a:bodyPr/>
        <a:lstStyle/>
        <a:p>
          <a:r>
            <a:rPr lang="en-AU" sz="1800" dirty="0">
              <a:solidFill>
                <a:srgbClr val="002060"/>
              </a:solidFill>
            </a:rPr>
            <a:t>Sub Task(s) Instructions</a:t>
          </a:r>
        </a:p>
      </dgm:t>
    </dgm:pt>
    <dgm:pt modelId="{3C10D1F5-A15E-4315-AB78-F120F248E45C}" type="parTrans" cxnId="{7C91F1E0-E7C1-44BE-9452-E898B471A02B}">
      <dgm:prSet/>
      <dgm:spPr/>
      <dgm:t>
        <a:bodyPr/>
        <a:lstStyle/>
        <a:p>
          <a:endParaRPr lang="en-AU" sz="1800"/>
        </a:p>
      </dgm:t>
    </dgm:pt>
    <dgm:pt modelId="{7DE9CD3F-B93A-4250-AE1E-CA56CB881C2C}" type="sibTrans" cxnId="{7C91F1E0-E7C1-44BE-9452-E898B471A02B}">
      <dgm:prSet/>
      <dgm:spPr/>
      <dgm:t>
        <a:bodyPr/>
        <a:lstStyle/>
        <a:p>
          <a:endParaRPr lang="en-AU" sz="1800"/>
        </a:p>
      </dgm:t>
    </dgm:pt>
    <dgm:pt modelId="{5F56A4BB-2A4B-4482-BC5F-78C6C2EBEEB3}" type="pres">
      <dgm:prSet presAssocID="{FE14CF16-F499-4240-8978-2C55C492E7FA}" presName="Name0" presStyleCnt="0">
        <dgm:presLayoutVars>
          <dgm:chMax val="7"/>
          <dgm:resizeHandles val="exact"/>
        </dgm:presLayoutVars>
      </dgm:prSet>
      <dgm:spPr/>
    </dgm:pt>
    <dgm:pt modelId="{E19B2C2E-7B6B-4B1F-9F97-E5D099E1BF08}" type="pres">
      <dgm:prSet presAssocID="{FE14CF16-F499-4240-8978-2C55C492E7FA}" presName="comp1" presStyleCnt="0"/>
      <dgm:spPr/>
    </dgm:pt>
    <dgm:pt modelId="{D704166F-024B-4902-A0C0-24E6E0885E64}" type="pres">
      <dgm:prSet presAssocID="{FE14CF16-F499-4240-8978-2C55C492E7FA}" presName="circle1" presStyleLbl="node1" presStyleIdx="0" presStyleCnt="5"/>
      <dgm:spPr/>
    </dgm:pt>
    <dgm:pt modelId="{4104758D-392E-43CE-B9F5-45FF6F182E0B}" type="pres">
      <dgm:prSet presAssocID="{FE14CF16-F499-4240-8978-2C55C492E7FA}" presName="c1text" presStyleLbl="node1" presStyleIdx="0" presStyleCnt="5">
        <dgm:presLayoutVars>
          <dgm:bulletEnabled val="1"/>
        </dgm:presLayoutVars>
      </dgm:prSet>
      <dgm:spPr/>
    </dgm:pt>
    <dgm:pt modelId="{A7FA2803-709F-487F-8A73-9BFBA521D786}" type="pres">
      <dgm:prSet presAssocID="{FE14CF16-F499-4240-8978-2C55C492E7FA}" presName="comp2" presStyleCnt="0"/>
      <dgm:spPr/>
    </dgm:pt>
    <dgm:pt modelId="{6B069E70-ECF4-4A1A-B106-ED5194A4BCDB}" type="pres">
      <dgm:prSet presAssocID="{FE14CF16-F499-4240-8978-2C55C492E7FA}" presName="circle2" presStyleLbl="node1" presStyleIdx="1" presStyleCnt="5"/>
      <dgm:spPr/>
    </dgm:pt>
    <dgm:pt modelId="{0204F729-E635-4820-8AFB-4718B0817AF0}" type="pres">
      <dgm:prSet presAssocID="{FE14CF16-F499-4240-8978-2C55C492E7FA}" presName="c2text" presStyleLbl="node1" presStyleIdx="1" presStyleCnt="5">
        <dgm:presLayoutVars>
          <dgm:bulletEnabled val="1"/>
        </dgm:presLayoutVars>
      </dgm:prSet>
      <dgm:spPr/>
    </dgm:pt>
    <dgm:pt modelId="{CE8385EC-A0EC-43C1-8905-A1DC2EEADCBA}" type="pres">
      <dgm:prSet presAssocID="{FE14CF16-F499-4240-8978-2C55C492E7FA}" presName="comp3" presStyleCnt="0"/>
      <dgm:spPr/>
    </dgm:pt>
    <dgm:pt modelId="{92E0AA06-3F77-46C6-8AE2-F1FE1BE5E04E}" type="pres">
      <dgm:prSet presAssocID="{FE14CF16-F499-4240-8978-2C55C492E7FA}" presName="circle3" presStyleLbl="node1" presStyleIdx="2" presStyleCnt="5"/>
      <dgm:spPr/>
    </dgm:pt>
    <dgm:pt modelId="{28C814C6-7E19-44D1-ABA9-B44F1A6DCB07}" type="pres">
      <dgm:prSet presAssocID="{FE14CF16-F499-4240-8978-2C55C492E7FA}" presName="c3text" presStyleLbl="node1" presStyleIdx="2" presStyleCnt="5">
        <dgm:presLayoutVars>
          <dgm:bulletEnabled val="1"/>
        </dgm:presLayoutVars>
      </dgm:prSet>
      <dgm:spPr/>
    </dgm:pt>
    <dgm:pt modelId="{E0445E16-D4B5-4626-9398-A21DB6019D89}" type="pres">
      <dgm:prSet presAssocID="{FE14CF16-F499-4240-8978-2C55C492E7FA}" presName="comp4" presStyleCnt="0"/>
      <dgm:spPr/>
    </dgm:pt>
    <dgm:pt modelId="{775BD79C-0BA6-414E-9890-CD6EC48E4AF9}" type="pres">
      <dgm:prSet presAssocID="{FE14CF16-F499-4240-8978-2C55C492E7FA}" presName="circle4" presStyleLbl="node1" presStyleIdx="3" presStyleCnt="5"/>
      <dgm:spPr/>
    </dgm:pt>
    <dgm:pt modelId="{46568140-589C-4F61-AA90-07149AD1191E}" type="pres">
      <dgm:prSet presAssocID="{FE14CF16-F499-4240-8978-2C55C492E7FA}" presName="c4text" presStyleLbl="node1" presStyleIdx="3" presStyleCnt="5">
        <dgm:presLayoutVars>
          <dgm:bulletEnabled val="1"/>
        </dgm:presLayoutVars>
      </dgm:prSet>
      <dgm:spPr/>
    </dgm:pt>
    <dgm:pt modelId="{DCE95EDA-00AD-4271-A5CF-44AAD49071DD}" type="pres">
      <dgm:prSet presAssocID="{FE14CF16-F499-4240-8978-2C55C492E7FA}" presName="comp5" presStyleCnt="0"/>
      <dgm:spPr/>
    </dgm:pt>
    <dgm:pt modelId="{6AE74219-808A-4E1C-B0F5-1C1920A24141}" type="pres">
      <dgm:prSet presAssocID="{FE14CF16-F499-4240-8978-2C55C492E7FA}" presName="circle5" presStyleLbl="node1" presStyleIdx="4" presStyleCnt="5"/>
      <dgm:spPr/>
    </dgm:pt>
    <dgm:pt modelId="{BFDE8545-B5C4-4F53-B529-75F3D46E9C3F}" type="pres">
      <dgm:prSet presAssocID="{FE14CF16-F499-4240-8978-2C55C492E7FA}" presName="c5text" presStyleLbl="node1" presStyleIdx="4" presStyleCnt="5">
        <dgm:presLayoutVars>
          <dgm:bulletEnabled val="1"/>
        </dgm:presLayoutVars>
      </dgm:prSet>
      <dgm:spPr/>
    </dgm:pt>
  </dgm:ptLst>
  <dgm:cxnLst>
    <dgm:cxn modelId="{A6A30513-2E41-4155-8893-B0E6B037FB04}" srcId="{FE14CF16-F499-4240-8978-2C55C492E7FA}" destId="{452E8096-9374-42A3-B3A2-150A57F22DA2}" srcOrd="2" destOrd="0" parTransId="{1E3C6247-84DA-43D1-9B1C-6DCC3796C767}" sibTransId="{F7D3FDC7-1114-4F51-98FB-198893606206}"/>
    <dgm:cxn modelId="{A1815118-E444-4231-A307-C77404F9684F}" type="presOf" srcId="{452E8096-9374-42A3-B3A2-150A57F22DA2}" destId="{28C814C6-7E19-44D1-ABA9-B44F1A6DCB07}" srcOrd="1" destOrd="0" presId="urn:microsoft.com/office/officeart/2005/8/layout/venn2"/>
    <dgm:cxn modelId="{A5C4C639-52B9-4B5B-816D-0B5D0412CC59}" type="presOf" srcId="{47E1A684-DF2B-444A-847A-C25780FA9938}" destId="{0204F729-E635-4820-8AFB-4718B0817AF0}" srcOrd="1" destOrd="0" presId="urn:microsoft.com/office/officeart/2005/8/layout/venn2"/>
    <dgm:cxn modelId="{D83F965C-B646-43AF-908D-F546502CCE61}" type="presOf" srcId="{FE14CF16-F499-4240-8978-2C55C492E7FA}" destId="{5F56A4BB-2A4B-4482-BC5F-78C6C2EBEEB3}" srcOrd="0" destOrd="0" presId="urn:microsoft.com/office/officeart/2005/8/layout/venn2"/>
    <dgm:cxn modelId="{0779AA64-0058-4DB0-A267-C233051F519D}" srcId="{FE14CF16-F499-4240-8978-2C55C492E7FA}" destId="{47E1A684-DF2B-444A-847A-C25780FA9938}" srcOrd="1" destOrd="0" parTransId="{20B714A7-4502-4E96-A876-557C8ECE95E0}" sibTransId="{9374D19D-3C07-458E-8079-AC1FC08FBAAF}"/>
    <dgm:cxn modelId="{D565D754-B690-4B9A-A091-2618E9B35578}" srcId="{FE14CF16-F499-4240-8978-2C55C492E7FA}" destId="{F677F2AD-9EEF-4B5F-AC77-1136DEAEF26D}" srcOrd="3" destOrd="0" parTransId="{0C04A511-346B-4941-B15B-46FC66FFBF1C}" sibTransId="{C987C859-254C-4A44-BC98-F36C76B2D4D4}"/>
    <dgm:cxn modelId="{006E3D57-CA7E-4805-BBC1-0FBF9CA6D8C1}" type="presOf" srcId="{F40A921C-569C-4E5F-9D82-24A3185D7559}" destId="{4104758D-392E-43CE-B9F5-45FF6F182E0B}" srcOrd="1" destOrd="0" presId="urn:microsoft.com/office/officeart/2005/8/layout/venn2"/>
    <dgm:cxn modelId="{10ADE585-CFEA-4CB8-B0E6-8B51E37D4173}" type="presOf" srcId="{BB2777D3-47BB-405A-8F60-B18D8A87A3AA}" destId="{BFDE8545-B5C4-4F53-B529-75F3D46E9C3F}" srcOrd="1" destOrd="0" presId="urn:microsoft.com/office/officeart/2005/8/layout/venn2"/>
    <dgm:cxn modelId="{728E8295-571E-4272-80BB-15092F6EB89B}" type="presOf" srcId="{F40A921C-569C-4E5F-9D82-24A3185D7559}" destId="{D704166F-024B-4902-A0C0-24E6E0885E64}" srcOrd="0" destOrd="0" presId="urn:microsoft.com/office/officeart/2005/8/layout/venn2"/>
    <dgm:cxn modelId="{0C2F9797-0E46-428F-B274-12B425CA2998}" type="presOf" srcId="{BB2777D3-47BB-405A-8F60-B18D8A87A3AA}" destId="{6AE74219-808A-4E1C-B0F5-1C1920A24141}" srcOrd="0" destOrd="0" presId="urn:microsoft.com/office/officeart/2005/8/layout/venn2"/>
    <dgm:cxn modelId="{D903B0A4-747E-41D7-B129-F22E9547E36E}" type="presOf" srcId="{F677F2AD-9EEF-4B5F-AC77-1136DEAEF26D}" destId="{775BD79C-0BA6-414E-9890-CD6EC48E4AF9}" srcOrd="0" destOrd="0" presId="urn:microsoft.com/office/officeart/2005/8/layout/venn2"/>
    <dgm:cxn modelId="{25E89ACD-F81D-4B0F-8963-984F24CDDB9F}" type="presOf" srcId="{47E1A684-DF2B-444A-847A-C25780FA9938}" destId="{6B069E70-ECF4-4A1A-B106-ED5194A4BCDB}" srcOrd="0" destOrd="0" presId="urn:microsoft.com/office/officeart/2005/8/layout/venn2"/>
    <dgm:cxn modelId="{5178A5D7-5D1F-457F-8D03-E164D4A7AE6E}" type="presOf" srcId="{452E8096-9374-42A3-B3A2-150A57F22DA2}" destId="{92E0AA06-3F77-46C6-8AE2-F1FE1BE5E04E}" srcOrd="0" destOrd="0" presId="urn:microsoft.com/office/officeart/2005/8/layout/venn2"/>
    <dgm:cxn modelId="{7C91F1E0-E7C1-44BE-9452-E898B471A02B}" srcId="{FE14CF16-F499-4240-8978-2C55C492E7FA}" destId="{BB2777D3-47BB-405A-8F60-B18D8A87A3AA}" srcOrd="4" destOrd="0" parTransId="{3C10D1F5-A15E-4315-AB78-F120F248E45C}" sibTransId="{7DE9CD3F-B93A-4250-AE1E-CA56CB881C2C}"/>
    <dgm:cxn modelId="{A818BAE5-C08B-47A5-AD21-C84EEACCABDC}" type="presOf" srcId="{F677F2AD-9EEF-4B5F-AC77-1136DEAEF26D}" destId="{46568140-589C-4F61-AA90-07149AD1191E}" srcOrd="1" destOrd="0" presId="urn:microsoft.com/office/officeart/2005/8/layout/venn2"/>
    <dgm:cxn modelId="{7ABFF2FD-1166-4DDD-ACCF-08F260EE128C}" srcId="{FE14CF16-F499-4240-8978-2C55C492E7FA}" destId="{F40A921C-569C-4E5F-9D82-24A3185D7559}" srcOrd="0" destOrd="0" parTransId="{AF7C548A-B300-4945-936D-F0B5576D4544}" sibTransId="{D29B3B4C-8E5A-4DBD-A2E5-7242D901E887}"/>
    <dgm:cxn modelId="{AD623C0B-D06C-4404-835A-580507A7F627}" type="presParOf" srcId="{5F56A4BB-2A4B-4482-BC5F-78C6C2EBEEB3}" destId="{E19B2C2E-7B6B-4B1F-9F97-E5D099E1BF08}" srcOrd="0" destOrd="0" presId="urn:microsoft.com/office/officeart/2005/8/layout/venn2"/>
    <dgm:cxn modelId="{6E752A79-57F1-4BF7-8F95-7DF8437DF883}" type="presParOf" srcId="{E19B2C2E-7B6B-4B1F-9F97-E5D099E1BF08}" destId="{D704166F-024B-4902-A0C0-24E6E0885E64}" srcOrd="0" destOrd="0" presId="urn:microsoft.com/office/officeart/2005/8/layout/venn2"/>
    <dgm:cxn modelId="{59A23D5A-300A-4329-B936-72B6BB9C4566}" type="presParOf" srcId="{E19B2C2E-7B6B-4B1F-9F97-E5D099E1BF08}" destId="{4104758D-392E-43CE-B9F5-45FF6F182E0B}" srcOrd="1" destOrd="0" presId="urn:microsoft.com/office/officeart/2005/8/layout/venn2"/>
    <dgm:cxn modelId="{0D1AA0C7-BEB0-4FDA-83A2-C4FDAECCAE18}" type="presParOf" srcId="{5F56A4BB-2A4B-4482-BC5F-78C6C2EBEEB3}" destId="{A7FA2803-709F-487F-8A73-9BFBA521D786}" srcOrd="1" destOrd="0" presId="urn:microsoft.com/office/officeart/2005/8/layout/venn2"/>
    <dgm:cxn modelId="{2A2F0B13-8D44-4C61-8475-86EF8CDDD0BB}" type="presParOf" srcId="{A7FA2803-709F-487F-8A73-9BFBA521D786}" destId="{6B069E70-ECF4-4A1A-B106-ED5194A4BCDB}" srcOrd="0" destOrd="0" presId="urn:microsoft.com/office/officeart/2005/8/layout/venn2"/>
    <dgm:cxn modelId="{A4091FFE-3C6B-4673-8A32-4F8A9CDA9CE1}" type="presParOf" srcId="{A7FA2803-709F-487F-8A73-9BFBA521D786}" destId="{0204F729-E635-4820-8AFB-4718B0817AF0}" srcOrd="1" destOrd="0" presId="urn:microsoft.com/office/officeart/2005/8/layout/venn2"/>
    <dgm:cxn modelId="{EA3FE998-1539-4E04-8E42-A23537E8A3E1}" type="presParOf" srcId="{5F56A4BB-2A4B-4482-BC5F-78C6C2EBEEB3}" destId="{CE8385EC-A0EC-43C1-8905-A1DC2EEADCBA}" srcOrd="2" destOrd="0" presId="urn:microsoft.com/office/officeart/2005/8/layout/venn2"/>
    <dgm:cxn modelId="{8AB249DB-B44B-4D63-9CE3-9261BAA0FA00}" type="presParOf" srcId="{CE8385EC-A0EC-43C1-8905-A1DC2EEADCBA}" destId="{92E0AA06-3F77-46C6-8AE2-F1FE1BE5E04E}" srcOrd="0" destOrd="0" presId="urn:microsoft.com/office/officeart/2005/8/layout/venn2"/>
    <dgm:cxn modelId="{084F1373-78CB-4CC2-A4FD-1E12D7BF8EED}" type="presParOf" srcId="{CE8385EC-A0EC-43C1-8905-A1DC2EEADCBA}" destId="{28C814C6-7E19-44D1-ABA9-B44F1A6DCB07}" srcOrd="1" destOrd="0" presId="urn:microsoft.com/office/officeart/2005/8/layout/venn2"/>
    <dgm:cxn modelId="{41F98FCF-E4E2-4031-83B6-BBD0E5187FB1}" type="presParOf" srcId="{5F56A4BB-2A4B-4482-BC5F-78C6C2EBEEB3}" destId="{E0445E16-D4B5-4626-9398-A21DB6019D89}" srcOrd="3" destOrd="0" presId="urn:microsoft.com/office/officeart/2005/8/layout/venn2"/>
    <dgm:cxn modelId="{FE9775BB-48C5-4D16-94EC-498CDC7C8487}" type="presParOf" srcId="{E0445E16-D4B5-4626-9398-A21DB6019D89}" destId="{775BD79C-0BA6-414E-9890-CD6EC48E4AF9}" srcOrd="0" destOrd="0" presId="urn:microsoft.com/office/officeart/2005/8/layout/venn2"/>
    <dgm:cxn modelId="{60863817-8C84-464B-8778-10AD56E431F5}" type="presParOf" srcId="{E0445E16-D4B5-4626-9398-A21DB6019D89}" destId="{46568140-589C-4F61-AA90-07149AD1191E}" srcOrd="1" destOrd="0" presId="urn:microsoft.com/office/officeart/2005/8/layout/venn2"/>
    <dgm:cxn modelId="{E87C7BAA-03EC-46E0-B0DF-FEBAD526AA8E}" type="presParOf" srcId="{5F56A4BB-2A4B-4482-BC5F-78C6C2EBEEB3}" destId="{DCE95EDA-00AD-4271-A5CF-44AAD49071DD}" srcOrd="4" destOrd="0" presId="urn:microsoft.com/office/officeart/2005/8/layout/venn2"/>
    <dgm:cxn modelId="{4252F2E7-0F39-4520-BBD9-89229F3D8A98}" type="presParOf" srcId="{DCE95EDA-00AD-4271-A5CF-44AAD49071DD}" destId="{6AE74219-808A-4E1C-B0F5-1C1920A24141}" srcOrd="0" destOrd="0" presId="urn:microsoft.com/office/officeart/2005/8/layout/venn2"/>
    <dgm:cxn modelId="{ED17A96B-D3B8-4F14-A59F-1745408AB94D}" type="presParOf" srcId="{DCE95EDA-00AD-4271-A5CF-44AAD49071DD}" destId="{BFDE8545-B5C4-4F53-B529-75F3D46E9C3F}"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6ABCAEE-D93E-466F-B6D2-EB2E91BD0103}" type="doc">
      <dgm:prSet loTypeId="urn:microsoft.com/office/officeart/2011/layout/ConvergingText" loCatId="process" qsTypeId="urn:microsoft.com/office/officeart/2005/8/quickstyle/simple1" qsCatId="simple" csTypeId="urn:microsoft.com/office/officeart/2005/8/colors/accent1_2" csCatId="accent1" phldr="1"/>
      <dgm:spPr/>
      <dgm:t>
        <a:bodyPr/>
        <a:lstStyle/>
        <a:p>
          <a:endParaRPr lang="en-AU"/>
        </a:p>
      </dgm:t>
    </dgm:pt>
    <dgm:pt modelId="{844C298C-AF3B-4A2B-8AC9-9EAAC87A95B3}">
      <dgm:prSet phldrT="[Text]"/>
      <dgm:spPr>
        <a:solidFill>
          <a:schemeClr val="bg1">
            <a:lumMod val="95000"/>
          </a:schemeClr>
        </a:solidFill>
        <a:ln>
          <a:solidFill>
            <a:schemeClr val="bg1"/>
          </a:solidFill>
        </a:ln>
        <a:effectLst>
          <a:outerShdw blurRad="50800" dist="38100" dir="8100000" algn="tr" rotWithShape="0">
            <a:prstClr val="black">
              <a:alpha val="40000"/>
            </a:prstClr>
          </a:outerShdw>
        </a:effectLst>
      </dgm:spPr>
      <dgm:t>
        <a:bodyPr/>
        <a:lstStyle/>
        <a:p>
          <a:r>
            <a:rPr lang="en-AU" dirty="0">
              <a:solidFill>
                <a:schemeClr val="tx1"/>
              </a:solidFill>
            </a:rPr>
            <a:t>Assessment Task Activity</a:t>
          </a:r>
        </a:p>
      </dgm:t>
    </dgm:pt>
    <dgm:pt modelId="{7D4C5B2C-0944-4F6B-B7F6-AB8DE5A772ED}" type="parTrans" cxnId="{ABA0BCB4-E537-42EB-845E-90C0F087B9A1}">
      <dgm:prSet/>
      <dgm:spPr/>
      <dgm:t>
        <a:bodyPr/>
        <a:lstStyle/>
        <a:p>
          <a:endParaRPr lang="en-AU"/>
        </a:p>
      </dgm:t>
    </dgm:pt>
    <dgm:pt modelId="{A1C7300F-B083-4D5C-8BC2-65E2A4A2B319}" type="sibTrans" cxnId="{ABA0BCB4-E537-42EB-845E-90C0F087B9A1}">
      <dgm:prSet/>
      <dgm:spPr/>
      <dgm:t>
        <a:bodyPr/>
        <a:lstStyle/>
        <a:p>
          <a:endParaRPr lang="en-AU"/>
        </a:p>
      </dgm:t>
    </dgm:pt>
    <dgm:pt modelId="{69B10BC2-2EA7-472F-93A6-3B58DC4F1A6B}">
      <dgm:prSet phldrT="[Text]" custT="1"/>
      <dgm:spPr/>
      <dgm:t>
        <a:bodyPr/>
        <a:lstStyle/>
        <a:p>
          <a:r>
            <a:rPr lang="en-AU" sz="1400" dirty="0"/>
            <a:t>Product(s)</a:t>
          </a:r>
        </a:p>
      </dgm:t>
    </dgm:pt>
    <dgm:pt modelId="{F6EFE386-77A7-486E-B14B-AD36EFAF9588}" type="parTrans" cxnId="{E750E5E6-9D44-44FF-A9E1-F2F20B10E922}">
      <dgm:prSet/>
      <dgm:spPr/>
      <dgm:t>
        <a:bodyPr/>
        <a:lstStyle/>
        <a:p>
          <a:endParaRPr lang="en-AU"/>
        </a:p>
      </dgm:t>
    </dgm:pt>
    <dgm:pt modelId="{9B97BBFE-662B-4E2F-9F1C-95521748B39F}" type="sibTrans" cxnId="{E750E5E6-9D44-44FF-A9E1-F2F20B10E922}">
      <dgm:prSet/>
      <dgm:spPr/>
      <dgm:t>
        <a:bodyPr/>
        <a:lstStyle/>
        <a:p>
          <a:endParaRPr lang="en-AU"/>
        </a:p>
      </dgm:t>
    </dgm:pt>
    <dgm:pt modelId="{3C6960EE-3A69-4169-90E6-7AF2CC891972}">
      <dgm:prSet phldrT="[Text]" custT="1"/>
      <dgm:spPr/>
      <dgm:t>
        <a:bodyPr/>
        <a:lstStyle/>
        <a:p>
          <a:r>
            <a:rPr lang="en-AU" sz="1400" dirty="0"/>
            <a:t>Observable Behaviours</a:t>
          </a:r>
        </a:p>
      </dgm:t>
    </dgm:pt>
    <dgm:pt modelId="{D169E089-0820-444E-84F9-8E2461AAD5EA}" type="parTrans" cxnId="{F16307A4-1761-4CF5-9C23-53C5E005BA6A}">
      <dgm:prSet/>
      <dgm:spPr/>
      <dgm:t>
        <a:bodyPr/>
        <a:lstStyle/>
        <a:p>
          <a:endParaRPr lang="en-AU"/>
        </a:p>
      </dgm:t>
    </dgm:pt>
    <dgm:pt modelId="{72D04A17-BEB1-4786-B541-1F3422B33E8A}" type="sibTrans" cxnId="{F16307A4-1761-4CF5-9C23-53C5E005BA6A}">
      <dgm:prSet/>
      <dgm:spPr/>
      <dgm:t>
        <a:bodyPr/>
        <a:lstStyle/>
        <a:p>
          <a:endParaRPr lang="en-AU"/>
        </a:p>
      </dgm:t>
    </dgm:pt>
    <dgm:pt modelId="{C2AC1220-CFA7-4751-A04E-3223F2A9B9C4}">
      <dgm:prSet phldrT="[Text]" custT="1"/>
      <dgm:spPr/>
      <dgm:t>
        <a:bodyPr/>
        <a:lstStyle/>
        <a:p>
          <a:r>
            <a:rPr lang="en-AU" sz="1400" dirty="0"/>
            <a:t>Questions</a:t>
          </a:r>
        </a:p>
      </dgm:t>
    </dgm:pt>
    <dgm:pt modelId="{D58CC381-F003-40FE-A128-9DB8B337A168}" type="parTrans" cxnId="{474461F0-3E91-4198-BDF7-75E7D53A64D0}">
      <dgm:prSet/>
      <dgm:spPr/>
      <dgm:t>
        <a:bodyPr/>
        <a:lstStyle/>
        <a:p>
          <a:endParaRPr lang="en-AU"/>
        </a:p>
      </dgm:t>
    </dgm:pt>
    <dgm:pt modelId="{F7FBDBDC-10A9-45D3-BC14-1E6AE117FF11}" type="sibTrans" cxnId="{474461F0-3E91-4198-BDF7-75E7D53A64D0}">
      <dgm:prSet/>
      <dgm:spPr/>
      <dgm:t>
        <a:bodyPr/>
        <a:lstStyle/>
        <a:p>
          <a:endParaRPr lang="en-AU"/>
        </a:p>
      </dgm:t>
    </dgm:pt>
    <dgm:pt modelId="{7676BCEE-D083-4B3C-9211-9A4911EA9045}" type="pres">
      <dgm:prSet presAssocID="{E6ABCAEE-D93E-466F-B6D2-EB2E91BD0103}" presName="Name0" presStyleCnt="0">
        <dgm:presLayoutVars>
          <dgm:chMax/>
          <dgm:chPref val="1"/>
          <dgm:dir/>
          <dgm:animOne val="branch"/>
          <dgm:animLvl val="lvl"/>
          <dgm:resizeHandles/>
        </dgm:presLayoutVars>
      </dgm:prSet>
      <dgm:spPr/>
    </dgm:pt>
    <dgm:pt modelId="{9BCA48A6-62A4-45E4-9636-2212F6D42BBA}" type="pres">
      <dgm:prSet presAssocID="{844C298C-AF3B-4A2B-8AC9-9EAAC87A95B3}" presName="composite" presStyleCnt="0"/>
      <dgm:spPr/>
    </dgm:pt>
    <dgm:pt modelId="{2E170C4D-A572-4B7E-87F7-A94E25E69CE1}" type="pres">
      <dgm:prSet presAssocID="{844C298C-AF3B-4A2B-8AC9-9EAAC87A95B3}" presName="ParentAccent1" presStyleLbl="alignNode1" presStyleIdx="0" presStyleCnt="34"/>
      <dgm:spPr>
        <a:solidFill>
          <a:schemeClr val="bg1">
            <a:lumMod val="85000"/>
          </a:schemeClr>
        </a:solidFill>
        <a:ln>
          <a:solidFill>
            <a:schemeClr val="bg1">
              <a:lumMod val="85000"/>
            </a:schemeClr>
          </a:solidFill>
        </a:ln>
      </dgm:spPr>
    </dgm:pt>
    <dgm:pt modelId="{AC388C76-E9B3-418F-862A-A30BAAD5B27B}" type="pres">
      <dgm:prSet presAssocID="{844C298C-AF3B-4A2B-8AC9-9EAAC87A95B3}" presName="ParentAccent2" presStyleLbl="alignNode1" presStyleIdx="1" presStyleCnt="34"/>
      <dgm:spPr>
        <a:solidFill>
          <a:schemeClr val="bg1">
            <a:lumMod val="85000"/>
          </a:schemeClr>
        </a:solidFill>
        <a:ln>
          <a:solidFill>
            <a:schemeClr val="bg1">
              <a:lumMod val="85000"/>
            </a:schemeClr>
          </a:solidFill>
        </a:ln>
      </dgm:spPr>
    </dgm:pt>
    <dgm:pt modelId="{86004069-DF04-4855-8383-03688C6389EC}" type="pres">
      <dgm:prSet presAssocID="{844C298C-AF3B-4A2B-8AC9-9EAAC87A95B3}" presName="ParentAccent3" presStyleLbl="alignNode1" presStyleIdx="2" presStyleCnt="34"/>
      <dgm:spPr>
        <a:solidFill>
          <a:schemeClr val="bg1">
            <a:lumMod val="85000"/>
          </a:schemeClr>
        </a:solidFill>
        <a:ln>
          <a:solidFill>
            <a:schemeClr val="bg1">
              <a:lumMod val="85000"/>
            </a:schemeClr>
          </a:solidFill>
        </a:ln>
      </dgm:spPr>
    </dgm:pt>
    <dgm:pt modelId="{224C61ED-E9DD-43AE-A9D6-11616E084DC4}" type="pres">
      <dgm:prSet presAssocID="{844C298C-AF3B-4A2B-8AC9-9EAAC87A95B3}" presName="ParentAccent4" presStyleLbl="alignNode1" presStyleIdx="3" presStyleCnt="34"/>
      <dgm:spPr>
        <a:solidFill>
          <a:schemeClr val="bg1">
            <a:lumMod val="85000"/>
          </a:schemeClr>
        </a:solidFill>
        <a:ln>
          <a:solidFill>
            <a:schemeClr val="bg1">
              <a:lumMod val="85000"/>
            </a:schemeClr>
          </a:solidFill>
        </a:ln>
      </dgm:spPr>
    </dgm:pt>
    <dgm:pt modelId="{811169D0-B4E9-4483-BB5E-9C93B6A09FD5}" type="pres">
      <dgm:prSet presAssocID="{844C298C-AF3B-4A2B-8AC9-9EAAC87A95B3}" presName="ParentAccent5" presStyleLbl="alignNode1" presStyleIdx="4" presStyleCnt="34"/>
      <dgm:spPr>
        <a:solidFill>
          <a:schemeClr val="bg1">
            <a:lumMod val="85000"/>
          </a:schemeClr>
        </a:solidFill>
        <a:ln>
          <a:solidFill>
            <a:schemeClr val="bg1">
              <a:lumMod val="85000"/>
            </a:schemeClr>
          </a:solidFill>
        </a:ln>
      </dgm:spPr>
    </dgm:pt>
    <dgm:pt modelId="{CEDC72B8-C85C-46EF-BE63-E893894866DC}" type="pres">
      <dgm:prSet presAssocID="{844C298C-AF3B-4A2B-8AC9-9EAAC87A95B3}" presName="ParentAccent6" presStyleLbl="alignNode1" presStyleIdx="5" presStyleCnt="34"/>
      <dgm:spPr>
        <a:solidFill>
          <a:schemeClr val="bg1">
            <a:lumMod val="85000"/>
          </a:schemeClr>
        </a:solidFill>
        <a:ln>
          <a:solidFill>
            <a:schemeClr val="bg1">
              <a:lumMod val="85000"/>
            </a:schemeClr>
          </a:solidFill>
        </a:ln>
      </dgm:spPr>
    </dgm:pt>
    <dgm:pt modelId="{05231046-3225-4759-A68B-9CE042AAC680}" type="pres">
      <dgm:prSet presAssocID="{844C298C-AF3B-4A2B-8AC9-9EAAC87A95B3}" presName="ParentAccent7" presStyleLbl="alignNode1" presStyleIdx="6" presStyleCnt="34"/>
      <dgm:spPr>
        <a:solidFill>
          <a:schemeClr val="bg1">
            <a:lumMod val="85000"/>
          </a:schemeClr>
        </a:solidFill>
        <a:ln>
          <a:solidFill>
            <a:schemeClr val="bg1">
              <a:lumMod val="85000"/>
            </a:schemeClr>
          </a:solidFill>
        </a:ln>
      </dgm:spPr>
    </dgm:pt>
    <dgm:pt modelId="{80AF473F-B8AE-462C-8B2F-4CB72A92622E}" type="pres">
      <dgm:prSet presAssocID="{844C298C-AF3B-4A2B-8AC9-9EAAC87A95B3}" presName="ParentAccent8" presStyleLbl="alignNode1" presStyleIdx="7" presStyleCnt="34"/>
      <dgm:spPr>
        <a:solidFill>
          <a:schemeClr val="bg1">
            <a:lumMod val="85000"/>
          </a:schemeClr>
        </a:solidFill>
        <a:ln>
          <a:solidFill>
            <a:schemeClr val="bg1">
              <a:lumMod val="85000"/>
            </a:schemeClr>
          </a:solidFill>
        </a:ln>
      </dgm:spPr>
    </dgm:pt>
    <dgm:pt modelId="{28DB39C2-D151-4511-B01D-1C5821833D7E}" type="pres">
      <dgm:prSet presAssocID="{844C298C-AF3B-4A2B-8AC9-9EAAC87A95B3}" presName="ParentAccent9" presStyleLbl="alignNode1" presStyleIdx="8" presStyleCnt="34"/>
      <dgm:spPr>
        <a:solidFill>
          <a:schemeClr val="bg1">
            <a:lumMod val="85000"/>
          </a:schemeClr>
        </a:solidFill>
        <a:ln>
          <a:solidFill>
            <a:schemeClr val="bg1">
              <a:lumMod val="85000"/>
            </a:schemeClr>
          </a:solidFill>
        </a:ln>
      </dgm:spPr>
    </dgm:pt>
    <dgm:pt modelId="{17DF2433-4F47-41EF-8CB9-32311910B483}" type="pres">
      <dgm:prSet presAssocID="{844C298C-AF3B-4A2B-8AC9-9EAAC87A95B3}" presName="ParentAccent10" presStyleLbl="alignNode1" presStyleIdx="9" presStyleCnt="34"/>
      <dgm:spPr>
        <a:solidFill>
          <a:schemeClr val="bg1">
            <a:lumMod val="85000"/>
          </a:schemeClr>
        </a:solidFill>
        <a:ln>
          <a:solidFill>
            <a:schemeClr val="bg1">
              <a:lumMod val="85000"/>
            </a:schemeClr>
          </a:solidFill>
        </a:ln>
      </dgm:spPr>
    </dgm:pt>
    <dgm:pt modelId="{EB920DDE-90FB-440B-AB81-9BC5344E26E7}" type="pres">
      <dgm:prSet presAssocID="{844C298C-AF3B-4A2B-8AC9-9EAAC87A95B3}" presName="Parent" presStyleLbl="alignNode1" presStyleIdx="10" presStyleCnt="34">
        <dgm:presLayoutVars>
          <dgm:chMax val="5"/>
          <dgm:chPref val="3"/>
          <dgm:bulletEnabled val="1"/>
        </dgm:presLayoutVars>
      </dgm:prSet>
      <dgm:spPr/>
    </dgm:pt>
    <dgm:pt modelId="{3D952CA5-E313-4630-94A7-77C1DAE41604}" type="pres">
      <dgm:prSet presAssocID="{69B10BC2-2EA7-472F-93A6-3B58DC4F1A6B}" presName="Child1Accent1" presStyleLbl="alignNode1" presStyleIdx="11" presStyleCnt="34"/>
      <dgm:spPr>
        <a:solidFill>
          <a:srgbClr val="0070C0"/>
        </a:solidFill>
        <a:ln>
          <a:solidFill>
            <a:srgbClr val="0070C0"/>
          </a:solidFill>
        </a:ln>
      </dgm:spPr>
    </dgm:pt>
    <dgm:pt modelId="{17D7D8A4-E45A-474B-9565-E72FC4CB899C}" type="pres">
      <dgm:prSet presAssocID="{69B10BC2-2EA7-472F-93A6-3B58DC4F1A6B}" presName="Child1Accent2" presStyleLbl="alignNode1" presStyleIdx="12" presStyleCnt="34"/>
      <dgm:spPr>
        <a:solidFill>
          <a:srgbClr val="0070C0"/>
        </a:solidFill>
        <a:ln>
          <a:solidFill>
            <a:srgbClr val="0070C0"/>
          </a:solidFill>
        </a:ln>
      </dgm:spPr>
    </dgm:pt>
    <dgm:pt modelId="{FC95E493-883D-4854-9CE1-A5C95B8AF380}" type="pres">
      <dgm:prSet presAssocID="{69B10BC2-2EA7-472F-93A6-3B58DC4F1A6B}" presName="Child1Accent3" presStyleLbl="alignNode1" presStyleIdx="13" presStyleCnt="34"/>
      <dgm:spPr>
        <a:solidFill>
          <a:srgbClr val="0070C0"/>
        </a:solidFill>
        <a:ln>
          <a:solidFill>
            <a:srgbClr val="0070C0"/>
          </a:solidFill>
        </a:ln>
      </dgm:spPr>
    </dgm:pt>
    <dgm:pt modelId="{727DFA3B-CBB6-4B3A-8216-22BCF2A7C152}" type="pres">
      <dgm:prSet presAssocID="{69B10BC2-2EA7-472F-93A6-3B58DC4F1A6B}" presName="Child1Accent4" presStyleLbl="alignNode1" presStyleIdx="14" presStyleCnt="34"/>
      <dgm:spPr>
        <a:solidFill>
          <a:srgbClr val="0070C0"/>
        </a:solidFill>
        <a:ln>
          <a:solidFill>
            <a:srgbClr val="0070C0"/>
          </a:solidFill>
        </a:ln>
      </dgm:spPr>
    </dgm:pt>
    <dgm:pt modelId="{1692333D-6F11-4272-9892-EFB56040FAB5}" type="pres">
      <dgm:prSet presAssocID="{69B10BC2-2EA7-472F-93A6-3B58DC4F1A6B}" presName="Child1Accent5" presStyleLbl="alignNode1" presStyleIdx="15" presStyleCnt="34"/>
      <dgm:spPr>
        <a:solidFill>
          <a:srgbClr val="0070C0"/>
        </a:solidFill>
        <a:ln>
          <a:solidFill>
            <a:srgbClr val="0070C0"/>
          </a:solidFill>
        </a:ln>
      </dgm:spPr>
    </dgm:pt>
    <dgm:pt modelId="{04971982-60AD-4CE1-8AE6-C24154CFFB7A}" type="pres">
      <dgm:prSet presAssocID="{69B10BC2-2EA7-472F-93A6-3B58DC4F1A6B}" presName="Child1Accent6" presStyleLbl="alignNode1" presStyleIdx="16" presStyleCnt="34"/>
      <dgm:spPr>
        <a:solidFill>
          <a:srgbClr val="0070C0"/>
        </a:solidFill>
        <a:ln>
          <a:solidFill>
            <a:srgbClr val="0070C0"/>
          </a:solidFill>
        </a:ln>
      </dgm:spPr>
    </dgm:pt>
    <dgm:pt modelId="{1B1F3528-C241-466F-9D87-BDE7E3F8244B}" type="pres">
      <dgm:prSet presAssocID="{69B10BC2-2EA7-472F-93A6-3B58DC4F1A6B}" presName="Child1Accent7" presStyleLbl="alignNode1" presStyleIdx="17" presStyleCnt="34"/>
      <dgm:spPr>
        <a:solidFill>
          <a:srgbClr val="0070C0"/>
        </a:solidFill>
        <a:ln>
          <a:solidFill>
            <a:srgbClr val="0070C0"/>
          </a:solidFill>
        </a:ln>
      </dgm:spPr>
    </dgm:pt>
    <dgm:pt modelId="{F3C03DF7-A3B3-40A3-981E-F623F72C4EE5}" type="pres">
      <dgm:prSet presAssocID="{69B10BC2-2EA7-472F-93A6-3B58DC4F1A6B}" presName="Child1Accent8" presStyleLbl="alignNode1" presStyleIdx="18" presStyleCnt="34"/>
      <dgm:spPr/>
    </dgm:pt>
    <dgm:pt modelId="{B589AB43-03B3-4F85-AC3C-C7CE9E61F6F4}" type="pres">
      <dgm:prSet presAssocID="{69B10BC2-2EA7-472F-93A6-3B58DC4F1A6B}" presName="Child1Accent9" presStyleLbl="alignNode1" presStyleIdx="19" presStyleCnt="34"/>
      <dgm:spPr/>
    </dgm:pt>
    <dgm:pt modelId="{24EA71D8-D4A1-475A-9F30-6A89B385ACE2}" type="pres">
      <dgm:prSet presAssocID="{69B10BC2-2EA7-472F-93A6-3B58DC4F1A6B}" presName="Child1" presStyleLbl="revTx" presStyleIdx="0" presStyleCnt="3">
        <dgm:presLayoutVars>
          <dgm:chMax/>
          <dgm:chPref val="0"/>
          <dgm:bulletEnabled val="1"/>
        </dgm:presLayoutVars>
      </dgm:prSet>
      <dgm:spPr/>
    </dgm:pt>
    <dgm:pt modelId="{EEF71DEF-ED0F-4F9A-9469-90D6CB7AA8A6}" type="pres">
      <dgm:prSet presAssocID="{3C6960EE-3A69-4169-90E6-7AF2CC891972}" presName="Child2Accent1" presStyleLbl="alignNode1" presStyleIdx="20" presStyleCnt="34"/>
      <dgm:spPr>
        <a:solidFill>
          <a:schemeClr val="accent3"/>
        </a:solidFill>
        <a:ln>
          <a:solidFill>
            <a:schemeClr val="accent3"/>
          </a:solidFill>
        </a:ln>
      </dgm:spPr>
    </dgm:pt>
    <dgm:pt modelId="{E764EB8C-F9BC-4329-B31F-F496C038DC39}" type="pres">
      <dgm:prSet presAssocID="{3C6960EE-3A69-4169-90E6-7AF2CC891972}" presName="Child2Accent2" presStyleLbl="alignNode1" presStyleIdx="21" presStyleCnt="34"/>
      <dgm:spPr>
        <a:solidFill>
          <a:schemeClr val="accent3"/>
        </a:solidFill>
        <a:ln>
          <a:solidFill>
            <a:schemeClr val="accent3"/>
          </a:solidFill>
        </a:ln>
      </dgm:spPr>
    </dgm:pt>
    <dgm:pt modelId="{A0317963-E440-4EA6-80BC-39E4AA046935}" type="pres">
      <dgm:prSet presAssocID="{3C6960EE-3A69-4169-90E6-7AF2CC891972}" presName="Child2Accent3" presStyleLbl="alignNode1" presStyleIdx="22" presStyleCnt="34"/>
      <dgm:spPr>
        <a:solidFill>
          <a:schemeClr val="accent3"/>
        </a:solidFill>
        <a:ln>
          <a:solidFill>
            <a:schemeClr val="accent3"/>
          </a:solidFill>
        </a:ln>
      </dgm:spPr>
    </dgm:pt>
    <dgm:pt modelId="{0EC38820-968D-4185-8E29-919EA216662A}" type="pres">
      <dgm:prSet presAssocID="{3C6960EE-3A69-4169-90E6-7AF2CC891972}" presName="Child2Accent4" presStyleLbl="alignNode1" presStyleIdx="23" presStyleCnt="34"/>
      <dgm:spPr>
        <a:solidFill>
          <a:schemeClr val="accent3"/>
        </a:solidFill>
        <a:ln>
          <a:solidFill>
            <a:schemeClr val="accent3"/>
          </a:solidFill>
        </a:ln>
      </dgm:spPr>
    </dgm:pt>
    <dgm:pt modelId="{BC7920CB-F656-44C3-AE0A-4BC94B4910DA}" type="pres">
      <dgm:prSet presAssocID="{3C6960EE-3A69-4169-90E6-7AF2CC891972}" presName="Child2Accent5" presStyleLbl="alignNode1" presStyleIdx="24" presStyleCnt="34"/>
      <dgm:spPr>
        <a:solidFill>
          <a:schemeClr val="accent3"/>
        </a:solidFill>
        <a:ln>
          <a:solidFill>
            <a:schemeClr val="accent3"/>
          </a:solidFill>
        </a:ln>
      </dgm:spPr>
    </dgm:pt>
    <dgm:pt modelId="{96F11B5A-B1FC-4DBF-BCF6-E6F636D45B82}" type="pres">
      <dgm:prSet presAssocID="{3C6960EE-3A69-4169-90E6-7AF2CC891972}" presName="Child2Accent6" presStyleLbl="alignNode1" presStyleIdx="25" presStyleCnt="34"/>
      <dgm:spPr>
        <a:solidFill>
          <a:schemeClr val="accent3"/>
        </a:solidFill>
        <a:ln>
          <a:solidFill>
            <a:schemeClr val="accent3"/>
          </a:solidFill>
        </a:ln>
      </dgm:spPr>
    </dgm:pt>
    <dgm:pt modelId="{947DDE0F-E0F7-4987-96D5-FCC4A9B77424}" type="pres">
      <dgm:prSet presAssocID="{3C6960EE-3A69-4169-90E6-7AF2CC891972}" presName="Child2Accent7" presStyleLbl="alignNode1" presStyleIdx="26" presStyleCnt="34"/>
      <dgm:spPr/>
    </dgm:pt>
    <dgm:pt modelId="{8C5E27FF-9137-4C5F-8D3A-8630AB0545BE}" type="pres">
      <dgm:prSet presAssocID="{3C6960EE-3A69-4169-90E6-7AF2CC891972}" presName="Child2" presStyleLbl="revTx" presStyleIdx="1" presStyleCnt="3">
        <dgm:presLayoutVars>
          <dgm:chMax/>
          <dgm:chPref val="0"/>
          <dgm:bulletEnabled val="1"/>
        </dgm:presLayoutVars>
      </dgm:prSet>
      <dgm:spPr/>
    </dgm:pt>
    <dgm:pt modelId="{AEC1A094-83C5-4120-9821-58F0C1DFD30B}" type="pres">
      <dgm:prSet presAssocID="{C2AC1220-CFA7-4751-A04E-3223F2A9B9C4}" presName="Child3Accent1" presStyleLbl="alignNode1" presStyleIdx="27" presStyleCnt="34"/>
      <dgm:spPr>
        <a:solidFill>
          <a:schemeClr val="accent5"/>
        </a:solidFill>
        <a:ln>
          <a:solidFill>
            <a:schemeClr val="accent5"/>
          </a:solidFill>
        </a:ln>
      </dgm:spPr>
    </dgm:pt>
    <dgm:pt modelId="{0CE83E84-0A8B-4605-8AEE-2E278D646C98}" type="pres">
      <dgm:prSet presAssocID="{C2AC1220-CFA7-4751-A04E-3223F2A9B9C4}" presName="Child3Accent2" presStyleLbl="alignNode1" presStyleIdx="28" presStyleCnt="34"/>
      <dgm:spPr>
        <a:solidFill>
          <a:schemeClr val="accent5"/>
        </a:solidFill>
        <a:ln>
          <a:solidFill>
            <a:schemeClr val="accent5"/>
          </a:solidFill>
        </a:ln>
      </dgm:spPr>
    </dgm:pt>
    <dgm:pt modelId="{B5247413-94A2-47F1-8122-1A910B3A3501}" type="pres">
      <dgm:prSet presAssocID="{C2AC1220-CFA7-4751-A04E-3223F2A9B9C4}" presName="Child3Accent3" presStyleLbl="alignNode1" presStyleIdx="29" presStyleCnt="34"/>
      <dgm:spPr>
        <a:solidFill>
          <a:schemeClr val="accent5"/>
        </a:solidFill>
        <a:ln>
          <a:solidFill>
            <a:schemeClr val="accent5"/>
          </a:solidFill>
        </a:ln>
      </dgm:spPr>
    </dgm:pt>
    <dgm:pt modelId="{893B0F58-F9BE-44BC-8934-21FF35D825FF}" type="pres">
      <dgm:prSet presAssocID="{C2AC1220-CFA7-4751-A04E-3223F2A9B9C4}" presName="Child3Accent4" presStyleLbl="alignNode1" presStyleIdx="30" presStyleCnt="34"/>
      <dgm:spPr>
        <a:solidFill>
          <a:schemeClr val="accent5"/>
        </a:solidFill>
        <a:ln>
          <a:solidFill>
            <a:schemeClr val="accent5"/>
          </a:solidFill>
        </a:ln>
      </dgm:spPr>
    </dgm:pt>
    <dgm:pt modelId="{12C32957-4926-45BD-91D2-96BD18906FE1}" type="pres">
      <dgm:prSet presAssocID="{C2AC1220-CFA7-4751-A04E-3223F2A9B9C4}" presName="Child3Accent5" presStyleLbl="alignNode1" presStyleIdx="31" presStyleCnt="34"/>
      <dgm:spPr>
        <a:solidFill>
          <a:schemeClr val="accent5"/>
        </a:solidFill>
        <a:ln>
          <a:solidFill>
            <a:schemeClr val="accent5"/>
          </a:solidFill>
        </a:ln>
      </dgm:spPr>
    </dgm:pt>
    <dgm:pt modelId="{D60AA9AB-8CE6-4FA9-8220-53ECAE20C348}" type="pres">
      <dgm:prSet presAssocID="{C2AC1220-CFA7-4751-A04E-3223F2A9B9C4}" presName="Child3Accent6" presStyleLbl="alignNode1" presStyleIdx="32" presStyleCnt="34"/>
      <dgm:spPr>
        <a:solidFill>
          <a:schemeClr val="accent5"/>
        </a:solidFill>
        <a:ln>
          <a:solidFill>
            <a:schemeClr val="accent5"/>
          </a:solidFill>
        </a:ln>
      </dgm:spPr>
    </dgm:pt>
    <dgm:pt modelId="{8A506A4F-63D3-4659-91DA-350E2689FA78}" type="pres">
      <dgm:prSet presAssocID="{C2AC1220-CFA7-4751-A04E-3223F2A9B9C4}" presName="Child3Accent7" presStyleLbl="alignNode1" presStyleIdx="33" presStyleCnt="34"/>
      <dgm:spPr>
        <a:solidFill>
          <a:schemeClr val="accent5"/>
        </a:solidFill>
        <a:ln>
          <a:solidFill>
            <a:schemeClr val="accent5"/>
          </a:solidFill>
        </a:ln>
      </dgm:spPr>
    </dgm:pt>
    <dgm:pt modelId="{2C120DBF-FA5B-4EB8-B0FC-FE49A0D42F25}" type="pres">
      <dgm:prSet presAssocID="{C2AC1220-CFA7-4751-A04E-3223F2A9B9C4}" presName="Child3" presStyleLbl="revTx" presStyleIdx="2" presStyleCnt="3">
        <dgm:presLayoutVars>
          <dgm:chMax/>
          <dgm:chPref val="0"/>
          <dgm:bulletEnabled val="1"/>
        </dgm:presLayoutVars>
      </dgm:prSet>
      <dgm:spPr/>
    </dgm:pt>
  </dgm:ptLst>
  <dgm:cxnLst>
    <dgm:cxn modelId="{C5EC5A3D-58CA-4240-805D-7B2D76DF11E3}" type="presOf" srcId="{E6ABCAEE-D93E-466F-B6D2-EB2E91BD0103}" destId="{7676BCEE-D083-4B3C-9211-9A4911EA9045}" srcOrd="0" destOrd="0" presId="urn:microsoft.com/office/officeart/2011/layout/ConvergingText"/>
    <dgm:cxn modelId="{0FD4D880-5B39-4D8C-B9A9-B7E934A122F5}" type="presOf" srcId="{69B10BC2-2EA7-472F-93A6-3B58DC4F1A6B}" destId="{24EA71D8-D4A1-475A-9F30-6A89B385ACE2}" srcOrd="0" destOrd="0" presId="urn:microsoft.com/office/officeart/2011/layout/ConvergingText"/>
    <dgm:cxn modelId="{41AF3382-5F8B-46E8-B9C4-5A606FB5E072}" type="presOf" srcId="{844C298C-AF3B-4A2B-8AC9-9EAAC87A95B3}" destId="{EB920DDE-90FB-440B-AB81-9BC5344E26E7}" srcOrd="0" destOrd="0" presId="urn:microsoft.com/office/officeart/2011/layout/ConvergingText"/>
    <dgm:cxn modelId="{F16307A4-1761-4CF5-9C23-53C5E005BA6A}" srcId="{844C298C-AF3B-4A2B-8AC9-9EAAC87A95B3}" destId="{3C6960EE-3A69-4169-90E6-7AF2CC891972}" srcOrd="1" destOrd="0" parTransId="{D169E089-0820-444E-84F9-8E2461AAD5EA}" sibTransId="{72D04A17-BEB1-4786-B541-1F3422B33E8A}"/>
    <dgm:cxn modelId="{3B2545A9-3672-4D6C-A130-B4784E166409}" type="presOf" srcId="{3C6960EE-3A69-4169-90E6-7AF2CC891972}" destId="{8C5E27FF-9137-4C5F-8D3A-8630AB0545BE}" srcOrd="0" destOrd="0" presId="urn:microsoft.com/office/officeart/2011/layout/ConvergingText"/>
    <dgm:cxn modelId="{ABA0BCB4-E537-42EB-845E-90C0F087B9A1}" srcId="{E6ABCAEE-D93E-466F-B6D2-EB2E91BD0103}" destId="{844C298C-AF3B-4A2B-8AC9-9EAAC87A95B3}" srcOrd="0" destOrd="0" parTransId="{7D4C5B2C-0944-4F6B-B7F6-AB8DE5A772ED}" sibTransId="{A1C7300F-B083-4D5C-8BC2-65E2A4A2B319}"/>
    <dgm:cxn modelId="{7B8014DB-F5B2-4490-86B3-17EFFD870E46}" type="presOf" srcId="{C2AC1220-CFA7-4751-A04E-3223F2A9B9C4}" destId="{2C120DBF-FA5B-4EB8-B0FC-FE49A0D42F25}" srcOrd="0" destOrd="0" presId="urn:microsoft.com/office/officeart/2011/layout/ConvergingText"/>
    <dgm:cxn modelId="{E750E5E6-9D44-44FF-A9E1-F2F20B10E922}" srcId="{844C298C-AF3B-4A2B-8AC9-9EAAC87A95B3}" destId="{69B10BC2-2EA7-472F-93A6-3B58DC4F1A6B}" srcOrd="0" destOrd="0" parTransId="{F6EFE386-77A7-486E-B14B-AD36EFAF9588}" sibTransId="{9B97BBFE-662B-4E2F-9F1C-95521748B39F}"/>
    <dgm:cxn modelId="{474461F0-3E91-4198-BDF7-75E7D53A64D0}" srcId="{844C298C-AF3B-4A2B-8AC9-9EAAC87A95B3}" destId="{C2AC1220-CFA7-4751-A04E-3223F2A9B9C4}" srcOrd="2" destOrd="0" parTransId="{D58CC381-F003-40FE-A128-9DB8B337A168}" sibTransId="{F7FBDBDC-10A9-45D3-BC14-1E6AE117FF11}"/>
    <dgm:cxn modelId="{159C5515-2649-4EBF-9337-7F9CD5D79B4F}" type="presParOf" srcId="{7676BCEE-D083-4B3C-9211-9A4911EA9045}" destId="{9BCA48A6-62A4-45E4-9636-2212F6D42BBA}" srcOrd="0" destOrd="0" presId="urn:microsoft.com/office/officeart/2011/layout/ConvergingText"/>
    <dgm:cxn modelId="{EE08BC76-2295-469E-AABD-2CD90E2149A2}" type="presParOf" srcId="{9BCA48A6-62A4-45E4-9636-2212F6D42BBA}" destId="{2E170C4D-A572-4B7E-87F7-A94E25E69CE1}" srcOrd="0" destOrd="0" presId="urn:microsoft.com/office/officeart/2011/layout/ConvergingText"/>
    <dgm:cxn modelId="{9519DBF6-1B0D-4BB6-A396-ACB25D4AB84A}" type="presParOf" srcId="{9BCA48A6-62A4-45E4-9636-2212F6D42BBA}" destId="{AC388C76-E9B3-418F-862A-A30BAAD5B27B}" srcOrd="1" destOrd="0" presId="urn:microsoft.com/office/officeart/2011/layout/ConvergingText"/>
    <dgm:cxn modelId="{A60A10DE-7148-478F-AFD8-DE5E8E045E77}" type="presParOf" srcId="{9BCA48A6-62A4-45E4-9636-2212F6D42BBA}" destId="{86004069-DF04-4855-8383-03688C6389EC}" srcOrd="2" destOrd="0" presId="urn:microsoft.com/office/officeart/2011/layout/ConvergingText"/>
    <dgm:cxn modelId="{77AFC87D-04A6-43DB-812D-786A6D25BD27}" type="presParOf" srcId="{9BCA48A6-62A4-45E4-9636-2212F6D42BBA}" destId="{224C61ED-E9DD-43AE-A9D6-11616E084DC4}" srcOrd="3" destOrd="0" presId="urn:microsoft.com/office/officeart/2011/layout/ConvergingText"/>
    <dgm:cxn modelId="{CE9BC0AC-58A4-4A13-8B80-576E7061AEDD}" type="presParOf" srcId="{9BCA48A6-62A4-45E4-9636-2212F6D42BBA}" destId="{811169D0-B4E9-4483-BB5E-9C93B6A09FD5}" srcOrd="4" destOrd="0" presId="urn:microsoft.com/office/officeart/2011/layout/ConvergingText"/>
    <dgm:cxn modelId="{27ABF68E-7216-4A4D-9EE0-5BCEA9AFA876}" type="presParOf" srcId="{9BCA48A6-62A4-45E4-9636-2212F6D42BBA}" destId="{CEDC72B8-C85C-46EF-BE63-E893894866DC}" srcOrd="5" destOrd="0" presId="urn:microsoft.com/office/officeart/2011/layout/ConvergingText"/>
    <dgm:cxn modelId="{6E0DBDE7-0C1A-4728-8C6B-F03C76775242}" type="presParOf" srcId="{9BCA48A6-62A4-45E4-9636-2212F6D42BBA}" destId="{05231046-3225-4759-A68B-9CE042AAC680}" srcOrd="6" destOrd="0" presId="urn:microsoft.com/office/officeart/2011/layout/ConvergingText"/>
    <dgm:cxn modelId="{61F2987A-B38C-48E6-A7B7-F8075506E547}" type="presParOf" srcId="{9BCA48A6-62A4-45E4-9636-2212F6D42BBA}" destId="{80AF473F-B8AE-462C-8B2F-4CB72A92622E}" srcOrd="7" destOrd="0" presId="urn:microsoft.com/office/officeart/2011/layout/ConvergingText"/>
    <dgm:cxn modelId="{C5B83468-0CD6-4951-BAA8-E36BA6AFBB6A}" type="presParOf" srcId="{9BCA48A6-62A4-45E4-9636-2212F6D42BBA}" destId="{28DB39C2-D151-4511-B01D-1C5821833D7E}" srcOrd="8" destOrd="0" presId="urn:microsoft.com/office/officeart/2011/layout/ConvergingText"/>
    <dgm:cxn modelId="{28A5B627-85ED-4D5A-AD21-3155E80B273E}" type="presParOf" srcId="{9BCA48A6-62A4-45E4-9636-2212F6D42BBA}" destId="{17DF2433-4F47-41EF-8CB9-32311910B483}" srcOrd="9" destOrd="0" presId="urn:microsoft.com/office/officeart/2011/layout/ConvergingText"/>
    <dgm:cxn modelId="{46740DA3-8309-4EE9-98C0-7258BF7C3069}" type="presParOf" srcId="{9BCA48A6-62A4-45E4-9636-2212F6D42BBA}" destId="{EB920DDE-90FB-440B-AB81-9BC5344E26E7}" srcOrd="10" destOrd="0" presId="urn:microsoft.com/office/officeart/2011/layout/ConvergingText"/>
    <dgm:cxn modelId="{E546466F-D99B-48D8-8D23-DE8A395351A9}" type="presParOf" srcId="{9BCA48A6-62A4-45E4-9636-2212F6D42BBA}" destId="{3D952CA5-E313-4630-94A7-77C1DAE41604}" srcOrd="11" destOrd="0" presId="urn:microsoft.com/office/officeart/2011/layout/ConvergingText"/>
    <dgm:cxn modelId="{4B4434EC-ED3B-433B-BE26-8F81468503E6}" type="presParOf" srcId="{9BCA48A6-62A4-45E4-9636-2212F6D42BBA}" destId="{17D7D8A4-E45A-474B-9565-E72FC4CB899C}" srcOrd="12" destOrd="0" presId="urn:microsoft.com/office/officeart/2011/layout/ConvergingText"/>
    <dgm:cxn modelId="{1CA217D7-2E3E-40E1-9535-14F898C74C59}" type="presParOf" srcId="{9BCA48A6-62A4-45E4-9636-2212F6D42BBA}" destId="{FC95E493-883D-4854-9CE1-A5C95B8AF380}" srcOrd="13" destOrd="0" presId="urn:microsoft.com/office/officeart/2011/layout/ConvergingText"/>
    <dgm:cxn modelId="{3E640494-65F2-4F9F-956E-1E328692786B}" type="presParOf" srcId="{9BCA48A6-62A4-45E4-9636-2212F6D42BBA}" destId="{727DFA3B-CBB6-4B3A-8216-22BCF2A7C152}" srcOrd="14" destOrd="0" presId="urn:microsoft.com/office/officeart/2011/layout/ConvergingText"/>
    <dgm:cxn modelId="{D6EA8842-F330-4F67-B1AF-354715481953}" type="presParOf" srcId="{9BCA48A6-62A4-45E4-9636-2212F6D42BBA}" destId="{1692333D-6F11-4272-9892-EFB56040FAB5}" srcOrd="15" destOrd="0" presId="urn:microsoft.com/office/officeart/2011/layout/ConvergingText"/>
    <dgm:cxn modelId="{F8F95139-F766-4126-BAE4-9C4B9D6BBE68}" type="presParOf" srcId="{9BCA48A6-62A4-45E4-9636-2212F6D42BBA}" destId="{04971982-60AD-4CE1-8AE6-C24154CFFB7A}" srcOrd="16" destOrd="0" presId="urn:microsoft.com/office/officeart/2011/layout/ConvergingText"/>
    <dgm:cxn modelId="{3DC37A40-5577-4608-9D59-198863C2E9E2}" type="presParOf" srcId="{9BCA48A6-62A4-45E4-9636-2212F6D42BBA}" destId="{1B1F3528-C241-466F-9D87-BDE7E3F8244B}" srcOrd="17" destOrd="0" presId="urn:microsoft.com/office/officeart/2011/layout/ConvergingText"/>
    <dgm:cxn modelId="{5FF68517-0D52-438B-910A-0A1A77152F01}" type="presParOf" srcId="{9BCA48A6-62A4-45E4-9636-2212F6D42BBA}" destId="{F3C03DF7-A3B3-40A3-981E-F623F72C4EE5}" srcOrd="18" destOrd="0" presId="urn:microsoft.com/office/officeart/2011/layout/ConvergingText"/>
    <dgm:cxn modelId="{D2B34A71-0A7B-4CAA-BE42-BE61255B09E3}" type="presParOf" srcId="{9BCA48A6-62A4-45E4-9636-2212F6D42BBA}" destId="{B589AB43-03B3-4F85-AC3C-C7CE9E61F6F4}" srcOrd="19" destOrd="0" presId="urn:microsoft.com/office/officeart/2011/layout/ConvergingText"/>
    <dgm:cxn modelId="{CB393357-07A1-40AA-8F20-3D5CFA772A6D}" type="presParOf" srcId="{9BCA48A6-62A4-45E4-9636-2212F6D42BBA}" destId="{24EA71D8-D4A1-475A-9F30-6A89B385ACE2}" srcOrd="20" destOrd="0" presId="urn:microsoft.com/office/officeart/2011/layout/ConvergingText"/>
    <dgm:cxn modelId="{F0F8FB1C-B53D-4A19-BC47-F2DF035A1F5A}" type="presParOf" srcId="{9BCA48A6-62A4-45E4-9636-2212F6D42BBA}" destId="{EEF71DEF-ED0F-4F9A-9469-90D6CB7AA8A6}" srcOrd="21" destOrd="0" presId="urn:microsoft.com/office/officeart/2011/layout/ConvergingText"/>
    <dgm:cxn modelId="{189CE158-F887-49EC-8E72-BCAC43050D14}" type="presParOf" srcId="{9BCA48A6-62A4-45E4-9636-2212F6D42BBA}" destId="{E764EB8C-F9BC-4329-B31F-F496C038DC39}" srcOrd="22" destOrd="0" presId="urn:microsoft.com/office/officeart/2011/layout/ConvergingText"/>
    <dgm:cxn modelId="{1203CBFA-1489-4D36-925E-F84EADFB93A5}" type="presParOf" srcId="{9BCA48A6-62A4-45E4-9636-2212F6D42BBA}" destId="{A0317963-E440-4EA6-80BC-39E4AA046935}" srcOrd="23" destOrd="0" presId="urn:microsoft.com/office/officeart/2011/layout/ConvergingText"/>
    <dgm:cxn modelId="{EE47957B-0002-459F-9D11-3C71E25D492E}" type="presParOf" srcId="{9BCA48A6-62A4-45E4-9636-2212F6D42BBA}" destId="{0EC38820-968D-4185-8E29-919EA216662A}" srcOrd="24" destOrd="0" presId="urn:microsoft.com/office/officeart/2011/layout/ConvergingText"/>
    <dgm:cxn modelId="{897B818A-166E-45E1-8129-75E19E88D50D}" type="presParOf" srcId="{9BCA48A6-62A4-45E4-9636-2212F6D42BBA}" destId="{BC7920CB-F656-44C3-AE0A-4BC94B4910DA}" srcOrd="25" destOrd="0" presId="urn:microsoft.com/office/officeart/2011/layout/ConvergingText"/>
    <dgm:cxn modelId="{06C45BCE-15CD-4CF7-A68D-A69D7AAC93B3}" type="presParOf" srcId="{9BCA48A6-62A4-45E4-9636-2212F6D42BBA}" destId="{96F11B5A-B1FC-4DBF-BCF6-E6F636D45B82}" srcOrd="26" destOrd="0" presId="urn:microsoft.com/office/officeart/2011/layout/ConvergingText"/>
    <dgm:cxn modelId="{17440CEC-53B2-4806-AA47-24E0FAF43F4D}" type="presParOf" srcId="{9BCA48A6-62A4-45E4-9636-2212F6D42BBA}" destId="{947DDE0F-E0F7-4987-96D5-FCC4A9B77424}" srcOrd="27" destOrd="0" presId="urn:microsoft.com/office/officeart/2011/layout/ConvergingText"/>
    <dgm:cxn modelId="{5D7D9069-563A-4DBA-AAE5-93BE3A591BD4}" type="presParOf" srcId="{9BCA48A6-62A4-45E4-9636-2212F6D42BBA}" destId="{8C5E27FF-9137-4C5F-8D3A-8630AB0545BE}" srcOrd="28" destOrd="0" presId="urn:microsoft.com/office/officeart/2011/layout/ConvergingText"/>
    <dgm:cxn modelId="{DEF2A92B-071C-400D-92C4-CD9DCE04CAB4}" type="presParOf" srcId="{9BCA48A6-62A4-45E4-9636-2212F6D42BBA}" destId="{AEC1A094-83C5-4120-9821-58F0C1DFD30B}" srcOrd="29" destOrd="0" presId="urn:microsoft.com/office/officeart/2011/layout/ConvergingText"/>
    <dgm:cxn modelId="{1B1DA57F-E900-4DAE-98E9-7CB20A1A3DD1}" type="presParOf" srcId="{9BCA48A6-62A4-45E4-9636-2212F6D42BBA}" destId="{0CE83E84-0A8B-4605-8AEE-2E278D646C98}" srcOrd="30" destOrd="0" presId="urn:microsoft.com/office/officeart/2011/layout/ConvergingText"/>
    <dgm:cxn modelId="{F509C659-F772-411D-9FA8-3CF013183F08}" type="presParOf" srcId="{9BCA48A6-62A4-45E4-9636-2212F6D42BBA}" destId="{B5247413-94A2-47F1-8122-1A910B3A3501}" srcOrd="31" destOrd="0" presId="urn:microsoft.com/office/officeart/2011/layout/ConvergingText"/>
    <dgm:cxn modelId="{0F214B7B-13F0-45F2-AC2A-C3416B08859A}" type="presParOf" srcId="{9BCA48A6-62A4-45E4-9636-2212F6D42BBA}" destId="{893B0F58-F9BE-44BC-8934-21FF35D825FF}" srcOrd="32" destOrd="0" presId="urn:microsoft.com/office/officeart/2011/layout/ConvergingText"/>
    <dgm:cxn modelId="{60466CCD-5AC3-41FF-BE77-ECB7315141C3}" type="presParOf" srcId="{9BCA48A6-62A4-45E4-9636-2212F6D42BBA}" destId="{12C32957-4926-45BD-91D2-96BD18906FE1}" srcOrd="33" destOrd="0" presId="urn:microsoft.com/office/officeart/2011/layout/ConvergingText"/>
    <dgm:cxn modelId="{2130FFF8-5111-46AD-9335-061E4371CE9F}" type="presParOf" srcId="{9BCA48A6-62A4-45E4-9636-2212F6D42BBA}" destId="{D60AA9AB-8CE6-4FA9-8220-53ECAE20C348}" srcOrd="34" destOrd="0" presId="urn:microsoft.com/office/officeart/2011/layout/ConvergingText"/>
    <dgm:cxn modelId="{A373D88B-03CE-4BA9-8155-C34BC68267B8}" type="presParOf" srcId="{9BCA48A6-62A4-45E4-9636-2212F6D42BBA}" destId="{8A506A4F-63D3-4659-91DA-350E2689FA78}" srcOrd="35" destOrd="0" presId="urn:microsoft.com/office/officeart/2011/layout/ConvergingText"/>
    <dgm:cxn modelId="{D5906E04-19FF-491C-9CF6-7F0F01AB0F66}" type="presParOf" srcId="{9BCA48A6-62A4-45E4-9636-2212F6D42BBA}" destId="{2C120DBF-FA5B-4EB8-B0FC-FE49A0D42F25}" srcOrd="36" destOrd="0" presId="urn:microsoft.com/office/officeart/2011/layout/Converging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0CD8BD2-82B7-43AE-A019-10CF8CC1BB16}"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AU"/>
        </a:p>
      </dgm:t>
    </dgm:pt>
    <dgm:pt modelId="{026FB70D-0014-47C8-994E-D9F361C79ACA}">
      <dgm:prSet phldrT="[Text]"/>
      <dgm:spPr>
        <a:solidFill>
          <a:schemeClr val="bg1">
            <a:lumMod val="95000"/>
            <a:alpha val="50000"/>
          </a:schemeClr>
        </a:solidFill>
      </dgm:spPr>
      <dgm:t>
        <a:bodyPr/>
        <a:lstStyle/>
        <a:p>
          <a:r>
            <a:rPr lang="en-AU" dirty="0"/>
            <a:t>Principles of Assessment</a:t>
          </a:r>
        </a:p>
      </dgm:t>
    </dgm:pt>
    <dgm:pt modelId="{0A21DAF4-A3B7-4F48-971D-EB4A1E878D47}" type="parTrans" cxnId="{2DDA432F-E7B3-4400-AA1E-E7EAFF8F1148}">
      <dgm:prSet/>
      <dgm:spPr/>
      <dgm:t>
        <a:bodyPr/>
        <a:lstStyle/>
        <a:p>
          <a:endParaRPr lang="en-AU"/>
        </a:p>
      </dgm:t>
    </dgm:pt>
    <dgm:pt modelId="{B550C7F6-0ACD-4A4E-A655-BC51E19240EA}" type="sibTrans" cxnId="{2DDA432F-E7B3-4400-AA1E-E7EAFF8F1148}">
      <dgm:prSet/>
      <dgm:spPr/>
      <dgm:t>
        <a:bodyPr/>
        <a:lstStyle/>
        <a:p>
          <a:endParaRPr lang="en-AU"/>
        </a:p>
      </dgm:t>
    </dgm:pt>
    <dgm:pt modelId="{C23D43C9-A71D-41BE-A228-02BB42BC7E8C}">
      <dgm:prSet phldrT="[Text]"/>
      <dgm:spPr>
        <a:ln>
          <a:solidFill>
            <a:schemeClr val="bg1"/>
          </a:solidFill>
        </a:ln>
        <a:effectLst/>
      </dgm:spPr>
      <dgm:t>
        <a:bodyPr/>
        <a:lstStyle/>
        <a:p>
          <a:r>
            <a:rPr lang="en-AU" dirty="0"/>
            <a:t>Valid</a:t>
          </a:r>
        </a:p>
      </dgm:t>
    </dgm:pt>
    <dgm:pt modelId="{7C517D5B-FB77-4BAE-A69F-889B4E4DA186}" type="parTrans" cxnId="{B6663C3B-C0E9-452D-B101-9753A135B9C0}">
      <dgm:prSet/>
      <dgm:spPr/>
      <dgm:t>
        <a:bodyPr/>
        <a:lstStyle/>
        <a:p>
          <a:endParaRPr lang="en-AU"/>
        </a:p>
      </dgm:t>
    </dgm:pt>
    <dgm:pt modelId="{DFF1FC65-C6E5-429D-B241-4D8916ACAAE2}" type="sibTrans" cxnId="{B6663C3B-C0E9-452D-B101-9753A135B9C0}">
      <dgm:prSet/>
      <dgm:spPr/>
      <dgm:t>
        <a:bodyPr/>
        <a:lstStyle/>
        <a:p>
          <a:endParaRPr lang="en-AU"/>
        </a:p>
      </dgm:t>
    </dgm:pt>
    <dgm:pt modelId="{EA762F07-FF9F-4C77-99BC-F25D5B78B0A4}">
      <dgm:prSet phldrT="[Text]"/>
      <dgm:spPr>
        <a:solidFill>
          <a:schemeClr val="accent6">
            <a:alpha val="50000"/>
          </a:schemeClr>
        </a:solidFill>
        <a:ln>
          <a:solidFill>
            <a:schemeClr val="bg1"/>
          </a:solidFill>
        </a:ln>
        <a:effectLst/>
      </dgm:spPr>
      <dgm:t>
        <a:bodyPr/>
        <a:lstStyle/>
        <a:p>
          <a:r>
            <a:rPr lang="en-AU" dirty="0"/>
            <a:t>Reliable</a:t>
          </a:r>
        </a:p>
      </dgm:t>
    </dgm:pt>
    <dgm:pt modelId="{A7F5F669-EB74-4BF7-B2EF-A8BD4741B84A}" type="parTrans" cxnId="{6B5FA723-7F6E-492D-B0B8-9668FA271B66}">
      <dgm:prSet/>
      <dgm:spPr/>
      <dgm:t>
        <a:bodyPr/>
        <a:lstStyle/>
        <a:p>
          <a:endParaRPr lang="en-AU"/>
        </a:p>
      </dgm:t>
    </dgm:pt>
    <dgm:pt modelId="{F0ECD3B7-FD18-4604-80BD-ED712A93FC44}" type="sibTrans" cxnId="{6B5FA723-7F6E-492D-B0B8-9668FA271B66}">
      <dgm:prSet/>
      <dgm:spPr/>
      <dgm:t>
        <a:bodyPr/>
        <a:lstStyle/>
        <a:p>
          <a:endParaRPr lang="en-AU"/>
        </a:p>
      </dgm:t>
    </dgm:pt>
    <dgm:pt modelId="{FE941A1F-910C-4499-A3B4-6C4C15DC2AE9}">
      <dgm:prSet phldrT="[Text]"/>
      <dgm:spPr>
        <a:solidFill>
          <a:schemeClr val="accent5">
            <a:alpha val="50000"/>
          </a:schemeClr>
        </a:solidFill>
        <a:ln>
          <a:solidFill>
            <a:schemeClr val="bg1"/>
          </a:solidFill>
        </a:ln>
        <a:effectLst/>
      </dgm:spPr>
      <dgm:t>
        <a:bodyPr/>
        <a:lstStyle/>
        <a:p>
          <a:r>
            <a:rPr lang="en-AU" dirty="0"/>
            <a:t>Flexible</a:t>
          </a:r>
        </a:p>
      </dgm:t>
    </dgm:pt>
    <dgm:pt modelId="{D25474EF-97D0-4C74-BEDB-FFEADBD182A3}" type="parTrans" cxnId="{B0E17E80-FE4E-4F51-B540-6224842E39D1}">
      <dgm:prSet/>
      <dgm:spPr/>
      <dgm:t>
        <a:bodyPr/>
        <a:lstStyle/>
        <a:p>
          <a:endParaRPr lang="en-AU"/>
        </a:p>
      </dgm:t>
    </dgm:pt>
    <dgm:pt modelId="{2F4949CF-E165-497B-ACA6-9077BE5415B8}" type="sibTrans" cxnId="{B0E17E80-FE4E-4F51-B540-6224842E39D1}">
      <dgm:prSet/>
      <dgm:spPr/>
      <dgm:t>
        <a:bodyPr/>
        <a:lstStyle/>
        <a:p>
          <a:endParaRPr lang="en-AU"/>
        </a:p>
      </dgm:t>
    </dgm:pt>
    <dgm:pt modelId="{E18ADD0D-5CDA-4366-97E0-7D871999BA66}">
      <dgm:prSet phldrT="[Text]"/>
      <dgm:spPr>
        <a:solidFill>
          <a:srgbClr val="00B050">
            <a:alpha val="50000"/>
          </a:srgbClr>
        </a:solidFill>
        <a:ln>
          <a:solidFill>
            <a:schemeClr val="bg1"/>
          </a:solidFill>
        </a:ln>
        <a:effectLst/>
      </dgm:spPr>
      <dgm:t>
        <a:bodyPr/>
        <a:lstStyle/>
        <a:p>
          <a:r>
            <a:rPr lang="en-AU" dirty="0"/>
            <a:t>Fair</a:t>
          </a:r>
        </a:p>
      </dgm:t>
    </dgm:pt>
    <dgm:pt modelId="{C478D848-B6D3-4B18-AFC2-3A2F7A396298}" type="parTrans" cxnId="{AC8CFCE0-E235-45AC-BC09-4B58C4FCF788}">
      <dgm:prSet/>
      <dgm:spPr/>
      <dgm:t>
        <a:bodyPr/>
        <a:lstStyle/>
        <a:p>
          <a:endParaRPr lang="en-AU"/>
        </a:p>
      </dgm:t>
    </dgm:pt>
    <dgm:pt modelId="{AF6BC5AE-10AD-4D15-8ED5-A5158B4D8EAD}" type="sibTrans" cxnId="{AC8CFCE0-E235-45AC-BC09-4B58C4FCF788}">
      <dgm:prSet/>
      <dgm:spPr/>
      <dgm:t>
        <a:bodyPr/>
        <a:lstStyle/>
        <a:p>
          <a:endParaRPr lang="en-AU"/>
        </a:p>
      </dgm:t>
    </dgm:pt>
    <dgm:pt modelId="{FDE5831C-BEC7-48C9-ADFA-D8E7B3CFA824}" type="pres">
      <dgm:prSet presAssocID="{A0CD8BD2-82B7-43AE-A019-10CF8CC1BB16}" presName="composite" presStyleCnt="0">
        <dgm:presLayoutVars>
          <dgm:chMax val="1"/>
          <dgm:dir/>
          <dgm:resizeHandles val="exact"/>
        </dgm:presLayoutVars>
      </dgm:prSet>
      <dgm:spPr/>
    </dgm:pt>
    <dgm:pt modelId="{376068A1-1CC4-4447-9BCD-06F72349ACE5}" type="pres">
      <dgm:prSet presAssocID="{A0CD8BD2-82B7-43AE-A019-10CF8CC1BB16}" presName="radial" presStyleCnt="0">
        <dgm:presLayoutVars>
          <dgm:animLvl val="ctr"/>
        </dgm:presLayoutVars>
      </dgm:prSet>
      <dgm:spPr/>
    </dgm:pt>
    <dgm:pt modelId="{938A829C-2D98-43CA-B724-86943294092B}" type="pres">
      <dgm:prSet presAssocID="{026FB70D-0014-47C8-994E-D9F361C79ACA}" presName="centerShape" presStyleLbl="vennNode1" presStyleIdx="0" presStyleCnt="5"/>
      <dgm:spPr/>
    </dgm:pt>
    <dgm:pt modelId="{82F8DA6B-D12B-40D4-A000-9DC2351E29F5}" type="pres">
      <dgm:prSet presAssocID="{C23D43C9-A71D-41BE-A228-02BB42BC7E8C}" presName="node" presStyleLbl="vennNode1" presStyleIdx="1" presStyleCnt="5">
        <dgm:presLayoutVars>
          <dgm:bulletEnabled val="1"/>
        </dgm:presLayoutVars>
      </dgm:prSet>
      <dgm:spPr/>
    </dgm:pt>
    <dgm:pt modelId="{E2A8B1FF-A4AC-4242-9FC1-F5EE7B7DBF2D}" type="pres">
      <dgm:prSet presAssocID="{EA762F07-FF9F-4C77-99BC-F25D5B78B0A4}" presName="node" presStyleLbl="vennNode1" presStyleIdx="2" presStyleCnt="5">
        <dgm:presLayoutVars>
          <dgm:bulletEnabled val="1"/>
        </dgm:presLayoutVars>
      </dgm:prSet>
      <dgm:spPr/>
    </dgm:pt>
    <dgm:pt modelId="{420F4298-BF61-4936-9F6B-E0D591A71A10}" type="pres">
      <dgm:prSet presAssocID="{FE941A1F-910C-4499-A3B4-6C4C15DC2AE9}" presName="node" presStyleLbl="vennNode1" presStyleIdx="3" presStyleCnt="5">
        <dgm:presLayoutVars>
          <dgm:bulletEnabled val="1"/>
        </dgm:presLayoutVars>
      </dgm:prSet>
      <dgm:spPr/>
    </dgm:pt>
    <dgm:pt modelId="{69421BEA-6456-4D51-B8A5-7EC5DD8C9EB0}" type="pres">
      <dgm:prSet presAssocID="{E18ADD0D-5CDA-4366-97E0-7D871999BA66}" presName="node" presStyleLbl="vennNode1" presStyleIdx="4" presStyleCnt="5">
        <dgm:presLayoutVars>
          <dgm:bulletEnabled val="1"/>
        </dgm:presLayoutVars>
      </dgm:prSet>
      <dgm:spPr/>
    </dgm:pt>
  </dgm:ptLst>
  <dgm:cxnLst>
    <dgm:cxn modelId="{2234F610-109D-4DCF-87A7-F382D1B894A4}" type="presOf" srcId="{EA762F07-FF9F-4C77-99BC-F25D5B78B0A4}" destId="{E2A8B1FF-A4AC-4242-9FC1-F5EE7B7DBF2D}" srcOrd="0" destOrd="0" presId="urn:microsoft.com/office/officeart/2005/8/layout/radial3"/>
    <dgm:cxn modelId="{6B5FA723-7F6E-492D-B0B8-9668FA271B66}" srcId="{026FB70D-0014-47C8-994E-D9F361C79ACA}" destId="{EA762F07-FF9F-4C77-99BC-F25D5B78B0A4}" srcOrd="1" destOrd="0" parTransId="{A7F5F669-EB74-4BF7-B2EF-A8BD4741B84A}" sibTransId="{F0ECD3B7-FD18-4604-80BD-ED712A93FC44}"/>
    <dgm:cxn modelId="{2DDA432F-E7B3-4400-AA1E-E7EAFF8F1148}" srcId="{A0CD8BD2-82B7-43AE-A019-10CF8CC1BB16}" destId="{026FB70D-0014-47C8-994E-D9F361C79ACA}" srcOrd="0" destOrd="0" parTransId="{0A21DAF4-A3B7-4F48-971D-EB4A1E878D47}" sibTransId="{B550C7F6-0ACD-4A4E-A655-BC51E19240EA}"/>
    <dgm:cxn modelId="{B6663C3B-C0E9-452D-B101-9753A135B9C0}" srcId="{026FB70D-0014-47C8-994E-D9F361C79ACA}" destId="{C23D43C9-A71D-41BE-A228-02BB42BC7E8C}" srcOrd="0" destOrd="0" parTransId="{7C517D5B-FB77-4BAE-A69F-889B4E4DA186}" sibTransId="{DFF1FC65-C6E5-429D-B241-4D8916ACAAE2}"/>
    <dgm:cxn modelId="{B0E17E80-FE4E-4F51-B540-6224842E39D1}" srcId="{026FB70D-0014-47C8-994E-D9F361C79ACA}" destId="{FE941A1F-910C-4499-A3B4-6C4C15DC2AE9}" srcOrd="2" destOrd="0" parTransId="{D25474EF-97D0-4C74-BEDB-FFEADBD182A3}" sibTransId="{2F4949CF-E165-497B-ACA6-9077BE5415B8}"/>
    <dgm:cxn modelId="{6A62118F-1169-4962-A150-99137AE98CE4}" type="presOf" srcId="{E18ADD0D-5CDA-4366-97E0-7D871999BA66}" destId="{69421BEA-6456-4D51-B8A5-7EC5DD8C9EB0}" srcOrd="0" destOrd="0" presId="urn:microsoft.com/office/officeart/2005/8/layout/radial3"/>
    <dgm:cxn modelId="{DF055091-570E-4D0F-8082-D8CF59C41586}" type="presOf" srcId="{026FB70D-0014-47C8-994E-D9F361C79ACA}" destId="{938A829C-2D98-43CA-B724-86943294092B}" srcOrd="0" destOrd="0" presId="urn:microsoft.com/office/officeart/2005/8/layout/radial3"/>
    <dgm:cxn modelId="{97D74AAE-400C-4B43-82F5-E800C400BCF5}" type="presOf" srcId="{A0CD8BD2-82B7-43AE-A019-10CF8CC1BB16}" destId="{FDE5831C-BEC7-48C9-ADFA-D8E7B3CFA824}" srcOrd="0" destOrd="0" presId="urn:microsoft.com/office/officeart/2005/8/layout/radial3"/>
    <dgm:cxn modelId="{C9FB14D8-5E5B-499B-9CCD-77DDEDDD331B}" type="presOf" srcId="{C23D43C9-A71D-41BE-A228-02BB42BC7E8C}" destId="{82F8DA6B-D12B-40D4-A000-9DC2351E29F5}" srcOrd="0" destOrd="0" presId="urn:microsoft.com/office/officeart/2005/8/layout/radial3"/>
    <dgm:cxn modelId="{AC8CFCE0-E235-45AC-BC09-4B58C4FCF788}" srcId="{026FB70D-0014-47C8-994E-D9F361C79ACA}" destId="{E18ADD0D-5CDA-4366-97E0-7D871999BA66}" srcOrd="3" destOrd="0" parTransId="{C478D848-B6D3-4B18-AFC2-3A2F7A396298}" sibTransId="{AF6BC5AE-10AD-4D15-8ED5-A5158B4D8EAD}"/>
    <dgm:cxn modelId="{F7D51AEC-6EF4-4E1D-A44B-D03EF91ABFBE}" type="presOf" srcId="{FE941A1F-910C-4499-A3B4-6C4C15DC2AE9}" destId="{420F4298-BF61-4936-9F6B-E0D591A71A10}" srcOrd="0" destOrd="0" presId="urn:microsoft.com/office/officeart/2005/8/layout/radial3"/>
    <dgm:cxn modelId="{85DF299B-4B6B-4D30-A68C-0D0B391CC9FD}" type="presParOf" srcId="{FDE5831C-BEC7-48C9-ADFA-D8E7B3CFA824}" destId="{376068A1-1CC4-4447-9BCD-06F72349ACE5}" srcOrd="0" destOrd="0" presId="urn:microsoft.com/office/officeart/2005/8/layout/radial3"/>
    <dgm:cxn modelId="{CFBC867A-969D-47E0-9B29-0C6A181A1EDD}" type="presParOf" srcId="{376068A1-1CC4-4447-9BCD-06F72349ACE5}" destId="{938A829C-2D98-43CA-B724-86943294092B}" srcOrd="0" destOrd="0" presId="urn:microsoft.com/office/officeart/2005/8/layout/radial3"/>
    <dgm:cxn modelId="{005426E9-E4EC-4AF6-A259-ACD780C02B09}" type="presParOf" srcId="{376068A1-1CC4-4447-9BCD-06F72349ACE5}" destId="{82F8DA6B-D12B-40D4-A000-9DC2351E29F5}" srcOrd="1" destOrd="0" presId="urn:microsoft.com/office/officeart/2005/8/layout/radial3"/>
    <dgm:cxn modelId="{92B96237-19E8-4663-9766-83483A42D21B}" type="presParOf" srcId="{376068A1-1CC4-4447-9BCD-06F72349ACE5}" destId="{E2A8B1FF-A4AC-4242-9FC1-F5EE7B7DBF2D}" srcOrd="2" destOrd="0" presId="urn:microsoft.com/office/officeart/2005/8/layout/radial3"/>
    <dgm:cxn modelId="{A5D83886-5801-425C-BBEF-A3D0DC01311C}" type="presParOf" srcId="{376068A1-1CC4-4447-9BCD-06F72349ACE5}" destId="{420F4298-BF61-4936-9F6B-E0D591A71A10}" srcOrd="3" destOrd="0" presId="urn:microsoft.com/office/officeart/2005/8/layout/radial3"/>
    <dgm:cxn modelId="{0E87FCDA-40BE-41F3-AB0C-6328770A6D39}" type="presParOf" srcId="{376068A1-1CC4-4447-9BCD-06F72349ACE5}" destId="{69421BEA-6456-4D51-B8A5-7EC5DD8C9EB0}"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B94786A-FAAB-9E46-AC9F-1A3ABBEC7D1B}" type="doc">
      <dgm:prSet loTypeId="urn:microsoft.com/office/officeart/2008/layout/VerticalCurvedList" loCatId="" qsTypeId="urn:microsoft.com/office/officeart/2005/8/quickstyle/simple5" qsCatId="simple" csTypeId="urn:microsoft.com/office/officeart/2005/8/colors/colorful1" csCatId="colorful" phldr="1"/>
      <dgm:spPr/>
      <dgm:t>
        <a:bodyPr/>
        <a:lstStyle/>
        <a:p>
          <a:endParaRPr lang="en-US"/>
        </a:p>
      </dgm:t>
    </dgm:pt>
    <dgm:pt modelId="{E918B759-45AD-F04D-B208-FBE08E4F09AD}">
      <dgm:prSet phldrT="[Text]" custT="1"/>
      <dgm:spPr/>
      <dgm:t>
        <a:bodyPr/>
        <a:lstStyle/>
        <a:p>
          <a:r>
            <a:rPr lang="en-US" sz="2000" dirty="0"/>
            <a:t>The purpose of Assessment Tools – why do we need them?</a:t>
          </a:r>
        </a:p>
      </dgm:t>
    </dgm:pt>
    <dgm:pt modelId="{7CC45005-B259-C64B-8E86-7A33134B9F68}" type="parTrans" cxnId="{D67A1FD4-7AD1-2441-B8C3-292B9223AD96}">
      <dgm:prSet/>
      <dgm:spPr/>
      <dgm:t>
        <a:bodyPr/>
        <a:lstStyle/>
        <a:p>
          <a:endParaRPr lang="en-US"/>
        </a:p>
      </dgm:t>
    </dgm:pt>
    <dgm:pt modelId="{40BB061F-2EBC-2446-8231-B768E7F6AB8B}" type="sibTrans" cxnId="{D67A1FD4-7AD1-2441-B8C3-292B9223AD96}">
      <dgm:prSet/>
      <dgm:spPr>
        <a:ln>
          <a:solidFill>
            <a:schemeClr val="bg2">
              <a:lumMod val="25000"/>
            </a:schemeClr>
          </a:solidFill>
        </a:ln>
      </dgm:spPr>
      <dgm:t>
        <a:bodyPr/>
        <a:lstStyle/>
        <a:p>
          <a:endParaRPr lang="en-US"/>
        </a:p>
      </dgm:t>
    </dgm:pt>
    <dgm:pt modelId="{F80A7550-F0CB-5740-8398-BD15D3792464}">
      <dgm:prSet phldrT="[Text]" custT="1"/>
      <dgm:spPr/>
      <dgm:t>
        <a:bodyPr/>
        <a:lstStyle/>
        <a:p>
          <a:r>
            <a:rPr lang="en-US" sz="2000" dirty="0"/>
            <a:t>Applying the right assessment methodology</a:t>
          </a:r>
        </a:p>
      </dgm:t>
    </dgm:pt>
    <dgm:pt modelId="{4F003A31-84F1-7C45-B737-A702B8CF59A3}" type="parTrans" cxnId="{9398CB65-0A5A-1E4A-BF29-C48B3F56FEF2}">
      <dgm:prSet/>
      <dgm:spPr/>
      <dgm:t>
        <a:bodyPr/>
        <a:lstStyle/>
        <a:p>
          <a:endParaRPr lang="en-US"/>
        </a:p>
      </dgm:t>
    </dgm:pt>
    <dgm:pt modelId="{130BA829-C26E-574B-BED4-186393092289}" type="sibTrans" cxnId="{9398CB65-0A5A-1E4A-BF29-C48B3F56FEF2}">
      <dgm:prSet/>
      <dgm:spPr/>
      <dgm:t>
        <a:bodyPr/>
        <a:lstStyle/>
        <a:p>
          <a:endParaRPr lang="en-US"/>
        </a:p>
      </dgm:t>
    </dgm:pt>
    <dgm:pt modelId="{D7378DA9-6A5F-B143-A5F9-C3AC8918BCF0}">
      <dgm:prSet phldrT="[Text]" custT="1"/>
      <dgm:spPr>
        <a:gradFill rotWithShape="0">
          <a:gsLst>
            <a:gs pos="0">
              <a:schemeClr val="tx2">
                <a:lumMod val="40000"/>
                <a:lumOff val="60000"/>
              </a:schemeClr>
            </a:gs>
            <a:gs pos="49000">
              <a:schemeClr val="tx2">
                <a:lumMod val="60000"/>
                <a:lumOff val="40000"/>
              </a:schemeClr>
            </a:gs>
            <a:gs pos="100000">
              <a:schemeClr val="tx2">
                <a:lumMod val="60000"/>
                <a:lumOff val="40000"/>
              </a:schemeClr>
            </a:gs>
          </a:gsLst>
        </a:gradFill>
      </dgm:spPr>
      <dgm:t>
        <a:bodyPr/>
        <a:lstStyle/>
        <a:p>
          <a:r>
            <a:rPr lang="en-US" sz="2000" dirty="0"/>
            <a:t>Administering the component instruments</a:t>
          </a:r>
        </a:p>
      </dgm:t>
    </dgm:pt>
    <dgm:pt modelId="{B68D23FA-E4A1-7F46-BDBD-BC14A8600D96}" type="parTrans" cxnId="{536E7406-63D6-3F4A-9473-580E04EAA945}">
      <dgm:prSet/>
      <dgm:spPr/>
      <dgm:t>
        <a:bodyPr/>
        <a:lstStyle/>
        <a:p>
          <a:endParaRPr lang="en-US"/>
        </a:p>
      </dgm:t>
    </dgm:pt>
    <dgm:pt modelId="{3619CF75-5DD4-3243-9030-F37070C05FC8}" type="sibTrans" cxnId="{536E7406-63D6-3F4A-9473-580E04EAA945}">
      <dgm:prSet/>
      <dgm:spPr/>
      <dgm:t>
        <a:bodyPr/>
        <a:lstStyle/>
        <a:p>
          <a:endParaRPr lang="en-US"/>
        </a:p>
      </dgm:t>
    </dgm:pt>
    <dgm:pt modelId="{79E3F80A-FD84-7645-99FD-E031CE009825}">
      <dgm:prSet custT="1"/>
      <dgm:spPr/>
      <dgm:t>
        <a:bodyPr/>
        <a:lstStyle/>
        <a:p>
          <a:r>
            <a:rPr lang="en-US" sz="2000" dirty="0"/>
            <a:t>Knowing who your target audience and end users are </a:t>
          </a:r>
        </a:p>
      </dgm:t>
    </dgm:pt>
    <dgm:pt modelId="{EE755568-D077-5C4B-9505-B6DFE7060A84}" type="parTrans" cxnId="{451BDAB7-DCD2-9940-8030-6FA7CBDDECD7}">
      <dgm:prSet/>
      <dgm:spPr/>
      <dgm:t>
        <a:bodyPr/>
        <a:lstStyle/>
        <a:p>
          <a:endParaRPr lang="en-US"/>
        </a:p>
      </dgm:t>
    </dgm:pt>
    <dgm:pt modelId="{2A31F224-367D-F44C-B9A9-4C0D88D14E40}" type="sibTrans" cxnId="{451BDAB7-DCD2-9940-8030-6FA7CBDDECD7}">
      <dgm:prSet/>
      <dgm:spPr/>
      <dgm:t>
        <a:bodyPr/>
        <a:lstStyle/>
        <a:p>
          <a:endParaRPr lang="en-US"/>
        </a:p>
      </dgm:t>
    </dgm:pt>
    <dgm:pt modelId="{02E96577-ADC0-C649-987B-F662A9D71845}">
      <dgm:prSet custT="1"/>
      <dgm:spPr/>
      <dgm:t>
        <a:bodyPr/>
        <a:lstStyle/>
        <a:p>
          <a:r>
            <a:rPr lang="en-US" sz="2000" dirty="0"/>
            <a:t>Designing the tools – how do we begin?</a:t>
          </a:r>
        </a:p>
      </dgm:t>
    </dgm:pt>
    <dgm:pt modelId="{1F6F3B8B-815B-FC42-BEBE-05BEFD1A97BE}" type="parTrans" cxnId="{DD85A445-3172-D345-97A8-A145BF18B9C9}">
      <dgm:prSet/>
      <dgm:spPr/>
      <dgm:t>
        <a:bodyPr/>
        <a:lstStyle/>
        <a:p>
          <a:endParaRPr lang="en-US"/>
        </a:p>
      </dgm:t>
    </dgm:pt>
    <dgm:pt modelId="{E1C2F718-DE49-1B42-9445-D116CE732655}" type="sibTrans" cxnId="{DD85A445-3172-D345-97A8-A145BF18B9C9}">
      <dgm:prSet/>
      <dgm:spPr/>
      <dgm:t>
        <a:bodyPr/>
        <a:lstStyle/>
        <a:p>
          <a:endParaRPr lang="en-US"/>
        </a:p>
      </dgm:t>
    </dgm:pt>
    <dgm:pt modelId="{B0974DF0-AA8D-114A-BCB0-EF1F46CF1C83}">
      <dgm:prSet custT="1"/>
      <dgm:spPr/>
      <dgm:t>
        <a:bodyPr/>
        <a:lstStyle/>
        <a:p>
          <a:r>
            <a:rPr lang="en-US" sz="2000" dirty="0"/>
            <a:t>Understanding criteria and </a:t>
          </a:r>
          <a:r>
            <a:rPr lang="en-US" sz="2000" dirty="0" err="1"/>
            <a:t>contextualisation</a:t>
          </a:r>
          <a:endParaRPr lang="en-US" sz="2000" dirty="0"/>
        </a:p>
      </dgm:t>
    </dgm:pt>
    <dgm:pt modelId="{0AA8317F-E6C8-594B-8004-21BCBC7008C6}" type="parTrans" cxnId="{4AB06F57-A305-0F42-92AD-F1B65A0908C8}">
      <dgm:prSet/>
      <dgm:spPr/>
      <dgm:t>
        <a:bodyPr/>
        <a:lstStyle/>
        <a:p>
          <a:endParaRPr lang="en-US"/>
        </a:p>
      </dgm:t>
    </dgm:pt>
    <dgm:pt modelId="{9274155C-0B43-B04E-B2C3-43A17EB45526}" type="sibTrans" cxnId="{4AB06F57-A305-0F42-92AD-F1B65A0908C8}">
      <dgm:prSet/>
      <dgm:spPr/>
      <dgm:t>
        <a:bodyPr/>
        <a:lstStyle/>
        <a:p>
          <a:endParaRPr lang="en-US"/>
        </a:p>
      </dgm:t>
    </dgm:pt>
    <dgm:pt modelId="{BF5C8522-4409-674E-BC1A-7846EAC55336}" type="pres">
      <dgm:prSet presAssocID="{3B94786A-FAAB-9E46-AC9F-1A3ABBEC7D1B}" presName="Name0" presStyleCnt="0">
        <dgm:presLayoutVars>
          <dgm:chMax val="7"/>
          <dgm:chPref val="7"/>
          <dgm:dir/>
        </dgm:presLayoutVars>
      </dgm:prSet>
      <dgm:spPr/>
    </dgm:pt>
    <dgm:pt modelId="{B3480899-971C-954F-AD48-34975491CCDB}" type="pres">
      <dgm:prSet presAssocID="{3B94786A-FAAB-9E46-AC9F-1A3ABBEC7D1B}" presName="Name1" presStyleCnt="0"/>
      <dgm:spPr/>
    </dgm:pt>
    <dgm:pt modelId="{2D461AA6-EA2A-B841-A97D-C85C0B9789E9}" type="pres">
      <dgm:prSet presAssocID="{3B94786A-FAAB-9E46-AC9F-1A3ABBEC7D1B}" presName="cycle" presStyleCnt="0"/>
      <dgm:spPr/>
    </dgm:pt>
    <dgm:pt modelId="{81D5F725-507B-1040-9D08-7E72D9456F24}" type="pres">
      <dgm:prSet presAssocID="{3B94786A-FAAB-9E46-AC9F-1A3ABBEC7D1B}" presName="srcNode" presStyleLbl="node1" presStyleIdx="0" presStyleCnt="6"/>
      <dgm:spPr/>
    </dgm:pt>
    <dgm:pt modelId="{F6777AFE-A7FF-1A46-95E9-1A0C964F0CF6}" type="pres">
      <dgm:prSet presAssocID="{3B94786A-FAAB-9E46-AC9F-1A3ABBEC7D1B}" presName="conn" presStyleLbl="parChTrans1D2" presStyleIdx="0" presStyleCnt="1"/>
      <dgm:spPr/>
    </dgm:pt>
    <dgm:pt modelId="{DD8CD361-92B9-CA44-8531-BCFB7F945F81}" type="pres">
      <dgm:prSet presAssocID="{3B94786A-FAAB-9E46-AC9F-1A3ABBEC7D1B}" presName="extraNode" presStyleLbl="node1" presStyleIdx="0" presStyleCnt="6"/>
      <dgm:spPr/>
    </dgm:pt>
    <dgm:pt modelId="{B3BB4C96-7760-4245-BBB3-3E1C299CA232}" type="pres">
      <dgm:prSet presAssocID="{3B94786A-FAAB-9E46-AC9F-1A3ABBEC7D1B}" presName="dstNode" presStyleLbl="node1" presStyleIdx="0" presStyleCnt="6"/>
      <dgm:spPr/>
    </dgm:pt>
    <dgm:pt modelId="{DB688FFF-DEB6-834B-8309-E341C53D8790}" type="pres">
      <dgm:prSet presAssocID="{E918B759-45AD-F04D-B208-FBE08E4F09AD}" presName="text_1" presStyleLbl="node1" presStyleIdx="0" presStyleCnt="6">
        <dgm:presLayoutVars>
          <dgm:bulletEnabled val="1"/>
        </dgm:presLayoutVars>
      </dgm:prSet>
      <dgm:spPr/>
    </dgm:pt>
    <dgm:pt modelId="{37C1963E-38F9-B94C-ADFE-1A7A607BABBE}" type="pres">
      <dgm:prSet presAssocID="{E918B759-45AD-F04D-B208-FBE08E4F09AD}" presName="accent_1" presStyleCnt="0"/>
      <dgm:spPr/>
    </dgm:pt>
    <dgm:pt modelId="{5D6D1ED7-9F1F-6A42-BD19-17A2E430E41D}" type="pres">
      <dgm:prSet presAssocID="{E918B759-45AD-F04D-B208-FBE08E4F09AD}" presName="accentRepeatNode" presStyleLbl="solidFgAcc1" presStyleIdx="0" presStyleCnt="6"/>
      <dgm:spPr/>
    </dgm:pt>
    <dgm:pt modelId="{96313A32-FB36-8E40-A0BD-861B2A0C8CFE}" type="pres">
      <dgm:prSet presAssocID="{79E3F80A-FD84-7645-99FD-E031CE009825}" presName="text_2" presStyleLbl="node1" presStyleIdx="1" presStyleCnt="6">
        <dgm:presLayoutVars>
          <dgm:bulletEnabled val="1"/>
        </dgm:presLayoutVars>
      </dgm:prSet>
      <dgm:spPr/>
    </dgm:pt>
    <dgm:pt modelId="{3E527ECA-D77E-AA4F-B787-B6854A994C39}" type="pres">
      <dgm:prSet presAssocID="{79E3F80A-FD84-7645-99FD-E031CE009825}" presName="accent_2" presStyleCnt="0"/>
      <dgm:spPr/>
    </dgm:pt>
    <dgm:pt modelId="{B9FC627E-D9C2-3D4D-A13A-DB1B3B4933EF}" type="pres">
      <dgm:prSet presAssocID="{79E3F80A-FD84-7645-99FD-E031CE009825}" presName="accentRepeatNode" presStyleLbl="solidFgAcc1" presStyleIdx="1" presStyleCnt="6"/>
      <dgm:spPr/>
    </dgm:pt>
    <dgm:pt modelId="{3D8E5B6E-52ED-FB41-94C2-7A48C8F9AD23}" type="pres">
      <dgm:prSet presAssocID="{02E96577-ADC0-C649-987B-F662A9D71845}" presName="text_3" presStyleLbl="node1" presStyleIdx="2" presStyleCnt="6">
        <dgm:presLayoutVars>
          <dgm:bulletEnabled val="1"/>
        </dgm:presLayoutVars>
      </dgm:prSet>
      <dgm:spPr/>
    </dgm:pt>
    <dgm:pt modelId="{229DAD37-C171-8B4C-A63B-7DEBC2753214}" type="pres">
      <dgm:prSet presAssocID="{02E96577-ADC0-C649-987B-F662A9D71845}" presName="accent_3" presStyleCnt="0"/>
      <dgm:spPr/>
    </dgm:pt>
    <dgm:pt modelId="{97E6F994-D0CF-C74F-B346-33F50E89A0C2}" type="pres">
      <dgm:prSet presAssocID="{02E96577-ADC0-C649-987B-F662A9D71845}" presName="accentRepeatNode" presStyleLbl="solidFgAcc1" presStyleIdx="2" presStyleCnt="6"/>
      <dgm:spPr/>
    </dgm:pt>
    <dgm:pt modelId="{B730F0A4-B938-C247-BED7-29A33F698786}" type="pres">
      <dgm:prSet presAssocID="{B0974DF0-AA8D-114A-BCB0-EF1F46CF1C83}" presName="text_4" presStyleLbl="node1" presStyleIdx="3" presStyleCnt="6">
        <dgm:presLayoutVars>
          <dgm:bulletEnabled val="1"/>
        </dgm:presLayoutVars>
      </dgm:prSet>
      <dgm:spPr/>
    </dgm:pt>
    <dgm:pt modelId="{82BE2C65-42FB-5449-8EF2-0BEE94E39889}" type="pres">
      <dgm:prSet presAssocID="{B0974DF0-AA8D-114A-BCB0-EF1F46CF1C83}" presName="accent_4" presStyleCnt="0"/>
      <dgm:spPr/>
    </dgm:pt>
    <dgm:pt modelId="{0D345477-F92F-8E47-90D0-03762C93AFD8}" type="pres">
      <dgm:prSet presAssocID="{B0974DF0-AA8D-114A-BCB0-EF1F46CF1C83}" presName="accentRepeatNode" presStyleLbl="solidFgAcc1" presStyleIdx="3" presStyleCnt="6"/>
      <dgm:spPr/>
    </dgm:pt>
    <dgm:pt modelId="{DCF41D9F-4FE9-444D-99FC-1AA62DF1487D}" type="pres">
      <dgm:prSet presAssocID="{F80A7550-F0CB-5740-8398-BD15D3792464}" presName="text_5" presStyleLbl="node1" presStyleIdx="4" presStyleCnt="6">
        <dgm:presLayoutVars>
          <dgm:bulletEnabled val="1"/>
        </dgm:presLayoutVars>
      </dgm:prSet>
      <dgm:spPr/>
    </dgm:pt>
    <dgm:pt modelId="{9B555220-1FCB-DE42-847F-096477B7F011}" type="pres">
      <dgm:prSet presAssocID="{F80A7550-F0CB-5740-8398-BD15D3792464}" presName="accent_5" presStyleCnt="0"/>
      <dgm:spPr/>
    </dgm:pt>
    <dgm:pt modelId="{848F38C5-657E-6243-A374-411AE1284D4A}" type="pres">
      <dgm:prSet presAssocID="{F80A7550-F0CB-5740-8398-BD15D3792464}" presName="accentRepeatNode" presStyleLbl="solidFgAcc1" presStyleIdx="4" presStyleCnt="6"/>
      <dgm:spPr/>
    </dgm:pt>
    <dgm:pt modelId="{BBDA3503-5D1C-F946-A117-287F359F860F}" type="pres">
      <dgm:prSet presAssocID="{D7378DA9-6A5F-B143-A5F9-C3AC8918BCF0}" presName="text_6" presStyleLbl="node1" presStyleIdx="5" presStyleCnt="6">
        <dgm:presLayoutVars>
          <dgm:bulletEnabled val="1"/>
        </dgm:presLayoutVars>
      </dgm:prSet>
      <dgm:spPr/>
    </dgm:pt>
    <dgm:pt modelId="{E5044D96-E11F-E147-A60F-D10954B3FFF9}" type="pres">
      <dgm:prSet presAssocID="{D7378DA9-6A5F-B143-A5F9-C3AC8918BCF0}" presName="accent_6" presStyleCnt="0"/>
      <dgm:spPr/>
    </dgm:pt>
    <dgm:pt modelId="{8561E8EE-999D-574D-B9CC-DC51BFD8C6F6}" type="pres">
      <dgm:prSet presAssocID="{D7378DA9-6A5F-B143-A5F9-C3AC8918BCF0}" presName="accentRepeatNode" presStyleLbl="solidFgAcc1" presStyleIdx="5" presStyleCnt="6"/>
      <dgm:spPr/>
    </dgm:pt>
  </dgm:ptLst>
  <dgm:cxnLst>
    <dgm:cxn modelId="{536E7406-63D6-3F4A-9473-580E04EAA945}" srcId="{3B94786A-FAAB-9E46-AC9F-1A3ABBEC7D1B}" destId="{D7378DA9-6A5F-B143-A5F9-C3AC8918BCF0}" srcOrd="5" destOrd="0" parTransId="{B68D23FA-E4A1-7F46-BDBD-BC14A8600D96}" sibTransId="{3619CF75-5DD4-3243-9030-F37070C05FC8}"/>
    <dgm:cxn modelId="{9089010A-1348-4247-974A-2CB32F6B2460}" type="presOf" srcId="{D7378DA9-6A5F-B143-A5F9-C3AC8918BCF0}" destId="{BBDA3503-5D1C-F946-A117-287F359F860F}" srcOrd="0" destOrd="0" presId="urn:microsoft.com/office/officeart/2008/layout/VerticalCurvedList"/>
    <dgm:cxn modelId="{5EA8525F-660B-2948-BD43-8502909C6953}" type="presOf" srcId="{3B94786A-FAAB-9E46-AC9F-1A3ABBEC7D1B}" destId="{BF5C8522-4409-674E-BC1A-7846EAC55336}" srcOrd="0" destOrd="0" presId="urn:microsoft.com/office/officeart/2008/layout/VerticalCurvedList"/>
    <dgm:cxn modelId="{C1949444-411F-7049-BCDF-1EE26DE596F4}" type="presOf" srcId="{79E3F80A-FD84-7645-99FD-E031CE009825}" destId="{96313A32-FB36-8E40-A0BD-861B2A0C8CFE}" srcOrd="0" destOrd="0" presId="urn:microsoft.com/office/officeart/2008/layout/VerticalCurvedList"/>
    <dgm:cxn modelId="{DD85A445-3172-D345-97A8-A145BF18B9C9}" srcId="{3B94786A-FAAB-9E46-AC9F-1A3ABBEC7D1B}" destId="{02E96577-ADC0-C649-987B-F662A9D71845}" srcOrd="2" destOrd="0" parTransId="{1F6F3B8B-815B-FC42-BEBE-05BEFD1A97BE}" sibTransId="{E1C2F718-DE49-1B42-9445-D116CE732655}"/>
    <dgm:cxn modelId="{9398CB65-0A5A-1E4A-BF29-C48B3F56FEF2}" srcId="{3B94786A-FAAB-9E46-AC9F-1A3ABBEC7D1B}" destId="{F80A7550-F0CB-5740-8398-BD15D3792464}" srcOrd="4" destOrd="0" parTransId="{4F003A31-84F1-7C45-B737-A702B8CF59A3}" sibTransId="{130BA829-C26E-574B-BED4-186393092289}"/>
    <dgm:cxn modelId="{4AB06F57-A305-0F42-92AD-F1B65A0908C8}" srcId="{3B94786A-FAAB-9E46-AC9F-1A3ABBEC7D1B}" destId="{B0974DF0-AA8D-114A-BCB0-EF1F46CF1C83}" srcOrd="3" destOrd="0" parTransId="{0AA8317F-E6C8-594B-8004-21BCBC7008C6}" sibTransId="{9274155C-0B43-B04E-B2C3-43A17EB45526}"/>
    <dgm:cxn modelId="{0C3FA778-A20F-1040-9F83-C0B4B83FB38B}" type="presOf" srcId="{40BB061F-2EBC-2446-8231-B768E7F6AB8B}" destId="{F6777AFE-A7FF-1A46-95E9-1A0C964F0CF6}" srcOrd="0" destOrd="0" presId="urn:microsoft.com/office/officeart/2008/layout/VerticalCurvedList"/>
    <dgm:cxn modelId="{D9439296-EE56-0D46-8FCA-BBB1610BD543}" type="presOf" srcId="{F80A7550-F0CB-5740-8398-BD15D3792464}" destId="{DCF41D9F-4FE9-444D-99FC-1AA62DF1487D}" srcOrd="0" destOrd="0" presId="urn:microsoft.com/office/officeart/2008/layout/VerticalCurvedList"/>
    <dgm:cxn modelId="{451BDAB7-DCD2-9940-8030-6FA7CBDDECD7}" srcId="{3B94786A-FAAB-9E46-AC9F-1A3ABBEC7D1B}" destId="{79E3F80A-FD84-7645-99FD-E031CE009825}" srcOrd="1" destOrd="0" parTransId="{EE755568-D077-5C4B-9505-B6DFE7060A84}" sibTransId="{2A31F224-367D-F44C-B9A9-4C0D88D14E40}"/>
    <dgm:cxn modelId="{699E5CC5-3ACF-E14B-A034-904777D5FF93}" type="presOf" srcId="{02E96577-ADC0-C649-987B-F662A9D71845}" destId="{3D8E5B6E-52ED-FB41-94C2-7A48C8F9AD23}" srcOrd="0" destOrd="0" presId="urn:microsoft.com/office/officeart/2008/layout/VerticalCurvedList"/>
    <dgm:cxn modelId="{D67A1FD4-7AD1-2441-B8C3-292B9223AD96}" srcId="{3B94786A-FAAB-9E46-AC9F-1A3ABBEC7D1B}" destId="{E918B759-45AD-F04D-B208-FBE08E4F09AD}" srcOrd="0" destOrd="0" parTransId="{7CC45005-B259-C64B-8E86-7A33134B9F68}" sibTransId="{40BB061F-2EBC-2446-8231-B768E7F6AB8B}"/>
    <dgm:cxn modelId="{EFD8F3EC-5C54-0C44-AC8A-8A1EDCE9576E}" type="presOf" srcId="{B0974DF0-AA8D-114A-BCB0-EF1F46CF1C83}" destId="{B730F0A4-B938-C247-BED7-29A33F698786}" srcOrd="0" destOrd="0" presId="urn:microsoft.com/office/officeart/2008/layout/VerticalCurvedList"/>
    <dgm:cxn modelId="{118B23F0-9ADA-9B45-A32F-3313389777EF}" type="presOf" srcId="{E918B759-45AD-F04D-B208-FBE08E4F09AD}" destId="{DB688FFF-DEB6-834B-8309-E341C53D8790}" srcOrd="0" destOrd="0" presId="urn:microsoft.com/office/officeart/2008/layout/VerticalCurvedList"/>
    <dgm:cxn modelId="{BF727DD4-090D-4844-AC3E-B5B53AB1BA61}" type="presParOf" srcId="{BF5C8522-4409-674E-BC1A-7846EAC55336}" destId="{B3480899-971C-954F-AD48-34975491CCDB}" srcOrd="0" destOrd="0" presId="urn:microsoft.com/office/officeart/2008/layout/VerticalCurvedList"/>
    <dgm:cxn modelId="{7F562480-1B04-1D4A-9B27-1B5F3F31C770}" type="presParOf" srcId="{B3480899-971C-954F-AD48-34975491CCDB}" destId="{2D461AA6-EA2A-B841-A97D-C85C0B9789E9}" srcOrd="0" destOrd="0" presId="urn:microsoft.com/office/officeart/2008/layout/VerticalCurvedList"/>
    <dgm:cxn modelId="{281CCF91-2411-174F-BA70-E7561BD66A6B}" type="presParOf" srcId="{2D461AA6-EA2A-B841-A97D-C85C0B9789E9}" destId="{81D5F725-507B-1040-9D08-7E72D9456F24}" srcOrd="0" destOrd="0" presId="urn:microsoft.com/office/officeart/2008/layout/VerticalCurvedList"/>
    <dgm:cxn modelId="{EB4003CB-A4EE-9141-A486-299054036774}" type="presParOf" srcId="{2D461AA6-EA2A-B841-A97D-C85C0B9789E9}" destId="{F6777AFE-A7FF-1A46-95E9-1A0C964F0CF6}" srcOrd="1" destOrd="0" presId="urn:microsoft.com/office/officeart/2008/layout/VerticalCurvedList"/>
    <dgm:cxn modelId="{F3DA1BDC-93B7-9541-B899-3C4DB578108C}" type="presParOf" srcId="{2D461AA6-EA2A-B841-A97D-C85C0B9789E9}" destId="{DD8CD361-92B9-CA44-8531-BCFB7F945F81}" srcOrd="2" destOrd="0" presId="urn:microsoft.com/office/officeart/2008/layout/VerticalCurvedList"/>
    <dgm:cxn modelId="{F3C1EE65-E867-5E4E-B55C-7E6332C77079}" type="presParOf" srcId="{2D461AA6-EA2A-B841-A97D-C85C0B9789E9}" destId="{B3BB4C96-7760-4245-BBB3-3E1C299CA232}" srcOrd="3" destOrd="0" presId="urn:microsoft.com/office/officeart/2008/layout/VerticalCurvedList"/>
    <dgm:cxn modelId="{569FC9BE-5156-9942-B875-BB9C26F6162E}" type="presParOf" srcId="{B3480899-971C-954F-AD48-34975491CCDB}" destId="{DB688FFF-DEB6-834B-8309-E341C53D8790}" srcOrd="1" destOrd="0" presId="urn:microsoft.com/office/officeart/2008/layout/VerticalCurvedList"/>
    <dgm:cxn modelId="{058DF818-5A1B-FA40-89D1-B6E33C3DD354}" type="presParOf" srcId="{B3480899-971C-954F-AD48-34975491CCDB}" destId="{37C1963E-38F9-B94C-ADFE-1A7A607BABBE}" srcOrd="2" destOrd="0" presId="urn:microsoft.com/office/officeart/2008/layout/VerticalCurvedList"/>
    <dgm:cxn modelId="{3B8DE04C-8C1F-9946-9320-8FCC0A5FC6AF}" type="presParOf" srcId="{37C1963E-38F9-B94C-ADFE-1A7A607BABBE}" destId="{5D6D1ED7-9F1F-6A42-BD19-17A2E430E41D}" srcOrd="0" destOrd="0" presId="urn:microsoft.com/office/officeart/2008/layout/VerticalCurvedList"/>
    <dgm:cxn modelId="{9A5D60BA-6461-654B-BEE6-01102089DF9C}" type="presParOf" srcId="{B3480899-971C-954F-AD48-34975491CCDB}" destId="{96313A32-FB36-8E40-A0BD-861B2A0C8CFE}" srcOrd="3" destOrd="0" presId="urn:microsoft.com/office/officeart/2008/layout/VerticalCurvedList"/>
    <dgm:cxn modelId="{58707F3C-E4B4-0E40-AED0-ECBFF108C459}" type="presParOf" srcId="{B3480899-971C-954F-AD48-34975491CCDB}" destId="{3E527ECA-D77E-AA4F-B787-B6854A994C39}" srcOrd="4" destOrd="0" presId="urn:microsoft.com/office/officeart/2008/layout/VerticalCurvedList"/>
    <dgm:cxn modelId="{5E2733E4-B8FA-914E-B330-B91B291E1E33}" type="presParOf" srcId="{3E527ECA-D77E-AA4F-B787-B6854A994C39}" destId="{B9FC627E-D9C2-3D4D-A13A-DB1B3B4933EF}" srcOrd="0" destOrd="0" presId="urn:microsoft.com/office/officeart/2008/layout/VerticalCurvedList"/>
    <dgm:cxn modelId="{C671FD73-BE08-FD4E-B94B-DF27BC44C225}" type="presParOf" srcId="{B3480899-971C-954F-AD48-34975491CCDB}" destId="{3D8E5B6E-52ED-FB41-94C2-7A48C8F9AD23}" srcOrd="5" destOrd="0" presId="urn:microsoft.com/office/officeart/2008/layout/VerticalCurvedList"/>
    <dgm:cxn modelId="{0AB13211-AEB6-8646-88A7-51C02AD15072}" type="presParOf" srcId="{B3480899-971C-954F-AD48-34975491CCDB}" destId="{229DAD37-C171-8B4C-A63B-7DEBC2753214}" srcOrd="6" destOrd="0" presId="urn:microsoft.com/office/officeart/2008/layout/VerticalCurvedList"/>
    <dgm:cxn modelId="{9615CB79-2699-264F-B154-1564123DF95C}" type="presParOf" srcId="{229DAD37-C171-8B4C-A63B-7DEBC2753214}" destId="{97E6F994-D0CF-C74F-B346-33F50E89A0C2}" srcOrd="0" destOrd="0" presId="urn:microsoft.com/office/officeart/2008/layout/VerticalCurvedList"/>
    <dgm:cxn modelId="{816DFF12-EADA-4C42-8B85-6EB149AE7DC8}" type="presParOf" srcId="{B3480899-971C-954F-AD48-34975491CCDB}" destId="{B730F0A4-B938-C247-BED7-29A33F698786}" srcOrd="7" destOrd="0" presId="urn:microsoft.com/office/officeart/2008/layout/VerticalCurvedList"/>
    <dgm:cxn modelId="{78CEC7D2-5948-E149-9D94-93B4898E2AEE}" type="presParOf" srcId="{B3480899-971C-954F-AD48-34975491CCDB}" destId="{82BE2C65-42FB-5449-8EF2-0BEE94E39889}" srcOrd="8" destOrd="0" presId="urn:microsoft.com/office/officeart/2008/layout/VerticalCurvedList"/>
    <dgm:cxn modelId="{F104E681-A80C-CC42-8E37-188F3BB3E164}" type="presParOf" srcId="{82BE2C65-42FB-5449-8EF2-0BEE94E39889}" destId="{0D345477-F92F-8E47-90D0-03762C93AFD8}" srcOrd="0" destOrd="0" presId="urn:microsoft.com/office/officeart/2008/layout/VerticalCurvedList"/>
    <dgm:cxn modelId="{3B26FAED-8785-C048-A040-4B046BCBCB8B}" type="presParOf" srcId="{B3480899-971C-954F-AD48-34975491CCDB}" destId="{DCF41D9F-4FE9-444D-99FC-1AA62DF1487D}" srcOrd="9" destOrd="0" presId="urn:microsoft.com/office/officeart/2008/layout/VerticalCurvedList"/>
    <dgm:cxn modelId="{D11753AF-58F6-E74F-B217-211A21BEB104}" type="presParOf" srcId="{B3480899-971C-954F-AD48-34975491CCDB}" destId="{9B555220-1FCB-DE42-847F-096477B7F011}" srcOrd="10" destOrd="0" presId="urn:microsoft.com/office/officeart/2008/layout/VerticalCurvedList"/>
    <dgm:cxn modelId="{E7C9C03C-F5F6-9549-8D39-2F0A277044EF}" type="presParOf" srcId="{9B555220-1FCB-DE42-847F-096477B7F011}" destId="{848F38C5-657E-6243-A374-411AE1284D4A}" srcOrd="0" destOrd="0" presId="urn:microsoft.com/office/officeart/2008/layout/VerticalCurvedList"/>
    <dgm:cxn modelId="{7A6FA51A-9F89-AB40-9A1C-FFE116A3764C}" type="presParOf" srcId="{B3480899-971C-954F-AD48-34975491CCDB}" destId="{BBDA3503-5D1C-F946-A117-287F359F860F}" srcOrd="11" destOrd="0" presId="urn:microsoft.com/office/officeart/2008/layout/VerticalCurvedList"/>
    <dgm:cxn modelId="{35AA7CAF-DC59-4643-8D91-1AD6909CF2BD}" type="presParOf" srcId="{B3480899-971C-954F-AD48-34975491CCDB}" destId="{E5044D96-E11F-E147-A60F-D10954B3FFF9}" srcOrd="12" destOrd="0" presId="urn:microsoft.com/office/officeart/2008/layout/VerticalCurvedList"/>
    <dgm:cxn modelId="{BDD37533-71D4-D14D-9752-CC74402293BC}" type="presParOf" srcId="{E5044D96-E11F-E147-A60F-D10954B3FFF9}" destId="{8561E8EE-999D-574D-B9CC-DC51BFD8C6F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77AFE-A7FF-1A46-95E9-1A0C964F0CF6}">
      <dsp:nvSpPr>
        <dsp:cNvPr id="0" name=""/>
        <dsp:cNvSpPr/>
      </dsp:nvSpPr>
      <dsp:spPr>
        <a:xfrm>
          <a:off x="-4808466" y="-737173"/>
          <a:ext cx="5728848" cy="5728848"/>
        </a:xfrm>
        <a:prstGeom prst="blockArc">
          <a:avLst>
            <a:gd name="adj1" fmla="val 18900000"/>
            <a:gd name="adj2" fmla="val 2700000"/>
            <a:gd name="adj3" fmla="val 377"/>
          </a:avLst>
        </a:pr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DB688FFF-DEB6-834B-8309-E341C53D8790}">
      <dsp:nvSpPr>
        <dsp:cNvPr id="0" name=""/>
        <dsp:cNvSpPr/>
      </dsp:nvSpPr>
      <dsp:spPr>
        <a:xfrm>
          <a:off x="298453" y="193409"/>
          <a:ext cx="8725249" cy="38664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6903"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The purpose of Assessment Tools – why do we need them?</a:t>
          </a:r>
        </a:p>
      </dsp:txBody>
      <dsp:txXfrm>
        <a:off x="298453" y="193409"/>
        <a:ext cx="8725249" cy="386648"/>
      </dsp:txXfrm>
    </dsp:sp>
    <dsp:sp modelId="{5D6D1ED7-9F1F-6A42-BD19-17A2E430E41D}">
      <dsp:nvSpPr>
        <dsp:cNvPr id="0" name=""/>
        <dsp:cNvSpPr/>
      </dsp:nvSpPr>
      <dsp:spPr>
        <a:xfrm>
          <a:off x="56797" y="145078"/>
          <a:ext cx="483311" cy="483311"/>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96313A32-FB36-8E40-A0BD-861B2A0C8CFE}">
      <dsp:nvSpPr>
        <dsp:cNvPr id="0" name=""/>
        <dsp:cNvSpPr/>
      </dsp:nvSpPr>
      <dsp:spPr>
        <a:xfrm>
          <a:off x="648598" y="773723"/>
          <a:ext cx="8375103" cy="38664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6903"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Knowing who your target audience and end users are </a:t>
          </a:r>
        </a:p>
      </dsp:txBody>
      <dsp:txXfrm>
        <a:off x="648598" y="773723"/>
        <a:ext cx="8375103" cy="386648"/>
      </dsp:txXfrm>
    </dsp:sp>
    <dsp:sp modelId="{B9FC627E-D9C2-3D4D-A13A-DB1B3B4933EF}">
      <dsp:nvSpPr>
        <dsp:cNvPr id="0" name=""/>
        <dsp:cNvSpPr/>
      </dsp:nvSpPr>
      <dsp:spPr>
        <a:xfrm>
          <a:off x="406942" y="725392"/>
          <a:ext cx="483311" cy="483311"/>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3D8E5B6E-52ED-FB41-94C2-7A48C8F9AD23}">
      <dsp:nvSpPr>
        <dsp:cNvPr id="0" name=""/>
        <dsp:cNvSpPr/>
      </dsp:nvSpPr>
      <dsp:spPr>
        <a:xfrm>
          <a:off x="840476" y="1353611"/>
          <a:ext cx="8183225" cy="38664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6903"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Designing tools and instruments – how do we begin?</a:t>
          </a:r>
        </a:p>
      </dsp:txBody>
      <dsp:txXfrm>
        <a:off x="840476" y="1353611"/>
        <a:ext cx="8183225" cy="386648"/>
      </dsp:txXfrm>
    </dsp:sp>
    <dsp:sp modelId="{97E6F994-D0CF-C74F-B346-33F50E89A0C2}">
      <dsp:nvSpPr>
        <dsp:cNvPr id="0" name=""/>
        <dsp:cNvSpPr/>
      </dsp:nvSpPr>
      <dsp:spPr>
        <a:xfrm>
          <a:off x="598820" y="1305280"/>
          <a:ext cx="483311" cy="483311"/>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730F0A4-B938-C247-BED7-29A33F698786}">
      <dsp:nvSpPr>
        <dsp:cNvPr id="0" name=""/>
        <dsp:cNvSpPr/>
      </dsp:nvSpPr>
      <dsp:spPr>
        <a:xfrm>
          <a:off x="901741" y="1933925"/>
          <a:ext cx="8121961" cy="38664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6903"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Understanding criteria and </a:t>
          </a:r>
          <a:r>
            <a:rPr lang="en-US" sz="2000" kern="1200" dirty="0" err="1"/>
            <a:t>contextualisation</a:t>
          </a:r>
          <a:endParaRPr lang="en-US" sz="2000" kern="1200" dirty="0"/>
        </a:p>
      </dsp:txBody>
      <dsp:txXfrm>
        <a:off x="901741" y="1933925"/>
        <a:ext cx="8121961" cy="386648"/>
      </dsp:txXfrm>
    </dsp:sp>
    <dsp:sp modelId="{0D345477-F92F-8E47-90D0-03762C93AFD8}">
      <dsp:nvSpPr>
        <dsp:cNvPr id="0" name=""/>
        <dsp:cNvSpPr/>
      </dsp:nvSpPr>
      <dsp:spPr>
        <a:xfrm>
          <a:off x="660085" y="1885594"/>
          <a:ext cx="483311" cy="483311"/>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DCF41D9F-4FE9-444D-99FC-1AA62DF1487D}">
      <dsp:nvSpPr>
        <dsp:cNvPr id="0" name=""/>
        <dsp:cNvSpPr/>
      </dsp:nvSpPr>
      <dsp:spPr>
        <a:xfrm>
          <a:off x="840476" y="2514239"/>
          <a:ext cx="8183225" cy="386648"/>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6903"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Applying the right assessment methodology</a:t>
          </a:r>
        </a:p>
      </dsp:txBody>
      <dsp:txXfrm>
        <a:off x="840476" y="2514239"/>
        <a:ext cx="8183225" cy="386648"/>
      </dsp:txXfrm>
    </dsp:sp>
    <dsp:sp modelId="{848F38C5-657E-6243-A374-411AE1284D4A}">
      <dsp:nvSpPr>
        <dsp:cNvPr id="0" name=""/>
        <dsp:cNvSpPr/>
      </dsp:nvSpPr>
      <dsp:spPr>
        <a:xfrm>
          <a:off x="598820" y="2465908"/>
          <a:ext cx="483311" cy="483311"/>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33714EA2-621B-4248-8B43-D9C65F592E23}">
      <dsp:nvSpPr>
        <dsp:cNvPr id="0" name=""/>
        <dsp:cNvSpPr/>
      </dsp:nvSpPr>
      <dsp:spPr>
        <a:xfrm>
          <a:off x="648598" y="3094127"/>
          <a:ext cx="8375103" cy="38664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6903"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Meeting Principle of Assessment requirements</a:t>
          </a:r>
        </a:p>
      </dsp:txBody>
      <dsp:txXfrm>
        <a:off x="648598" y="3094127"/>
        <a:ext cx="8375103" cy="386648"/>
      </dsp:txXfrm>
    </dsp:sp>
    <dsp:sp modelId="{E8C06147-3A10-4E27-915F-64DBD78FB003}">
      <dsp:nvSpPr>
        <dsp:cNvPr id="0" name=""/>
        <dsp:cNvSpPr/>
      </dsp:nvSpPr>
      <dsp:spPr>
        <a:xfrm>
          <a:off x="406942" y="3045796"/>
          <a:ext cx="483311" cy="483311"/>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22F2DF03-7E98-47AC-8D00-99ED40B615E4}">
      <dsp:nvSpPr>
        <dsp:cNvPr id="0" name=""/>
        <dsp:cNvSpPr/>
      </dsp:nvSpPr>
      <dsp:spPr>
        <a:xfrm>
          <a:off x="298453" y="3674441"/>
          <a:ext cx="8725249" cy="386648"/>
        </a:xfrm>
        <a:prstGeom prst="rect">
          <a:avLst/>
        </a:prstGeom>
        <a:gradFill rotWithShape="0">
          <a:gsLst>
            <a:gs pos="0">
              <a:schemeClr val="tx2">
                <a:lumMod val="40000"/>
                <a:lumOff val="60000"/>
              </a:schemeClr>
            </a:gs>
            <a:gs pos="49000">
              <a:schemeClr val="tx2">
                <a:lumMod val="60000"/>
                <a:lumOff val="40000"/>
              </a:schemeClr>
            </a:gs>
            <a:gs pos="100000">
              <a:schemeClr val="tx2">
                <a:lumMod val="60000"/>
                <a:lumOff val="4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6903"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Administering the component instruments</a:t>
          </a:r>
        </a:p>
      </dsp:txBody>
      <dsp:txXfrm>
        <a:off x="298453" y="3674441"/>
        <a:ext cx="8725249" cy="386648"/>
      </dsp:txXfrm>
    </dsp:sp>
    <dsp:sp modelId="{8561E8EE-999D-574D-B9CC-DC51BFD8C6F6}">
      <dsp:nvSpPr>
        <dsp:cNvPr id="0" name=""/>
        <dsp:cNvSpPr/>
      </dsp:nvSpPr>
      <dsp:spPr>
        <a:xfrm>
          <a:off x="56797" y="3626110"/>
          <a:ext cx="483311" cy="483311"/>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C592F8-EA53-402F-84FF-9FEB3FAC9129}">
      <dsp:nvSpPr>
        <dsp:cNvPr id="0" name=""/>
        <dsp:cNvSpPr/>
      </dsp:nvSpPr>
      <dsp:spPr>
        <a:xfrm>
          <a:off x="5303" y="175817"/>
          <a:ext cx="2032887" cy="781888"/>
        </a:xfrm>
        <a:prstGeom prst="rect">
          <a:avLst/>
        </a:prstGeom>
        <a:solidFill>
          <a:schemeClr val="bg1">
            <a:lumMod val="8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100000"/>
            </a:lnSpc>
            <a:spcBef>
              <a:spcPct val="0"/>
            </a:spcBef>
            <a:spcAft>
              <a:spcPts val="600"/>
            </a:spcAft>
            <a:buNone/>
          </a:pPr>
          <a:r>
            <a:rPr lang="en-AU" sz="1500" kern="1200" dirty="0">
              <a:solidFill>
                <a:srgbClr val="002060"/>
              </a:solidFill>
            </a:rPr>
            <a:t>Policies and Procedures</a:t>
          </a:r>
        </a:p>
      </dsp:txBody>
      <dsp:txXfrm>
        <a:off x="5303" y="175817"/>
        <a:ext cx="2032887" cy="781888"/>
      </dsp:txXfrm>
    </dsp:sp>
    <dsp:sp modelId="{E097D170-1696-457D-A90C-9EB92B56F4CB}">
      <dsp:nvSpPr>
        <dsp:cNvPr id="0" name=""/>
        <dsp:cNvSpPr/>
      </dsp:nvSpPr>
      <dsp:spPr>
        <a:xfrm>
          <a:off x="5303" y="957706"/>
          <a:ext cx="2032887" cy="37881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9388" lvl="1" indent="-179388" algn="l" defTabSz="666750">
            <a:lnSpc>
              <a:spcPct val="100000"/>
            </a:lnSpc>
            <a:spcBef>
              <a:spcPct val="0"/>
            </a:spcBef>
            <a:spcAft>
              <a:spcPts val="600"/>
            </a:spcAft>
            <a:buChar char="•"/>
          </a:pPr>
          <a:r>
            <a:rPr lang="en-AU" sz="1500" kern="1200" dirty="0"/>
            <a:t>Policies</a:t>
          </a:r>
        </a:p>
        <a:p>
          <a:pPr marL="179388" lvl="1" indent="-179388" algn="l" defTabSz="666750">
            <a:lnSpc>
              <a:spcPct val="100000"/>
            </a:lnSpc>
            <a:spcBef>
              <a:spcPct val="0"/>
            </a:spcBef>
            <a:spcAft>
              <a:spcPts val="600"/>
            </a:spcAft>
            <a:buChar char="•"/>
          </a:pPr>
          <a:r>
            <a:rPr lang="en-AU" sz="1500" kern="1200" dirty="0"/>
            <a:t>Planning and development</a:t>
          </a:r>
        </a:p>
        <a:p>
          <a:pPr marL="179388" lvl="1" indent="-179388" algn="l" defTabSz="666750">
            <a:lnSpc>
              <a:spcPct val="100000"/>
            </a:lnSpc>
            <a:spcBef>
              <a:spcPct val="0"/>
            </a:spcBef>
            <a:spcAft>
              <a:spcPts val="600"/>
            </a:spcAft>
            <a:buChar char="•"/>
          </a:pPr>
          <a:r>
            <a:rPr lang="en-AU" sz="1500" kern="1200" dirty="0"/>
            <a:t>Industry consultation</a:t>
          </a:r>
        </a:p>
        <a:p>
          <a:pPr marL="179388" lvl="1" indent="-179388" algn="l" defTabSz="666750">
            <a:lnSpc>
              <a:spcPct val="100000"/>
            </a:lnSpc>
            <a:spcBef>
              <a:spcPct val="0"/>
            </a:spcBef>
            <a:spcAft>
              <a:spcPts val="600"/>
            </a:spcAft>
            <a:buChar char="•"/>
          </a:pPr>
          <a:r>
            <a:rPr lang="en-AU" sz="1500" kern="1200" dirty="0"/>
            <a:t>Customisation and contextualisation</a:t>
          </a:r>
        </a:p>
        <a:p>
          <a:pPr marL="179388" lvl="1" indent="-179388" algn="l" defTabSz="666750">
            <a:lnSpc>
              <a:spcPct val="100000"/>
            </a:lnSpc>
            <a:spcBef>
              <a:spcPct val="0"/>
            </a:spcBef>
            <a:spcAft>
              <a:spcPts val="600"/>
            </a:spcAft>
            <a:buChar char="•"/>
          </a:pPr>
          <a:r>
            <a:rPr lang="en-AU" sz="1500" kern="1200" dirty="0"/>
            <a:t>Formatting – Template, Style, Brand etc</a:t>
          </a:r>
        </a:p>
        <a:p>
          <a:pPr marL="179388" lvl="1" indent="-179388" algn="l" defTabSz="666750">
            <a:lnSpc>
              <a:spcPct val="100000"/>
            </a:lnSpc>
            <a:spcBef>
              <a:spcPct val="0"/>
            </a:spcBef>
            <a:spcAft>
              <a:spcPts val="600"/>
            </a:spcAft>
            <a:buChar char="•"/>
          </a:pPr>
          <a:r>
            <a:rPr lang="en-AU" sz="1500" kern="1200" dirty="0"/>
            <a:t>Storage – accessibility – use and approval</a:t>
          </a:r>
        </a:p>
        <a:p>
          <a:pPr marL="179388" lvl="1" indent="-179388" algn="l" defTabSz="666750">
            <a:lnSpc>
              <a:spcPct val="100000"/>
            </a:lnSpc>
            <a:spcBef>
              <a:spcPct val="0"/>
            </a:spcBef>
            <a:spcAft>
              <a:spcPts val="600"/>
            </a:spcAft>
            <a:buChar char="•"/>
          </a:pPr>
          <a:r>
            <a:rPr lang="en-AU" sz="1500" kern="1200" dirty="0"/>
            <a:t>Version control</a:t>
          </a:r>
        </a:p>
      </dsp:txBody>
      <dsp:txXfrm>
        <a:off x="5303" y="957706"/>
        <a:ext cx="2032887" cy="3788100"/>
      </dsp:txXfrm>
    </dsp:sp>
    <dsp:sp modelId="{02420452-05B1-414F-B8F7-25C7F608E6AB}">
      <dsp:nvSpPr>
        <dsp:cNvPr id="0" name=""/>
        <dsp:cNvSpPr/>
      </dsp:nvSpPr>
      <dsp:spPr>
        <a:xfrm>
          <a:off x="2322794" y="175817"/>
          <a:ext cx="2032887" cy="781888"/>
        </a:xfrm>
        <a:prstGeom prst="rect">
          <a:avLst/>
        </a:prstGeom>
        <a:solidFill>
          <a:schemeClr val="bg1">
            <a:lumMod val="8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AU" sz="1500" kern="1200" dirty="0">
              <a:solidFill>
                <a:srgbClr val="002060"/>
              </a:solidFill>
            </a:rPr>
            <a:t>Unit of Competency</a:t>
          </a:r>
        </a:p>
      </dsp:txBody>
      <dsp:txXfrm>
        <a:off x="2322794" y="175817"/>
        <a:ext cx="2032887" cy="781888"/>
      </dsp:txXfrm>
    </dsp:sp>
    <dsp:sp modelId="{AAEEBC5A-FE04-4693-AFC7-FDF924A9AE4F}">
      <dsp:nvSpPr>
        <dsp:cNvPr id="0" name=""/>
        <dsp:cNvSpPr/>
      </dsp:nvSpPr>
      <dsp:spPr>
        <a:xfrm>
          <a:off x="2322794" y="957706"/>
          <a:ext cx="2032887" cy="37881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9388" lvl="1" indent="-179388" algn="l" defTabSz="666750">
            <a:lnSpc>
              <a:spcPct val="100000"/>
            </a:lnSpc>
            <a:spcBef>
              <a:spcPct val="0"/>
            </a:spcBef>
            <a:spcAft>
              <a:spcPts val="600"/>
            </a:spcAft>
            <a:buChar char="•"/>
          </a:pPr>
          <a:r>
            <a:rPr lang="en-AU" sz="1500" kern="1200" dirty="0"/>
            <a:t>TGA</a:t>
          </a:r>
        </a:p>
        <a:p>
          <a:pPr marL="179388" lvl="1" indent="-179388" algn="l" defTabSz="666750">
            <a:lnSpc>
              <a:spcPct val="100000"/>
            </a:lnSpc>
            <a:spcBef>
              <a:spcPct val="0"/>
            </a:spcBef>
            <a:spcAft>
              <a:spcPts val="600"/>
            </a:spcAft>
            <a:buChar char="•"/>
          </a:pPr>
          <a:r>
            <a:rPr lang="en-AU" sz="1500" kern="1200" dirty="0"/>
            <a:t>Unit Specs</a:t>
          </a:r>
        </a:p>
        <a:p>
          <a:pPr marL="179388" lvl="1" indent="-179388" algn="l" defTabSz="666750">
            <a:lnSpc>
              <a:spcPct val="100000"/>
            </a:lnSpc>
            <a:spcBef>
              <a:spcPct val="0"/>
            </a:spcBef>
            <a:spcAft>
              <a:spcPts val="600"/>
            </a:spcAft>
            <a:buChar char="•"/>
          </a:pPr>
          <a:r>
            <a:rPr lang="en-AU" sz="1500" kern="1200" dirty="0"/>
            <a:t>Assessment Requirements</a:t>
          </a:r>
        </a:p>
        <a:p>
          <a:pPr marL="179388" lvl="1" indent="-179388" algn="l" defTabSz="666750">
            <a:lnSpc>
              <a:spcPct val="100000"/>
            </a:lnSpc>
            <a:spcBef>
              <a:spcPct val="0"/>
            </a:spcBef>
            <a:spcAft>
              <a:spcPts val="600"/>
            </a:spcAft>
            <a:buChar char="•"/>
          </a:pPr>
          <a:r>
            <a:rPr lang="en-AU" sz="1500" kern="1200" dirty="0"/>
            <a:t>Industry Information e.g. legislative or directly informed </a:t>
          </a:r>
          <a:endParaRPr lang="en-AU" sz="1200" kern="1200" dirty="0"/>
        </a:p>
      </dsp:txBody>
      <dsp:txXfrm>
        <a:off x="2322794" y="957706"/>
        <a:ext cx="2032887" cy="3788100"/>
      </dsp:txXfrm>
    </dsp:sp>
    <dsp:sp modelId="{7204B11C-8C4F-4C70-941A-16822B0EA98E}">
      <dsp:nvSpPr>
        <dsp:cNvPr id="0" name=""/>
        <dsp:cNvSpPr/>
      </dsp:nvSpPr>
      <dsp:spPr>
        <a:xfrm>
          <a:off x="4640285" y="175817"/>
          <a:ext cx="2032887" cy="781888"/>
        </a:xfrm>
        <a:prstGeom prst="rect">
          <a:avLst/>
        </a:prstGeom>
        <a:solidFill>
          <a:schemeClr val="bg1">
            <a:lumMod val="8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100000"/>
            </a:lnSpc>
            <a:spcBef>
              <a:spcPct val="0"/>
            </a:spcBef>
            <a:spcAft>
              <a:spcPts val="600"/>
            </a:spcAft>
            <a:buNone/>
          </a:pPr>
          <a:r>
            <a:rPr lang="en-AU" sz="1500" kern="1200" dirty="0">
              <a:solidFill>
                <a:srgbClr val="002060"/>
              </a:solidFill>
            </a:rPr>
            <a:t>Assessment Tools and Instruments</a:t>
          </a:r>
        </a:p>
      </dsp:txBody>
      <dsp:txXfrm>
        <a:off x="4640285" y="175817"/>
        <a:ext cx="2032887" cy="781888"/>
      </dsp:txXfrm>
    </dsp:sp>
    <dsp:sp modelId="{8DC87730-F2B1-4DAE-8F50-129CCBD2F4C3}">
      <dsp:nvSpPr>
        <dsp:cNvPr id="0" name=""/>
        <dsp:cNvSpPr/>
      </dsp:nvSpPr>
      <dsp:spPr>
        <a:xfrm>
          <a:off x="4640285" y="957706"/>
          <a:ext cx="2032887" cy="37881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79388" lvl="1" indent="-179388" algn="l" defTabSz="666750">
            <a:lnSpc>
              <a:spcPct val="100000"/>
            </a:lnSpc>
            <a:spcBef>
              <a:spcPct val="0"/>
            </a:spcBef>
            <a:spcAft>
              <a:spcPts val="600"/>
            </a:spcAft>
            <a:buChar char="•"/>
          </a:pPr>
          <a:r>
            <a:rPr lang="en-AU" sz="1500" kern="1200" dirty="0"/>
            <a:t>Representative of:</a:t>
          </a:r>
        </a:p>
        <a:p>
          <a:pPr marL="358775" lvl="2" indent="-179388" algn="l" defTabSz="533400">
            <a:lnSpc>
              <a:spcPct val="100000"/>
            </a:lnSpc>
            <a:spcBef>
              <a:spcPct val="0"/>
            </a:spcBef>
            <a:spcAft>
              <a:spcPts val="600"/>
            </a:spcAft>
            <a:buFont typeface="Courier New" panose="02070309020205020404" pitchFamily="49" charset="0"/>
            <a:buChar char="o"/>
          </a:pPr>
          <a:r>
            <a:rPr lang="en-AU" sz="1200" kern="1200" dirty="0"/>
            <a:t>Training Package</a:t>
          </a:r>
        </a:p>
        <a:p>
          <a:pPr marL="358775" lvl="2" indent="-179388" algn="l" defTabSz="533400">
            <a:lnSpc>
              <a:spcPct val="100000"/>
            </a:lnSpc>
            <a:spcBef>
              <a:spcPct val="0"/>
            </a:spcBef>
            <a:spcAft>
              <a:spcPts val="600"/>
            </a:spcAft>
            <a:buFont typeface="Courier New" panose="02070309020205020404" pitchFamily="49" charset="0"/>
            <a:buChar char="o"/>
          </a:pPr>
          <a:r>
            <a:rPr lang="en-AU" sz="1200" kern="1200" dirty="0"/>
            <a:t>Industry</a:t>
          </a:r>
        </a:p>
        <a:p>
          <a:pPr marL="358775" lvl="2" indent="-179388" algn="l" defTabSz="533400">
            <a:lnSpc>
              <a:spcPct val="100000"/>
            </a:lnSpc>
            <a:spcBef>
              <a:spcPct val="0"/>
            </a:spcBef>
            <a:spcAft>
              <a:spcPts val="600"/>
            </a:spcAft>
            <a:buFont typeface="Courier New" panose="02070309020205020404" pitchFamily="49" charset="0"/>
            <a:buChar char="o"/>
          </a:pPr>
          <a:r>
            <a:rPr lang="en-AU" sz="1200" kern="1200" dirty="0"/>
            <a:t>Principles of Assessment</a:t>
          </a:r>
        </a:p>
        <a:p>
          <a:pPr marL="358775" lvl="2" indent="-179388" algn="l" defTabSz="533400">
            <a:lnSpc>
              <a:spcPct val="100000"/>
            </a:lnSpc>
            <a:spcBef>
              <a:spcPct val="0"/>
            </a:spcBef>
            <a:spcAft>
              <a:spcPts val="600"/>
            </a:spcAft>
            <a:buFont typeface="Courier New" panose="02070309020205020404" pitchFamily="49" charset="0"/>
            <a:buChar char="o"/>
          </a:pPr>
          <a:r>
            <a:rPr lang="en-AU" sz="1200" kern="1200" dirty="0"/>
            <a:t>Rules of Evidence</a:t>
          </a:r>
        </a:p>
        <a:p>
          <a:pPr marL="179388" lvl="1" indent="-179388" algn="l" defTabSz="666750">
            <a:lnSpc>
              <a:spcPct val="100000"/>
            </a:lnSpc>
            <a:spcBef>
              <a:spcPct val="0"/>
            </a:spcBef>
            <a:spcAft>
              <a:spcPts val="600"/>
            </a:spcAft>
            <a:buChar char="•"/>
          </a:pPr>
          <a:r>
            <a:rPr lang="en-AU" sz="1500" kern="1200" dirty="0"/>
            <a:t>Mapping </a:t>
          </a:r>
          <a:r>
            <a:rPr lang="en-AU" sz="1200" kern="1200" dirty="0"/>
            <a:t>(alignment)</a:t>
          </a:r>
        </a:p>
        <a:p>
          <a:pPr marL="179388" lvl="1" indent="-179388" algn="l" defTabSz="666750">
            <a:lnSpc>
              <a:spcPct val="100000"/>
            </a:lnSpc>
            <a:spcBef>
              <a:spcPct val="0"/>
            </a:spcBef>
            <a:spcAft>
              <a:spcPts val="600"/>
            </a:spcAft>
            <a:buChar char="•"/>
          </a:pPr>
          <a:r>
            <a:rPr lang="en-AU" sz="1500" kern="1200" dirty="0"/>
            <a:t>Activity Instructions</a:t>
          </a:r>
        </a:p>
        <a:p>
          <a:pPr marL="179388" lvl="1" indent="-179388" algn="l" defTabSz="666750">
            <a:lnSpc>
              <a:spcPct val="100000"/>
            </a:lnSpc>
            <a:spcBef>
              <a:spcPct val="0"/>
            </a:spcBef>
            <a:spcAft>
              <a:spcPts val="600"/>
            </a:spcAft>
            <a:buChar char="•"/>
          </a:pPr>
          <a:r>
            <a:rPr lang="en-AU" sz="1500" kern="1200" dirty="0"/>
            <a:t>Evidence Gathering</a:t>
          </a:r>
        </a:p>
        <a:p>
          <a:pPr marL="179388" lvl="1" indent="-179388" algn="l" defTabSz="666750">
            <a:lnSpc>
              <a:spcPct val="100000"/>
            </a:lnSpc>
            <a:spcBef>
              <a:spcPct val="0"/>
            </a:spcBef>
            <a:spcAft>
              <a:spcPts val="600"/>
            </a:spcAft>
            <a:buChar char="•"/>
          </a:pPr>
          <a:r>
            <a:rPr lang="en-AU" sz="1500" kern="1200" dirty="0"/>
            <a:t>Benchmark Tools</a:t>
          </a:r>
        </a:p>
        <a:p>
          <a:pPr marL="179388" lvl="1" indent="-179388" algn="l" defTabSz="666750">
            <a:lnSpc>
              <a:spcPct val="100000"/>
            </a:lnSpc>
            <a:spcBef>
              <a:spcPct val="0"/>
            </a:spcBef>
            <a:spcAft>
              <a:spcPts val="600"/>
            </a:spcAft>
            <a:buChar char="•"/>
          </a:pPr>
          <a:r>
            <a:rPr lang="en-AU" sz="1500" kern="1200" dirty="0"/>
            <a:t>Guides</a:t>
          </a:r>
        </a:p>
      </dsp:txBody>
      <dsp:txXfrm>
        <a:off x="4640285" y="957706"/>
        <a:ext cx="2032887" cy="3788100"/>
      </dsp:txXfrm>
    </dsp:sp>
    <dsp:sp modelId="{E35E833B-BDA3-423A-A9B6-22CC9D512795}">
      <dsp:nvSpPr>
        <dsp:cNvPr id="0" name=""/>
        <dsp:cNvSpPr/>
      </dsp:nvSpPr>
      <dsp:spPr>
        <a:xfrm>
          <a:off x="6957777" y="175817"/>
          <a:ext cx="2032887" cy="781888"/>
        </a:xfrm>
        <a:prstGeom prst="rect">
          <a:avLst/>
        </a:prstGeom>
        <a:solidFill>
          <a:schemeClr val="bg1">
            <a:lumMod val="8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100000"/>
            </a:lnSpc>
            <a:spcBef>
              <a:spcPct val="0"/>
            </a:spcBef>
            <a:spcAft>
              <a:spcPts val="600"/>
            </a:spcAft>
            <a:buNone/>
          </a:pPr>
          <a:r>
            <a:rPr lang="en-AU" sz="1500" kern="1200" dirty="0">
              <a:solidFill>
                <a:srgbClr val="002060"/>
              </a:solidFill>
            </a:rPr>
            <a:t>Recording and Reporting Instruments</a:t>
          </a:r>
        </a:p>
      </dsp:txBody>
      <dsp:txXfrm>
        <a:off x="6957777" y="175817"/>
        <a:ext cx="2032887" cy="781888"/>
      </dsp:txXfrm>
    </dsp:sp>
    <dsp:sp modelId="{9DA12CB0-18DD-4FDD-A04C-E85E95A11B82}">
      <dsp:nvSpPr>
        <dsp:cNvPr id="0" name=""/>
        <dsp:cNvSpPr/>
      </dsp:nvSpPr>
      <dsp:spPr>
        <a:xfrm>
          <a:off x="6957777" y="957706"/>
          <a:ext cx="2032887" cy="3788100"/>
        </a:xfrm>
        <a:prstGeom prst="rect">
          <a:avLst/>
        </a:prstGeom>
        <a:solidFill>
          <a:schemeClr val="bg1">
            <a:alpha val="90000"/>
          </a:schemeClr>
        </a:solid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9388" lvl="1" indent="-179388" algn="l" defTabSz="666750">
            <a:lnSpc>
              <a:spcPct val="100000"/>
            </a:lnSpc>
            <a:spcBef>
              <a:spcPct val="0"/>
            </a:spcBef>
            <a:spcAft>
              <a:spcPts val="600"/>
            </a:spcAft>
            <a:buChar char="•"/>
          </a:pPr>
          <a:r>
            <a:rPr lang="en-AU" sz="1500" kern="1200" dirty="0"/>
            <a:t>Within the tools</a:t>
          </a:r>
        </a:p>
        <a:p>
          <a:pPr marL="179388" lvl="1" indent="-179388" algn="l" defTabSz="666750">
            <a:lnSpc>
              <a:spcPct val="100000"/>
            </a:lnSpc>
            <a:spcBef>
              <a:spcPct val="0"/>
            </a:spcBef>
            <a:spcAft>
              <a:spcPts val="600"/>
            </a:spcAft>
            <a:buChar char="•"/>
          </a:pPr>
          <a:r>
            <a:rPr lang="en-AU" sz="1500" kern="1200" dirty="0"/>
            <a:t>Student Profiles</a:t>
          </a:r>
        </a:p>
        <a:p>
          <a:pPr marL="179388" lvl="1" indent="-179388" algn="l" defTabSz="666750">
            <a:lnSpc>
              <a:spcPct val="100000"/>
            </a:lnSpc>
            <a:spcBef>
              <a:spcPct val="0"/>
            </a:spcBef>
            <a:spcAft>
              <a:spcPts val="600"/>
            </a:spcAft>
            <a:buChar char="•"/>
          </a:pPr>
          <a:r>
            <a:rPr lang="en-AU" sz="1500" kern="1200" dirty="0"/>
            <a:t>Class/Cohort/ Group Profiles</a:t>
          </a:r>
        </a:p>
        <a:p>
          <a:pPr marL="179388" lvl="1" indent="-179388" algn="l" defTabSz="666750">
            <a:lnSpc>
              <a:spcPct val="100000"/>
            </a:lnSpc>
            <a:spcBef>
              <a:spcPct val="0"/>
            </a:spcBef>
            <a:spcAft>
              <a:spcPts val="600"/>
            </a:spcAft>
            <a:buChar char="•"/>
          </a:pPr>
          <a:r>
            <a:rPr lang="en-AU" sz="1500" kern="1200" dirty="0"/>
            <a:t>AVETMISS reporting software</a:t>
          </a:r>
        </a:p>
      </dsp:txBody>
      <dsp:txXfrm>
        <a:off x="6957777" y="957706"/>
        <a:ext cx="2032887" cy="3788100"/>
      </dsp:txXfrm>
    </dsp:sp>
    <dsp:sp modelId="{177EC1E7-4F34-489C-AA19-AC5085D342D3}">
      <dsp:nvSpPr>
        <dsp:cNvPr id="0" name=""/>
        <dsp:cNvSpPr/>
      </dsp:nvSpPr>
      <dsp:spPr>
        <a:xfrm>
          <a:off x="9275268" y="175817"/>
          <a:ext cx="2032887" cy="781888"/>
        </a:xfrm>
        <a:prstGeom prst="rect">
          <a:avLst/>
        </a:prstGeom>
        <a:solidFill>
          <a:schemeClr val="bg1">
            <a:lumMod val="8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100000"/>
            </a:lnSpc>
            <a:spcBef>
              <a:spcPct val="0"/>
            </a:spcBef>
            <a:spcAft>
              <a:spcPts val="600"/>
            </a:spcAft>
            <a:buNone/>
          </a:pPr>
          <a:r>
            <a:rPr lang="en-AU" sz="1500" kern="1200" dirty="0">
              <a:solidFill>
                <a:srgbClr val="002060"/>
              </a:solidFill>
            </a:rPr>
            <a:t>Monitoring and Evaluating Tools</a:t>
          </a:r>
        </a:p>
      </dsp:txBody>
      <dsp:txXfrm>
        <a:off x="9275268" y="175817"/>
        <a:ext cx="2032887" cy="781888"/>
      </dsp:txXfrm>
    </dsp:sp>
    <dsp:sp modelId="{4A24956A-E4A1-442A-B8D2-7196C14AABB7}">
      <dsp:nvSpPr>
        <dsp:cNvPr id="0" name=""/>
        <dsp:cNvSpPr/>
      </dsp:nvSpPr>
      <dsp:spPr>
        <a:xfrm>
          <a:off x="9275268" y="957706"/>
          <a:ext cx="2032887" cy="3788100"/>
        </a:xfrm>
        <a:prstGeom prst="rect">
          <a:avLst/>
        </a:prstGeom>
        <a:solidFill>
          <a:schemeClr val="bg1">
            <a:alpha val="9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9388" lvl="1" indent="-179388" algn="l" defTabSz="666750">
            <a:lnSpc>
              <a:spcPct val="100000"/>
            </a:lnSpc>
            <a:spcBef>
              <a:spcPct val="0"/>
            </a:spcBef>
            <a:spcAft>
              <a:spcPts val="600"/>
            </a:spcAft>
            <a:buChar char="•"/>
          </a:pPr>
          <a:r>
            <a:rPr lang="en-AU" sz="1500" kern="1200" dirty="0"/>
            <a:t>Assessment Tool Matrix/Checklist</a:t>
          </a:r>
        </a:p>
        <a:p>
          <a:pPr marL="179388" lvl="1" indent="-179388" algn="l" defTabSz="666750">
            <a:lnSpc>
              <a:spcPct val="100000"/>
            </a:lnSpc>
            <a:spcBef>
              <a:spcPct val="0"/>
            </a:spcBef>
            <a:spcAft>
              <a:spcPts val="600"/>
            </a:spcAft>
            <a:buChar char="•"/>
          </a:pPr>
          <a:r>
            <a:rPr lang="en-AU" sz="1500" kern="1200" dirty="0">
              <a:solidFill>
                <a:schemeClr val="tx1"/>
              </a:solidFill>
            </a:rPr>
            <a:t>Reviewing and Trailing</a:t>
          </a:r>
        </a:p>
        <a:p>
          <a:pPr marL="179388" lvl="1" indent="-179388" algn="l" defTabSz="666750">
            <a:lnSpc>
              <a:spcPct val="100000"/>
            </a:lnSpc>
            <a:spcBef>
              <a:spcPct val="0"/>
            </a:spcBef>
            <a:spcAft>
              <a:spcPts val="600"/>
            </a:spcAft>
            <a:buChar char="•"/>
          </a:pPr>
          <a:r>
            <a:rPr lang="en-AU" sz="1500" kern="1200" dirty="0"/>
            <a:t>Validation Plan</a:t>
          </a:r>
        </a:p>
        <a:p>
          <a:pPr marL="179388" lvl="1" indent="-179388" algn="l" defTabSz="666750">
            <a:lnSpc>
              <a:spcPct val="100000"/>
            </a:lnSpc>
            <a:spcBef>
              <a:spcPct val="0"/>
            </a:spcBef>
            <a:spcAft>
              <a:spcPts val="600"/>
            </a:spcAft>
            <a:buChar char="•"/>
          </a:pPr>
          <a:r>
            <a:rPr lang="en-AU" sz="1500" kern="1200" dirty="0"/>
            <a:t>Validator Verification</a:t>
          </a:r>
        </a:p>
        <a:p>
          <a:pPr marL="179388" lvl="1" indent="-179388" algn="l" defTabSz="666750">
            <a:lnSpc>
              <a:spcPct val="100000"/>
            </a:lnSpc>
            <a:spcBef>
              <a:spcPct val="0"/>
            </a:spcBef>
            <a:spcAft>
              <a:spcPts val="600"/>
            </a:spcAft>
            <a:buChar char="•"/>
          </a:pPr>
          <a:r>
            <a:rPr lang="en-AU" sz="1500" kern="1200" dirty="0"/>
            <a:t>Validation Outcomes documentation</a:t>
          </a:r>
        </a:p>
        <a:p>
          <a:pPr marL="179388" lvl="1" indent="-179388" algn="l" defTabSz="666750">
            <a:lnSpc>
              <a:spcPct val="100000"/>
            </a:lnSpc>
            <a:spcBef>
              <a:spcPct val="0"/>
            </a:spcBef>
            <a:spcAft>
              <a:spcPts val="600"/>
            </a:spcAft>
            <a:buChar char="•"/>
          </a:pPr>
          <a:r>
            <a:rPr lang="en-AU" sz="1500" kern="1200" dirty="0"/>
            <a:t>Continuous Improvement Log/Register</a:t>
          </a:r>
        </a:p>
      </dsp:txBody>
      <dsp:txXfrm>
        <a:off x="9275268" y="957706"/>
        <a:ext cx="2032887" cy="37881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DE34F7-2886-43CA-8438-37BF76716CAB}">
      <dsp:nvSpPr>
        <dsp:cNvPr id="0" name=""/>
        <dsp:cNvSpPr/>
      </dsp:nvSpPr>
      <dsp:spPr>
        <a:xfrm>
          <a:off x="1384872" y="291331"/>
          <a:ext cx="2352429" cy="393025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177800" lvl="0" indent="0" algn="l" defTabSz="711200">
            <a:lnSpc>
              <a:spcPct val="100000"/>
            </a:lnSpc>
            <a:spcBef>
              <a:spcPct val="0"/>
            </a:spcBef>
            <a:spcAft>
              <a:spcPts val="600"/>
            </a:spcAft>
            <a:buNone/>
          </a:pPr>
          <a:r>
            <a:rPr lang="en-GB" sz="1600" b="0" kern="1200" dirty="0"/>
            <a:t>Training package (unit)</a:t>
          </a:r>
          <a:endParaRPr lang="en-AU" sz="1600" kern="1200" dirty="0"/>
        </a:p>
        <a:p>
          <a:pPr marL="177800" lvl="0" indent="0" algn="l" defTabSz="711200">
            <a:lnSpc>
              <a:spcPct val="100000"/>
            </a:lnSpc>
            <a:spcBef>
              <a:spcPct val="0"/>
            </a:spcBef>
            <a:spcAft>
              <a:spcPts val="600"/>
            </a:spcAft>
            <a:buNone/>
          </a:pPr>
          <a:r>
            <a:rPr lang="en-GB" sz="1600" b="0" kern="1200" dirty="0"/>
            <a:t>Industry (relevant)</a:t>
          </a:r>
          <a:endParaRPr lang="en-AU" sz="1600" kern="1200" dirty="0"/>
        </a:p>
        <a:p>
          <a:pPr marL="177800" lvl="0" indent="0" algn="l" defTabSz="711200">
            <a:lnSpc>
              <a:spcPct val="100000"/>
            </a:lnSpc>
            <a:spcBef>
              <a:spcPct val="0"/>
            </a:spcBef>
            <a:spcAft>
              <a:spcPts val="600"/>
            </a:spcAft>
            <a:buNone/>
          </a:pPr>
          <a:r>
            <a:rPr lang="en-GB" sz="1600" b="0" kern="1200" dirty="0"/>
            <a:t>Compliance (standards)</a:t>
          </a:r>
        </a:p>
        <a:p>
          <a:pPr marL="177800" lvl="0" indent="0" algn="l" defTabSz="711200">
            <a:lnSpc>
              <a:spcPct val="100000"/>
            </a:lnSpc>
            <a:spcBef>
              <a:spcPct val="0"/>
            </a:spcBef>
            <a:spcAft>
              <a:spcPts val="600"/>
            </a:spcAft>
            <a:buNone/>
          </a:pPr>
          <a:r>
            <a:rPr lang="en-GB" sz="1600" b="0" kern="1200" dirty="0"/>
            <a:t>Legislation (VTA)</a:t>
          </a:r>
        </a:p>
        <a:p>
          <a:pPr marL="177800" lvl="0" indent="0" algn="l" defTabSz="711200">
            <a:lnSpc>
              <a:spcPct val="100000"/>
            </a:lnSpc>
            <a:spcBef>
              <a:spcPct val="0"/>
            </a:spcBef>
            <a:spcAft>
              <a:spcPts val="600"/>
            </a:spcAft>
            <a:buNone/>
          </a:pPr>
          <a:r>
            <a:rPr lang="en-GB" sz="1600" b="0" kern="1200" dirty="0"/>
            <a:t>Customer (brief)</a:t>
          </a:r>
        </a:p>
        <a:p>
          <a:pPr marL="177800" lvl="0" indent="0" algn="l" defTabSz="711200">
            <a:lnSpc>
              <a:spcPct val="100000"/>
            </a:lnSpc>
            <a:spcBef>
              <a:spcPct val="0"/>
            </a:spcBef>
            <a:spcAft>
              <a:spcPts val="600"/>
            </a:spcAft>
            <a:buNone/>
          </a:pPr>
          <a:r>
            <a:rPr lang="en-GB" sz="1600" b="0" kern="1200" dirty="0"/>
            <a:t>End user context (identify)</a:t>
          </a:r>
          <a:endParaRPr lang="en-AU" sz="1600" kern="1200" dirty="0"/>
        </a:p>
      </dsp:txBody>
      <dsp:txXfrm>
        <a:off x="1761261" y="291331"/>
        <a:ext cx="1976040" cy="3930259"/>
      </dsp:txXfrm>
    </dsp:sp>
    <dsp:sp modelId="{70FF0941-4C39-4F44-9768-A015D657C3D5}">
      <dsp:nvSpPr>
        <dsp:cNvPr id="0" name=""/>
        <dsp:cNvSpPr/>
      </dsp:nvSpPr>
      <dsp:spPr>
        <a:xfrm>
          <a:off x="798613" y="0"/>
          <a:ext cx="1280296" cy="1280296"/>
        </a:xfrm>
        <a:prstGeom prst="ellipse">
          <a:avLst/>
        </a:prstGeom>
        <a:solidFill>
          <a:srgbClr val="3B249C"/>
        </a:solidFill>
        <a:ln w="12700" cap="flat" cmpd="sng" algn="ctr">
          <a:solidFill>
            <a:schemeClr val="bg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AU" sz="2000" kern="1200" dirty="0"/>
            <a:t>Content</a:t>
          </a:r>
        </a:p>
      </dsp:txBody>
      <dsp:txXfrm>
        <a:off x="986108" y="187495"/>
        <a:ext cx="905306" cy="905306"/>
      </dsp:txXfrm>
    </dsp:sp>
    <dsp:sp modelId="{89986B75-7963-40F5-86E1-E170D3155738}">
      <dsp:nvSpPr>
        <dsp:cNvPr id="0" name=""/>
        <dsp:cNvSpPr/>
      </dsp:nvSpPr>
      <dsp:spPr>
        <a:xfrm>
          <a:off x="4047163" y="291331"/>
          <a:ext cx="2352429" cy="393025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100000"/>
            </a:lnSpc>
            <a:spcBef>
              <a:spcPct val="0"/>
            </a:spcBef>
            <a:spcAft>
              <a:spcPts val="600"/>
            </a:spcAft>
            <a:buNone/>
          </a:pPr>
          <a:r>
            <a:rPr lang="en-GB" sz="1600" b="0" kern="1200" dirty="0">
              <a:latin typeface="+mn-lt"/>
            </a:rPr>
            <a:t>Template (RTO/ design)</a:t>
          </a:r>
          <a:endParaRPr lang="en-AU" sz="1600" kern="1200" dirty="0"/>
        </a:p>
        <a:p>
          <a:pPr marL="0" lvl="0" indent="0" algn="l" defTabSz="711200">
            <a:lnSpc>
              <a:spcPct val="100000"/>
            </a:lnSpc>
            <a:spcBef>
              <a:spcPct val="0"/>
            </a:spcBef>
            <a:spcAft>
              <a:spcPts val="600"/>
            </a:spcAft>
            <a:buNone/>
          </a:pPr>
          <a:r>
            <a:rPr lang="en-GB" sz="1600" b="0" kern="1200" dirty="0">
              <a:latin typeface="+mn-lt"/>
            </a:rPr>
            <a:t>Style guide (policy)</a:t>
          </a:r>
          <a:endParaRPr lang="en-AU" sz="1600" kern="1200" dirty="0"/>
        </a:p>
        <a:p>
          <a:pPr marL="0" lvl="0" indent="0" algn="l" defTabSz="711200">
            <a:lnSpc>
              <a:spcPct val="100000"/>
            </a:lnSpc>
            <a:spcBef>
              <a:spcPct val="0"/>
            </a:spcBef>
            <a:spcAft>
              <a:spcPts val="600"/>
            </a:spcAft>
            <a:buNone/>
          </a:pPr>
          <a:r>
            <a:rPr lang="en-GB" sz="1600" b="0" kern="1200" dirty="0">
              <a:latin typeface="+mn-lt"/>
            </a:rPr>
            <a:t>Branding (client)</a:t>
          </a:r>
        </a:p>
        <a:p>
          <a:pPr marL="0" lvl="0" indent="0" algn="l" defTabSz="711200">
            <a:lnSpc>
              <a:spcPct val="100000"/>
            </a:lnSpc>
            <a:spcBef>
              <a:spcPct val="0"/>
            </a:spcBef>
            <a:spcAft>
              <a:spcPts val="600"/>
            </a:spcAft>
            <a:buNone/>
          </a:pPr>
          <a:r>
            <a:rPr lang="en-GB" sz="1600" b="0" kern="1200" dirty="0">
              <a:latin typeface="+mn-lt"/>
            </a:rPr>
            <a:t>Restrictions (brief)</a:t>
          </a:r>
          <a:endParaRPr lang="en-GB" sz="1600" b="1" kern="1200" dirty="0"/>
        </a:p>
        <a:p>
          <a:pPr marL="0" lvl="0" indent="0" algn="l" defTabSz="711200">
            <a:lnSpc>
              <a:spcPct val="100000"/>
            </a:lnSpc>
            <a:spcBef>
              <a:spcPct val="0"/>
            </a:spcBef>
            <a:spcAft>
              <a:spcPts val="600"/>
            </a:spcAft>
            <a:buNone/>
          </a:pPr>
          <a:r>
            <a:rPr lang="en-GB" sz="1600" b="0" kern="1200" dirty="0">
              <a:latin typeface="+mn-lt"/>
            </a:rPr>
            <a:t>Existing issues         (re-design)</a:t>
          </a:r>
        </a:p>
        <a:p>
          <a:pPr marL="0" lvl="0" indent="0" algn="l" defTabSz="711200">
            <a:lnSpc>
              <a:spcPct val="100000"/>
            </a:lnSpc>
            <a:spcBef>
              <a:spcPct val="0"/>
            </a:spcBef>
            <a:spcAft>
              <a:spcPts val="600"/>
            </a:spcAft>
            <a:buNone/>
          </a:pPr>
          <a:r>
            <a:rPr lang="en-GB" sz="1600" b="0" kern="1200" dirty="0">
              <a:latin typeface="+mn-lt"/>
            </a:rPr>
            <a:t>Version control</a:t>
          </a:r>
          <a:endParaRPr lang="en-AU" sz="1600" kern="1200" dirty="0"/>
        </a:p>
      </dsp:txBody>
      <dsp:txXfrm>
        <a:off x="4423552" y="291331"/>
        <a:ext cx="1976040" cy="3930259"/>
      </dsp:txXfrm>
    </dsp:sp>
    <dsp:sp modelId="{532EA637-130B-4303-B393-4FAD4AB945CE}">
      <dsp:nvSpPr>
        <dsp:cNvPr id="0" name=""/>
        <dsp:cNvSpPr/>
      </dsp:nvSpPr>
      <dsp:spPr>
        <a:xfrm>
          <a:off x="3302981" y="0"/>
          <a:ext cx="1280296" cy="1280296"/>
        </a:xfrm>
        <a:prstGeom prst="ellipse">
          <a:avLst/>
        </a:prstGeom>
        <a:solidFill>
          <a:srgbClr val="3B249C"/>
        </a:solidFill>
        <a:ln w="12700" cap="flat" cmpd="sng" algn="ctr">
          <a:solidFill>
            <a:schemeClr val="bg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AU" sz="2000" kern="1200" dirty="0"/>
            <a:t>Style</a:t>
          </a:r>
        </a:p>
      </dsp:txBody>
      <dsp:txXfrm>
        <a:off x="3490476" y="187495"/>
        <a:ext cx="905306" cy="905306"/>
      </dsp:txXfrm>
    </dsp:sp>
    <dsp:sp modelId="{270FAE04-6E76-45B0-99FF-710A1C84F5C8}">
      <dsp:nvSpPr>
        <dsp:cNvPr id="0" name=""/>
        <dsp:cNvSpPr/>
      </dsp:nvSpPr>
      <dsp:spPr>
        <a:xfrm>
          <a:off x="6677954" y="291331"/>
          <a:ext cx="2352429" cy="393025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100000"/>
            </a:lnSpc>
            <a:spcBef>
              <a:spcPct val="0"/>
            </a:spcBef>
            <a:spcAft>
              <a:spcPts val="600"/>
            </a:spcAft>
            <a:buFont typeface="Arial" panose="020B0604020202020204" pitchFamily="34" charset="0"/>
            <a:buNone/>
          </a:pPr>
          <a:r>
            <a:rPr lang="en-GB" sz="1600" kern="1200" dirty="0"/>
            <a:t>Scheduling (task order)</a:t>
          </a:r>
        </a:p>
        <a:p>
          <a:pPr marL="0" lvl="0" indent="0" algn="l" defTabSz="711200">
            <a:lnSpc>
              <a:spcPct val="100000"/>
            </a:lnSpc>
            <a:spcBef>
              <a:spcPct val="0"/>
            </a:spcBef>
            <a:spcAft>
              <a:spcPts val="600"/>
            </a:spcAft>
            <a:buFont typeface="Arial" panose="020B0604020202020204" pitchFamily="34" charset="0"/>
            <a:buNone/>
          </a:pPr>
          <a:r>
            <a:rPr lang="en-GB" sz="1600" kern="1200" dirty="0"/>
            <a:t>Timeframes (completion)</a:t>
          </a:r>
        </a:p>
        <a:p>
          <a:pPr marL="0" lvl="0" indent="0" algn="l" defTabSz="711200">
            <a:lnSpc>
              <a:spcPct val="100000"/>
            </a:lnSpc>
            <a:spcBef>
              <a:spcPct val="0"/>
            </a:spcBef>
            <a:spcAft>
              <a:spcPts val="600"/>
            </a:spcAft>
            <a:buFont typeface="Arial" panose="020B0604020202020204" pitchFamily="34" charset="0"/>
            <a:buNone/>
          </a:pPr>
          <a:r>
            <a:rPr lang="en-GB" sz="1600" kern="1200" dirty="0"/>
            <a:t>Costs (develop/purchase)</a:t>
          </a:r>
        </a:p>
        <a:p>
          <a:pPr marL="0" lvl="0" indent="0" algn="l" defTabSz="711200">
            <a:lnSpc>
              <a:spcPct val="100000"/>
            </a:lnSpc>
            <a:spcBef>
              <a:spcPct val="0"/>
            </a:spcBef>
            <a:spcAft>
              <a:spcPts val="600"/>
            </a:spcAft>
            <a:buFont typeface="Arial" panose="020B0604020202020204" pitchFamily="34" charset="0"/>
            <a:buNone/>
          </a:pPr>
          <a:r>
            <a:rPr lang="en-GB" sz="1600" kern="1200" dirty="0"/>
            <a:t>Inherent issues (fix)</a:t>
          </a:r>
        </a:p>
        <a:p>
          <a:pPr marL="0" lvl="0" indent="0" algn="l" defTabSz="711200">
            <a:lnSpc>
              <a:spcPct val="100000"/>
            </a:lnSpc>
            <a:spcBef>
              <a:spcPct val="0"/>
            </a:spcBef>
            <a:spcAft>
              <a:spcPts val="600"/>
            </a:spcAft>
            <a:buFont typeface="Arial" panose="020B0604020202020204" pitchFamily="34" charset="0"/>
            <a:buNone/>
          </a:pPr>
          <a:r>
            <a:rPr lang="en-GB" sz="1600" kern="1200" dirty="0"/>
            <a:t>D&amp;D Planning (structure)</a:t>
          </a:r>
          <a:endParaRPr lang="en-AU" sz="1600" kern="1200" dirty="0"/>
        </a:p>
      </dsp:txBody>
      <dsp:txXfrm>
        <a:off x="7054343" y="291331"/>
        <a:ext cx="1976040" cy="3930259"/>
      </dsp:txXfrm>
    </dsp:sp>
    <dsp:sp modelId="{698DD06A-2B35-416B-9204-240D29D13B5A}">
      <dsp:nvSpPr>
        <dsp:cNvPr id="0" name=""/>
        <dsp:cNvSpPr/>
      </dsp:nvSpPr>
      <dsp:spPr>
        <a:xfrm>
          <a:off x="5770755" y="0"/>
          <a:ext cx="1280296" cy="1280296"/>
        </a:xfrm>
        <a:prstGeom prst="ellipse">
          <a:avLst/>
        </a:prstGeom>
        <a:solidFill>
          <a:srgbClr val="3B249C"/>
        </a:solidFill>
        <a:ln w="12700" cap="flat" cmpd="sng" algn="ctr">
          <a:solidFill>
            <a:schemeClr val="bg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AU" sz="2000" kern="1200" dirty="0"/>
            <a:t>Other</a:t>
          </a:r>
        </a:p>
      </dsp:txBody>
      <dsp:txXfrm>
        <a:off x="5958250" y="187495"/>
        <a:ext cx="905306" cy="9053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B66BD0-F56A-4E29-8368-3F4A7446C2B4}">
      <dsp:nvSpPr>
        <dsp:cNvPr id="0" name=""/>
        <dsp:cNvSpPr/>
      </dsp:nvSpPr>
      <dsp:spPr>
        <a:xfrm>
          <a:off x="626" y="1648786"/>
          <a:ext cx="1834864" cy="1834864"/>
        </a:xfrm>
        <a:prstGeom prst="ellipse">
          <a:avLst/>
        </a:prstGeom>
        <a:solidFill>
          <a:srgbClr val="0070C0"/>
        </a:solidFill>
        <a:ln w="1270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AU" sz="3200" kern="1200" dirty="0"/>
            <a:t>What’s the Story?</a:t>
          </a:r>
        </a:p>
      </dsp:txBody>
      <dsp:txXfrm>
        <a:off x="269336" y="1917496"/>
        <a:ext cx="1297444" cy="1297444"/>
      </dsp:txXfrm>
    </dsp:sp>
    <dsp:sp modelId="{4A29F335-D9BE-47EB-B732-86248A89723D}">
      <dsp:nvSpPr>
        <dsp:cNvPr id="0" name=""/>
        <dsp:cNvSpPr/>
      </dsp:nvSpPr>
      <dsp:spPr>
        <a:xfrm rot="19041445">
          <a:off x="1810743" y="2313007"/>
          <a:ext cx="599404" cy="0"/>
        </a:xfrm>
        <a:custGeom>
          <a:avLst/>
          <a:gdLst/>
          <a:ahLst/>
          <a:cxnLst/>
          <a:rect l="0" t="0" r="0" b="0"/>
          <a:pathLst>
            <a:path>
              <a:moveTo>
                <a:pt x="0" y="0"/>
              </a:moveTo>
              <a:lnTo>
                <a:pt x="59940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C4972A-0ABC-4662-832F-733F8385FE25}">
      <dsp:nvSpPr>
        <dsp:cNvPr id="0" name=""/>
        <dsp:cNvSpPr/>
      </dsp:nvSpPr>
      <dsp:spPr>
        <a:xfrm rot="13358555">
          <a:off x="4201388" y="2313007"/>
          <a:ext cx="599404" cy="0"/>
        </a:xfrm>
        <a:custGeom>
          <a:avLst/>
          <a:gdLst/>
          <a:ahLst/>
          <a:cxnLst/>
          <a:rect l="0" t="0" r="0" b="0"/>
          <a:pathLst>
            <a:path>
              <a:moveTo>
                <a:pt x="0" y="0"/>
              </a:moveTo>
              <a:lnTo>
                <a:pt x="59940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5EC97F5-1A60-4C8B-87F9-D3EC60B6AD57}">
      <dsp:nvSpPr>
        <dsp:cNvPr id="0" name=""/>
        <dsp:cNvSpPr/>
      </dsp:nvSpPr>
      <dsp:spPr>
        <a:xfrm>
          <a:off x="2330904" y="2109982"/>
          <a:ext cx="214469"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ED2C3B-CBBC-4226-B5E8-28028A1A81EF}">
      <dsp:nvSpPr>
        <dsp:cNvPr id="0" name=""/>
        <dsp:cNvSpPr/>
      </dsp:nvSpPr>
      <dsp:spPr>
        <a:xfrm>
          <a:off x="2545374" y="1653746"/>
          <a:ext cx="1520787" cy="91247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AU" sz="2500" kern="1200" dirty="0"/>
            <a:t>Unit</a:t>
          </a:r>
        </a:p>
      </dsp:txBody>
      <dsp:txXfrm>
        <a:off x="2545374" y="1653746"/>
        <a:ext cx="1520787" cy="912472"/>
      </dsp:txXfrm>
    </dsp:sp>
    <dsp:sp modelId="{453B84FE-482B-4366-B3D2-F8E2CE07BBD2}">
      <dsp:nvSpPr>
        <dsp:cNvPr id="0" name=""/>
        <dsp:cNvSpPr/>
      </dsp:nvSpPr>
      <dsp:spPr>
        <a:xfrm>
          <a:off x="4066161" y="2109982"/>
          <a:ext cx="214469"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FA4B4D-68C4-4052-8B96-3D41EBCBBD82}">
      <dsp:nvSpPr>
        <dsp:cNvPr id="0" name=""/>
        <dsp:cNvSpPr/>
      </dsp:nvSpPr>
      <dsp:spPr>
        <a:xfrm rot="2558555">
          <a:off x="1810743" y="2819430"/>
          <a:ext cx="599404" cy="0"/>
        </a:xfrm>
        <a:custGeom>
          <a:avLst/>
          <a:gdLst/>
          <a:ahLst/>
          <a:cxnLst/>
          <a:rect l="0" t="0" r="0" b="0"/>
          <a:pathLst>
            <a:path>
              <a:moveTo>
                <a:pt x="0" y="0"/>
              </a:moveTo>
              <a:lnTo>
                <a:pt x="59940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B89585-A212-4395-81C1-BC671CEC2CBD}">
      <dsp:nvSpPr>
        <dsp:cNvPr id="0" name=""/>
        <dsp:cNvSpPr/>
      </dsp:nvSpPr>
      <dsp:spPr>
        <a:xfrm rot="8241445">
          <a:off x="4201388" y="2819430"/>
          <a:ext cx="599404" cy="0"/>
        </a:xfrm>
        <a:custGeom>
          <a:avLst/>
          <a:gdLst/>
          <a:ahLst/>
          <a:cxnLst/>
          <a:rect l="0" t="0" r="0" b="0"/>
          <a:pathLst>
            <a:path>
              <a:moveTo>
                <a:pt x="0" y="0"/>
              </a:moveTo>
              <a:lnTo>
                <a:pt x="59940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61E2BA-BD28-4139-8C84-0566F5E3571D}">
      <dsp:nvSpPr>
        <dsp:cNvPr id="0" name=""/>
        <dsp:cNvSpPr/>
      </dsp:nvSpPr>
      <dsp:spPr>
        <a:xfrm>
          <a:off x="2330904" y="3022455"/>
          <a:ext cx="214469"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BB50D0-9656-441E-9CF9-09EED7243B92}">
      <dsp:nvSpPr>
        <dsp:cNvPr id="0" name=""/>
        <dsp:cNvSpPr/>
      </dsp:nvSpPr>
      <dsp:spPr>
        <a:xfrm>
          <a:off x="2545374" y="2566219"/>
          <a:ext cx="1520787" cy="91247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AU" sz="2500" kern="1200" dirty="0"/>
            <a:t>Industry</a:t>
          </a:r>
        </a:p>
      </dsp:txBody>
      <dsp:txXfrm>
        <a:off x="2545374" y="2566219"/>
        <a:ext cx="1520787" cy="912472"/>
      </dsp:txXfrm>
    </dsp:sp>
    <dsp:sp modelId="{43D91199-67D7-4CEA-849C-C625C1E46DCE}">
      <dsp:nvSpPr>
        <dsp:cNvPr id="0" name=""/>
        <dsp:cNvSpPr/>
      </dsp:nvSpPr>
      <dsp:spPr>
        <a:xfrm>
          <a:off x="4066161" y="3022455"/>
          <a:ext cx="214469"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99879B-A461-4249-B39A-AFF0E2156FFC}">
      <dsp:nvSpPr>
        <dsp:cNvPr id="0" name=""/>
        <dsp:cNvSpPr/>
      </dsp:nvSpPr>
      <dsp:spPr>
        <a:xfrm>
          <a:off x="4776044" y="1648786"/>
          <a:ext cx="1834864" cy="1834864"/>
        </a:xfrm>
        <a:prstGeom prst="ellipse">
          <a:avLst/>
        </a:prstGeom>
        <a:solidFill>
          <a:srgbClr val="0070C0"/>
        </a:solidFill>
        <a:ln w="1270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AU" sz="3200" kern="1200" dirty="0"/>
            <a:t>Task</a:t>
          </a:r>
        </a:p>
      </dsp:txBody>
      <dsp:txXfrm>
        <a:off x="5044754" y="1917496"/>
        <a:ext cx="1297444" cy="1297444"/>
      </dsp:txXfrm>
    </dsp:sp>
    <dsp:sp modelId="{4C756BC2-9411-4707-BBFE-A9FE2F2AC2F6}">
      <dsp:nvSpPr>
        <dsp:cNvPr id="0" name=""/>
        <dsp:cNvSpPr/>
      </dsp:nvSpPr>
      <dsp:spPr>
        <a:xfrm>
          <a:off x="6610909" y="1648786"/>
          <a:ext cx="1834864" cy="1834864"/>
        </a:xfrm>
        <a:prstGeom prst="ellipse">
          <a:avLst/>
        </a:prstGeom>
        <a:solidFill>
          <a:srgbClr val="0070C0"/>
        </a:solidFill>
        <a:ln w="1270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AU" sz="3200" kern="1200" dirty="0"/>
            <a:t>Task</a:t>
          </a:r>
        </a:p>
      </dsp:txBody>
      <dsp:txXfrm>
        <a:off x="6879619" y="1917496"/>
        <a:ext cx="1297444" cy="1297444"/>
      </dsp:txXfrm>
    </dsp:sp>
    <dsp:sp modelId="{78C011FA-2739-4D53-87C6-B8D172DD0E9C}">
      <dsp:nvSpPr>
        <dsp:cNvPr id="0" name=""/>
        <dsp:cNvSpPr/>
      </dsp:nvSpPr>
      <dsp:spPr>
        <a:xfrm>
          <a:off x="8445773" y="1648786"/>
          <a:ext cx="1834864" cy="1834864"/>
        </a:xfrm>
        <a:prstGeom prst="ellipse">
          <a:avLst/>
        </a:prstGeom>
        <a:solidFill>
          <a:srgbClr val="0070C0"/>
        </a:solidFill>
        <a:ln w="1270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AU" sz="3200" kern="1200" dirty="0"/>
            <a:t>Task</a:t>
          </a:r>
        </a:p>
      </dsp:txBody>
      <dsp:txXfrm>
        <a:off x="8714483" y="1917496"/>
        <a:ext cx="1297444" cy="12974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4166F-024B-4902-A0C0-24E6E0885E64}">
      <dsp:nvSpPr>
        <dsp:cNvPr id="0" name=""/>
        <dsp:cNvSpPr/>
      </dsp:nvSpPr>
      <dsp:spPr>
        <a:xfrm>
          <a:off x="1518484" y="0"/>
          <a:ext cx="6073939" cy="6073939"/>
        </a:xfrm>
        <a:prstGeom prst="ellipse">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AU" sz="1800" kern="1200" dirty="0"/>
            <a:t>Job Role Context</a:t>
          </a:r>
        </a:p>
      </dsp:txBody>
      <dsp:txXfrm>
        <a:off x="3416590" y="303696"/>
        <a:ext cx="2277727" cy="607393"/>
      </dsp:txXfrm>
    </dsp:sp>
    <dsp:sp modelId="{6B069E70-ECF4-4A1A-B106-ED5194A4BCDB}">
      <dsp:nvSpPr>
        <dsp:cNvPr id="0" name=""/>
        <dsp:cNvSpPr/>
      </dsp:nvSpPr>
      <dsp:spPr>
        <a:xfrm>
          <a:off x="1974029" y="911090"/>
          <a:ext cx="5162848" cy="5162848"/>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AU" sz="1800" kern="1200" dirty="0"/>
            <a:t>Task Activity</a:t>
          </a:r>
        </a:p>
      </dsp:txBody>
      <dsp:txXfrm>
        <a:off x="3442214" y="1207954"/>
        <a:ext cx="2226478" cy="593727"/>
      </dsp:txXfrm>
    </dsp:sp>
    <dsp:sp modelId="{92E0AA06-3F77-46C6-8AE2-F1FE1BE5E04E}">
      <dsp:nvSpPr>
        <dsp:cNvPr id="0" name=""/>
        <dsp:cNvSpPr/>
      </dsp:nvSpPr>
      <dsp:spPr>
        <a:xfrm>
          <a:off x="2429575" y="1822181"/>
          <a:ext cx="4251757" cy="4251757"/>
        </a:xfrm>
        <a:prstGeom prst="ellipse">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AU" sz="1800" kern="1200" dirty="0"/>
            <a:t>Overall Job Task Outcomes</a:t>
          </a:r>
        </a:p>
      </dsp:txBody>
      <dsp:txXfrm>
        <a:off x="3455311" y="2115552"/>
        <a:ext cx="2200284" cy="586742"/>
      </dsp:txXfrm>
    </dsp:sp>
    <dsp:sp modelId="{775BD79C-0BA6-414E-9890-CD6EC48E4AF9}">
      <dsp:nvSpPr>
        <dsp:cNvPr id="0" name=""/>
        <dsp:cNvSpPr/>
      </dsp:nvSpPr>
      <dsp:spPr>
        <a:xfrm>
          <a:off x="2885120" y="2733272"/>
          <a:ext cx="3340666" cy="3340666"/>
        </a:xfrm>
        <a:prstGeom prst="ellipse">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AU" sz="1800" kern="1200" dirty="0">
              <a:solidFill>
                <a:srgbClr val="002060"/>
              </a:solidFill>
            </a:rPr>
            <a:t>Task Instructions</a:t>
          </a:r>
        </a:p>
      </dsp:txBody>
      <dsp:txXfrm>
        <a:off x="3653474" y="3033932"/>
        <a:ext cx="1803959" cy="601319"/>
      </dsp:txXfrm>
    </dsp:sp>
    <dsp:sp modelId="{6AE74219-808A-4E1C-B0F5-1C1920A24141}">
      <dsp:nvSpPr>
        <dsp:cNvPr id="0" name=""/>
        <dsp:cNvSpPr/>
      </dsp:nvSpPr>
      <dsp:spPr>
        <a:xfrm>
          <a:off x="3340666" y="3644363"/>
          <a:ext cx="2429575" cy="2429575"/>
        </a:xfrm>
        <a:prstGeom prst="ellipse">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AU" sz="1800" kern="1200" dirty="0">
              <a:solidFill>
                <a:srgbClr val="002060"/>
              </a:solidFill>
            </a:rPr>
            <a:t>Sub Task(s) Instructions</a:t>
          </a:r>
        </a:p>
      </dsp:txBody>
      <dsp:txXfrm>
        <a:off x="3696469" y="4251757"/>
        <a:ext cx="1717969" cy="12147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70C4D-A572-4B7E-87F7-A94E25E69CE1}">
      <dsp:nvSpPr>
        <dsp:cNvPr id="0" name=""/>
        <dsp:cNvSpPr/>
      </dsp:nvSpPr>
      <dsp:spPr>
        <a:xfrm>
          <a:off x="7894726" y="3166048"/>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388C76-E9B3-418F-862A-A30BAAD5B27B}">
      <dsp:nvSpPr>
        <dsp:cNvPr id="0" name=""/>
        <dsp:cNvSpPr/>
      </dsp:nvSpPr>
      <dsp:spPr>
        <a:xfrm>
          <a:off x="7467193" y="3166048"/>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004069-DF04-4855-8383-03688C6389EC}">
      <dsp:nvSpPr>
        <dsp:cNvPr id="0" name=""/>
        <dsp:cNvSpPr/>
      </dsp:nvSpPr>
      <dsp:spPr>
        <a:xfrm>
          <a:off x="7039660" y="3166048"/>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4C61ED-E9DD-43AE-A9D6-11616E084DC4}">
      <dsp:nvSpPr>
        <dsp:cNvPr id="0" name=""/>
        <dsp:cNvSpPr/>
      </dsp:nvSpPr>
      <dsp:spPr>
        <a:xfrm>
          <a:off x="6612940" y="3166048"/>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1169D0-B4E9-4483-BB5E-9C93B6A09FD5}">
      <dsp:nvSpPr>
        <dsp:cNvPr id="0" name=""/>
        <dsp:cNvSpPr/>
      </dsp:nvSpPr>
      <dsp:spPr>
        <a:xfrm>
          <a:off x="6185408" y="3166048"/>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DC72B8-C85C-46EF-BE63-E893894866DC}">
      <dsp:nvSpPr>
        <dsp:cNvPr id="0" name=""/>
        <dsp:cNvSpPr/>
      </dsp:nvSpPr>
      <dsp:spPr>
        <a:xfrm>
          <a:off x="5524601" y="3049413"/>
          <a:ext cx="466547" cy="466923"/>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231046-3225-4759-A68B-9CE042AAC680}">
      <dsp:nvSpPr>
        <dsp:cNvPr id="0" name=""/>
        <dsp:cNvSpPr/>
      </dsp:nvSpPr>
      <dsp:spPr>
        <a:xfrm>
          <a:off x="7514336" y="2684162"/>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AF473F-B8AE-462C-8B2F-4CB72A92622E}">
      <dsp:nvSpPr>
        <dsp:cNvPr id="0" name=""/>
        <dsp:cNvSpPr/>
      </dsp:nvSpPr>
      <dsp:spPr>
        <a:xfrm>
          <a:off x="7514336" y="3651388"/>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DB39C2-D151-4511-B01D-1C5821833D7E}">
      <dsp:nvSpPr>
        <dsp:cNvPr id="0" name=""/>
        <dsp:cNvSpPr/>
      </dsp:nvSpPr>
      <dsp:spPr>
        <a:xfrm>
          <a:off x="7722412" y="2893644"/>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DF2433-4F47-41EF-8CB9-32311910B483}">
      <dsp:nvSpPr>
        <dsp:cNvPr id="0" name=""/>
        <dsp:cNvSpPr/>
      </dsp:nvSpPr>
      <dsp:spPr>
        <a:xfrm>
          <a:off x="7736230" y="3443056"/>
          <a:ext cx="233273" cy="233269"/>
        </a:xfrm>
        <a:prstGeom prst="ellipse">
          <a:avLst/>
        </a:prstGeom>
        <a:solidFill>
          <a:schemeClr val="bg1">
            <a:lumMod val="8500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920DDE-90FB-440B-AB81-9BC5344E26E7}">
      <dsp:nvSpPr>
        <dsp:cNvPr id="0" name=""/>
        <dsp:cNvSpPr/>
      </dsp:nvSpPr>
      <dsp:spPr>
        <a:xfrm>
          <a:off x="2969158" y="2101754"/>
          <a:ext cx="2361996" cy="2362241"/>
        </a:xfrm>
        <a:prstGeom prst="ellipse">
          <a:avLst/>
        </a:prstGeom>
        <a:solidFill>
          <a:schemeClr val="bg1">
            <a:lumMod val="95000"/>
          </a:schemeClr>
        </a:solidFill>
        <a:ln w="12700" cap="flat" cmpd="sng" algn="ctr">
          <a:solidFill>
            <a:schemeClr val="bg1"/>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AU" sz="2300" kern="1200" dirty="0">
              <a:solidFill>
                <a:schemeClr val="tx1"/>
              </a:solidFill>
            </a:rPr>
            <a:t>Assessment Task Activity</a:t>
          </a:r>
        </a:p>
      </dsp:txBody>
      <dsp:txXfrm>
        <a:off x="3315064" y="2447696"/>
        <a:ext cx="1670184" cy="1670357"/>
      </dsp:txXfrm>
    </dsp:sp>
    <dsp:sp modelId="{3D952CA5-E313-4630-94A7-77C1DAE41604}">
      <dsp:nvSpPr>
        <dsp:cNvPr id="0" name=""/>
        <dsp:cNvSpPr/>
      </dsp:nvSpPr>
      <dsp:spPr>
        <a:xfrm>
          <a:off x="2792780" y="1899945"/>
          <a:ext cx="466547" cy="466923"/>
        </a:xfrm>
        <a:prstGeom prst="ellipse">
          <a:avLst/>
        </a:prstGeom>
        <a:solidFill>
          <a:srgbClr val="0070C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D7D8A4-E45A-474B-9565-E72FC4CB899C}">
      <dsp:nvSpPr>
        <dsp:cNvPr id="0" name=""/>
        <dsp:cNvSpPr/>
      </dsp:nvSpPr>
      <dsp:spPr>
        <a:xfrm>
          <a:off x="2493670" y="1653630"/>
          <a:ext cx="233273" cy="233269"/>
        </a:xfrm>
        <a:prstGeom prst="ellipse">
          <a:avLst/>
        </a:prstGeom>
        <a:solidFill>
          <a:srgbClr val="0070C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95E493-883D-4854-9CE1-A5C95B8AF380}">
      <dsp:nvSpPr>
        <dsp:cNvPr id="0" name=""/>
        <dsp:cNvSpPr/>
      </dsp:nvSpPr>
      <dsp:spPr>
        <a:xfrm>
          <a:off x="1995424" y="1653630"/>
          <a:ext cx="233273" cy="233269"/>
        </a:xfrm>
        <a:prstGeom prst="ellipse">
          <a:avLst/>
        </a:prstGeom>
        <a:solidFill>
          <a:srgbClr val="0070C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7DFA3B-CBB6-4B3A-8216-22BCF2A7C152}">
      <dsp:nvSpPr>
        <dsp:cNvPr id="0" name=""/>
        <dsp:cNvSpPr/>
      </dsp:nvSpPr>
      <dsp:spPr>
        <a:xfrm>
          <a:off x="1497177" y="1653630"/>
          <a:ext cx="233273" cy="233269"/>
        </a:xfrm>
        <a:prstGeom prst="ellipse">
          <a:avLst/>
        </a:prstGeom>
        <a:solidFill>
          <a:srgbClr val="0070C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92333D-6F11-4272-9892-EFB56040FAB5}">
      <dsp:nvSpPr>
        <dsp:cNvPr id="0" name=""/>
        <dsp:cNvSpPr/>
      </dsp:nvSpPr>
      <dsp:spPr>
        <a:xfrm>
          <a:off x="998931" y="1653630"/>
          <a:ext cx="233273" cy="233269"/>
        </a:xfrm>
        <a:prstGeom prst="ellipse">
          <a:avLst/>
        </a:prstGeom>
        <a:solidFill>
          <a:srgbClr val="0070C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971982-60AD-4CE1-8AE6-C24154CFFB7A}">
      <dsp:nvSpPr>
        <dsp:cNvPr id="0" name=""/>
        <dsp:cNvSpPr/>
      </dsp:nvSpPr>
      <dsp:spPr>
        <a:xfrm>
          <a:off x="499872" y="1653630"/>
          <a:ext cx="233273" cy="233269"/>
        </a:xfrm>
        <a:prstGeom prst="ellipse">
          <a:avLst/>
        </a:prstGeom>
        <a:solidFill>
          <a:srgbClr val="0070C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1F3528-C241-466F-9D87-BDE7E3F8244B}">
      <dsp:nvSpPr>
        <dsp:cNvPr id="0" name=""/>
        <dsp:cNvSpPr/>
      </dsp:nvSpPr>
      <dsp:spPr>
        <a:xfrm>
          <a:off x="1625" y="1653630"/>
          <a:ext cx="233273" cy="233269"/>
        </a:xfrm>
        <a:prstGeom prst="ellipse">
          <a:avLst/>
        </a:prstGeom>
        <a:solidFill>
          <a:srgbClr val="0070C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D8-D4A1-475A-9F30-6A89B385ACE2}">
      <dsp:nvSpPr>
        <dsp:cNvPr id="0" name=""/>
        <dsp:cNvSpPr/>
      </dsp:nvSpPr>
      <dsp:spPr>
        <a:xfrm>
          <a:off x="0" y="1051656"/>
          <a:ext cx="2734259" cy="600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AU" sz="1400" kern="1200" dirty="0"/>
            <a:t>Product(s)</a:t>
          </a:r>
        </a:p>
      </dsp:txBody>
      <dsp:txXfrm>
        <a:off x="0" y="1051656"/>
        <a:ext cx="2734259" cy="600056"/>
      </dsp:txXfrm>
    </dsp:sp>
    <dsp:sp modelId="{EEF71DEF-ED0F-4F9A-9469-90D6CB7AA8A6}">
      <dsp:nvSpPr>
        <dsp:cNvPr id="0" name=""/>
        <dsp:cNvSpPr/>
      </dsp:nvSpPr>
      <dsp:spPr>
        <a:xfrm>
          <a:off x="2308352" y="3049413"/>
          <a:ext cx="466547" cy="466923"/>
        </a:xfrm>
        <a:prstGeom prst="ellipse">
          <a:avLst/>
        </a:prstGeom>
        <a:solidFill>
          <a:schemeClr val="accent3"/>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64EB8C-F9BC-4329-B31F-F496C038DC39}">
      <dsp:nvSpPr>
        <dsp:cNvPr id="0" name=""/>
        <dsp:cNvSpPr/>
      </dsp:nvSpPr>
      <dsp:spPr>
        <a:xfrm>
          <a:off x="1846681" y="3166048"/>
          <a:ext cx="233273" cy="233269"/>
        </a:xfrm>
        <a:prstGeom prst="ellipse">
          <a:avLst/>
        </a:prstGeom>
        <a:solidFill>
          <a:schemeClr val="accent3"/>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317963-E440-4EA6-80BC-39E4AA046935}">
      <dsp:nvSpPr>
        <dsp:cNvPr id="0" name=""/>
        <dsp:cNvSpPr/>
      </dsp:nvSpPr>
      <dsp:spPr>
        <a:xfrm>
          <a:off x="1385824" y="3166048"/>
          <a:ext cx="233273" cy="233269"/>
        </a:xfrm>
        <a:prstGeom prst="ellipse">
          <a:avLst/>
        </a:prstGeom>
        <a:solidFill>
          <a:schemeClr val="accent3"/>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C38820-968D-4185-8E29-919EA216662A}">
      <dsp:nvSpPr>
        <dsp:cNvPr id="0" name=""/>
        <dsp:cNvSpPr/>
      </dsp:nvSpPr>
      <dsp:spPr>
        <a:xfrm>
          <a:off x="924153" y="3166048"/>
          <a:ext cx="233273" cy="233269"/>
        </a:xfrm>
        <a:prstGeom prst="ellipse">
          <a:avLst/>
        </a:prstGeom>
        <a:solidFill>
          <a:schemeClr val="accent3"/>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7920CB-F656-44C3-AE0A-4BC94B4910DA}">
      <dsp:nvSpPr>
        <dsp:cNvPr id="0" name=""/>
        <dsp:cNvSpPr/>
      </dsp:nvSpPr>
      <dsp:spPr>
        <a:xfrm>
          <a:off x="463296" y="3166048"/>
          <a:ext cx="233273" cy="233269"/>
        </a:xfrm>
        <a:prstGeom prst="ellipse">
          <a:avLst/>
        </a:prstGeom>
        <a:solidFill>
          <a:schemeClr val="accent3"/>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F11B5A-B1FC-4DBF-BCF6-E6F636D45B82}">
      <dsp:nvSpPr>
        <dsp:cNvPr id="0" name=""/>
        <dsp:cNvSpPr/>
      </dsp:nvSpPr>
      <dsp:spPr>
        <a:xfrm>
          <a:off x="1625" y="3166048"/>
          <a:ext cx="233273" cy="233269"/>
        </a:xfrm>
        <a:prstGeom prst="ellipse">
          <a:avLst/>
        </a:prstGeom>
        <a:solidFill>
          <a:schemeClr val="accent3"/>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5E27FF-9137-4C5F-8D3A-8630AB0545BE}">
      <dsp:nvSpPr>
        <dsp:cNvPr id="0" name=""/>
        <dsp:cNvSpPr/>
      </dsp:nvSpPr>
      <dsp:spPr>
        <a:xfrm>
          <a:off x="0" y="2569061"/>
          <a:ext cx="2067763" cy="600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AU" sz="1400" kern="1200" dirty="0"/>
            <a:t>Observable Behaviours</a:t>
          </a:r>
        </a:p>
      </dsp:txBody>
      <dsp:txXfrm>
        <a:off x="0" y="2569061"/>
        <a:ext cx="2067763" cy="600056"/>
      </dsp:txXfrm>
    </dsp:sp>
    <dsp:sp modelId="{AEC1A094-83C5-4120-9821-58F0C1DFD30B}">
      <dsp:nvSpPr>
        <dsp:cNvPr id="0" name=""/>
        <dsp:cNvSpPr/>
      </dsp:nvSpPr>
      <dsp:spPr>
        <a:xfrm>
          <a:off x="2792780" y="4179698"/>
          <a:ext cx="466547" cy="466923"/>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E83E84-0A8B-4605-8AEE-2E278D646C98}">
      <dsp:nvSpPr>
        <dsp:cNvPr id="0" name=""/>
        <dsp:cNvSpPr/>
      </dsp:nvSpPr>
      <dsp:spPr>
        <a:xfrm>
          <a:off x="2493670" y="4655062"/>
          <a:ext cx="233273" cy="233269"/>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247413-94A2-47F1-8122-1A910B3A3501}">
      <dsp:nvSpPr>
        <dsp:cNvPr id="0" name=""/>
        <dsp:cNvSpPr/>
      </dsp:nvSpPr>
      <dsp:spPr>
        <a:xfrm>
          <a:off x="1995424" y="4655062"/>
          <a:ext cx="233273" cy="233269"/>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3B0F58-F9BE-44BC-8934-21FF35D825FF}">
      <dsp:nvSpPr>
        <dsp:cNvPr id="0" name=""/>
        <dsp:cNvSpPr/>
      </dsp:nvSpPr>
      <dsp:spPr>
        <a:xfrm>
          <a:off x="1497177" y="4655062"/>
          <a:ext cx="233273" cy="233269"/>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C32957-4926-45BD-91D2-96BD18906FE1}">
      <dsp:nvSpPr>
        <dsp:cNvPr id="0" name=""/>
        <dsp:cNvSpPr/>
      </dsp:nvSpPr>
      <dsp:spPr>
        <a:xfrm>
          <a:off x="998931" y="4655062"/>
          <a:ext cx="233273" cy="233269"/>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0AA9AB-8CE6-4FA9-8220-53ECAE20C348}">
      <dsp:nvSpPr>
        <dsp:cNvPr id="0" name=""/>
        <dsp:cNvSpPr/>
      </dsp:nvSpPr>
      <dsp:spPr>
        <a:xfrm>
          <a:off x="499872" y="4655062"/>
          <a:ext cx="233273" cy="233269"/>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506A4F-63D3-4659-91DA-350E2689FA78}">
      <dsp:nvSpPr>
        <dsp:cNvPr id="0" name=""/>
        <dsp:cNvSpPr/>
      </dsp:nvSpPr>
      <dsp:spPr>
        <a:xfrm>
          <a:off x="1625" y="4655062"/>
          <a:ext cx="233273" cy="233269"/>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120DBF-FA5B-4EB8-B0FC-FE49A0D42F25}">
      <dsp:nvSpPr>
        <dsp:cNvPr id="0" name=""/>
        <dsp:cNvSpPr/>
      </dsp:nvSpPr>
      <dsp:spPr>
        <a:xfrm>
          <a:off x="0" y="4052704"/>
          <a:ext cx="2734259" cy="600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AU" sz="1400" kern="1200" dirty="0"/>
            <a:t>Questions</a:t>
          </a:r>
        </a:p>
      </dsp:txBody>
      <dsp:txXfrm>
        <a:off x="0" y="4052704"/>
        <a:ext cx="2734259" cy="6000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A829C-2D98-43CA-B724-86943294092B}">
      <dsp:nvSpPr>
        <dsp:cNvPr id="0" name=""/>
        <dsp:cNvSpPr/>
      </dsp:nvSpPr>
      <dsp:spPr>
        <a:xfrm>
          <a:off x="2561166" y="1206500"/>
          <a:ext cx="3005666" cy="3005666"/>
        </a:xfrm>
        <a:prstGeom prst="ellipse">
          <a:avLst/>
        </a:prstGeom>
        <a:solidFill>
          <a:schemeClr val="bg1">
            <a:lumMod val="9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AU" sz="2900" kern="1200" dirty="0"/>
            <a:t>Principles of Assessment</a:t>
          </a:r>
        </a:p>
      </dsp:txBody>
      <dsp:txXfrm>
        <a:off x="3001336" y="1646670"/>
        <a:ext cx="2125326" cy="2125326"/>
      </dsp:txXfrm>
    </dsp:sp>
    <dsp:sp modelId="{82F8DA6B-D12B-40D4-A000-9DC2351E29F5}">
      <dsp:nvSpPr>
        <dsp:cNvPr id="0" name=""/>
        <dsp:cNvSpPr/>
      </dsp:nvSpPr>
      <dsp:spPr>
        <a:xfrm>
          <a:off x="3312583" y="536"/>
          <a:ext cx="1502833" cy="1502833"/>
        </a:xfrm>
        <a:prstGeom prst="ellipse">
          <a:avLst/>
        </a:prstGeom>
        <a:solidFill>
          <a:schemeClr val="accent1">
            <a:alpha val="50000"/>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AU" sz="2100" kern="1200" dirty="0"/>
            <a:t>Valid</a:t>
          </a:r>
        </a:p>
      </dsp:txBody>
      <dsp:txXfrm>
        <a:off x="3532668" y="220621"/>
        <a:ext cx="1062663" cy="1062663"/>
      </dsp:txXfrm>
    </dsp:sp>
    <dsp:sp modelId="{E2A8B1FF-A4AC-4242-9FC1-F5EE7B7DBF2D}">
      <dsp:nvSpPr>
        <dsp:cNvPr id="0" name=""/>
        <dsp:cNvSpPr/>
      </dsp:nvSpPr>
      <dsp:spPr>
        <a:xfrm>
          <a:off x="5269963" y="1957916"/>
          <a:ext cx="1502833" cy="1502833"/>
        </a:xfrm>
        <a:prstGeom prst="ellipse">
          <a:avLst/>
        </a:prstGeom>
        <a:solidFill>
          <a:schemeClr val="accent6">
            <a:alpha val="5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AU" sz="2100" kern="1200" dirty="0"/>
            <a:t>Reliable</a:t>
          </a:r>
        </a:p>
      </dsp:txBody>
      <dsp:txXfrm>
        <a:off x="5490048" y="2178001"/>
        <a:ext cx="1062663" cy="1062663"/>
      </dsp:txXfrm>
    </dsp:sp>
    <dsp:sp modelId="{420F4298-BF61-4936-9F6B-E0D591A71A10}">
      <dsp:nvSpPr>
        <dsp:cNvPr id="0" name=""/>
        <dsp:cNvSpPr/>
      </dsp:nvSpPr>
      <dsp:spPr>
        <a:xfrm>
          <a:off x="3312583" y="3915297"/>
          <a:ext cx="1502833" cy="1502833"/>
        </a:xfrm>
        <a:prstGeom prst="ellipse">
          <a:avLst/>
        </a:prstGeom>
        <a:solidFill>
          <a:schemeClr val="accent5">
            <a:alpha val="5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AU" sz="2100" kern="1200" dirty="0"/>
            <a:t>Flexible</a:t>
          </a:r>
        </a:p>
      </dsp:txBody>
      <dsp:txXfrm>
        <a:off x="3532668" y="4135382"/>
        <a:ext cx="1062663" cy="1062663"/>
      </dsp:txXfrm>
    </dsp:sp>
    <dsp:sp modelId="{69421BEA-6456-4D51-B8A5-7EC5DD8C9EB0}">
      <dsp:nvSpPr>
        <dsp:cNvPr id="0" name=""/>
        <dsp:cNvSpPr/>
      </dsp:nvSpPr>
      <dsp:spPr>
        <a:xfrm>
          <a:off x="1355202" y="1957916"/>
          <a:ext cx="1502833" cy="1502833"/>
        </a:xfrm>
        <a:prstGeom prst="ellipse">
          <a:avLst/>
        </a:prstGeom>
        <a:solidFill>
          <a:srgbClr val="00B050">
            <a:alpha val="50000"/>
          </a:srgb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AU" sz="2100" kern="1200" dirty="0"/>
            <a:t>Fair</a:t>
          </a:r>
        </a:p>
      </dsp:txBody>
      <dsp:txXfrm>
        <a:off x="1575287" y="2178001"/>
        <a:ext cx="1062663" cy="10626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77AFE-A7FF-1A46-95E9-1A0C964F0CF6}">
      <dsp:nvSpPr>
        <dsp:cNvPr id="0" name=""/>
        <dsp:cNvSpPr/>
      </dsp:nvSpPr>
      <dsp:spPr>
        <a:xfrm>
          <a:off x="-4809863" y="-737173"/>
          <a:ext cx="5728848" cy="5728848"/>
        </a:xfrm>
        <a:prstGeom prst="blockArc">
          <a:avLst>
            <a:gd name="adj1" fmla="val 18900000"/>
            <a:gd name="adj2" fmla="val 2700000"/>
            <a:gd name="adj3" fmla="val 377"/>
          </a:avLst>
        </a:pr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DB688FFF-DEB6-834B-8309-E341C53D8790}">
      <dsp:nvSpPr>
        <dsp:cNvPr id="0" name=""/>
        <dsp:cNvSpPr/>
      </dsp:nvSpPr>
      <dsp:spPr>
        <a:xfrm>
          <a:off x="343004" y="224041"/>
          <a:ext cx="8679300" cy="44791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The purpose of Assessment Tools – why do we need them?</a:t>
          </a:r>
        </a:p>
      </dsp:txBody>
      <dsp:txXfrm>
        <a:off x="343004" y="224041"/>
        <a:ext cx="8679300" cy="447913"/>
      </dsp:txXfrm>
    </dsp:sp>
    <dsp:sp modelId="{5D6D1ED7-9F1F-6A42-BD19-17A2E430E41D}">
      <dsp:nvSpPr>
        <dsp:cNvPr id="0" name=""/>
        <dsp:cNvSpPr/>
      </dsp:nvSpPr>
      <dsp:spPr>
        <a:xfrm>
          <a:off x="63057" y="168052"/>
          <a:ext cx="559892" cy="55989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96313A32-FB36-8E40-A0BD-861B2A0C8CFE}">
      <dsp:nvSpPr>
        <dsp:cNvPr id="0" name=""/>
        <dsp:cNvSpPr/>
      </dsp:nvSpPr>
      <dsp:spPr>
        <a:xfrm>
          <a:off x="711443" y="895827"/>
          <a:ext cx="8310860" cy="44791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Knowing who your target audience and end users are </a:t>
          </a:r>
        </a:p>
      </dsp:txBody>
      <dsp:txXfrm>
        <a:off x="711443" y="895827"/>
        <a:ext cx="8310860" cy="447913"/>
      </dsp:txXfrm>
    </dsp:sp>
    <dsp:sp modelId="{B9FC627E-D9C2-3D4D-A13A-DB1B3B4933EF}">
      <dsp:nvSpPr>
        <dsp:cNvPr id="0" name=""/>
        <dsp:cNvSpPr/>
      </dsp:nvSpPr>
      <dsp:spPr>
        <a:xfrm>
          <a:off x="431497" y="839838"/>
          <a:ext cx="559892" cy="559892"/>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3D8E5B6E-52ED-FB41-94C2-7A48C8F9AD23}">
      <dsp:nvSpPr>
        <dsp:cNvPr id="0" name=""/>
        <dsp:cNvSpPr/>
      </dsp:nvSpPr>
      <dsp:spPr>
        <a:xfrm>
          <a:off x="879921" y="1567613"/>
          <a:ext cx="8142382" cy="44791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Designing the tools – how do we begin?</a:t>
          </a:r>
        </a:p>
      </dsp:txBody>
      <dsp:txXfrm>
        <a:off x="879921" y="1567613"/>
        <a:ext cx="8142382" cy="447913"/>
      </dsp:txXfrm>
    </dsp:sp>
    <dsp:sp modelId="{97E6F994-D0CF-C74F-B346-33F50E89A0C2}">
      <dsp:nvSpPr>
        <dsp:cNvPr id="0" name=""/>
        <dsp:cNvSpPr/>
      </dsp:nvSpPr>
      <dsp:spPr>
        <a:xfrm>
          <a:off x="599975" y="1511623"/>
          <a:ext cx="559892" cy="559892"/>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730F0A4-B938-C247-BED7-29A33F698786}">
      <dsp:nvSpPr>
        <dsp:cNvPr id="0" name=""/>
        <dsp:cNvSpPr/>
      </dsp:nvSpPr>
      <dsp:spPr>
        <a:xfrm>
          <a:off x="879921" y="2238973"/>
          <a:ext cx="8142382" cy="44791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Understanding criteria and </a:t>
          </a:r>
          <a:r>
            <a:rPr lang="en-US" sz="2000" kern="1200" dirty="0" err="1"/>
            <a:t>contextualisation</a:t>
          </a:r>
          <a:endParaRPr lang="en-US" sz="2000" kern="1200" dirty="0"/>
        </a:p>
      </dsp:txBody>
      <dsp:txXfrm>
        <a:off x="879921" y="2238973"/>
        <a:ext cx="8142382" cy="447913"/>
      </dsp:txXfrm>
    </dsp:sp>
    <dsp:sp modelId="{0D345477-F92F-8E47-90D0-03762C93AFD8}">
      <dsp:nvSpPr>
        <dsp:cNvPr id="0" name=""/>
        <dsp:cNvSpPr/>
      </dsp:nvSpPr>
      <dsp:spPr>
        <a:xfrm>
          <a:off x="599975" y="2182983"/>
          <a:ext cx="559892" cy="559892"/>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DCF41D9F-4FE9-444D-99FC-1AA62DF1487D}">
      <dsp:nvSpPr>
        <dsp:cNvPr id="0" name=""/>
        <dsp:cNvSpPr/>
      </dsp:nvSpPr>
      <dsp:spPr>
        <a:xfrm>
          <a:off x="711443" y="2910758"/>
          <a:ext cx="8310860" cy="447913"/>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Applying the right assessment methodology</a:t>
          </a:r>
        </a:p>
      </dsp:txBody>
      <dsp:txXfrm>
        <a:off x="711443" y="2910758"/>
        <a:ext cx="8310860" cy="447913"/>
      </dsp:txXfrm>
    </dsp:sp>
    <dsp:sp modelId="{848F38C5-657E-6243-A374-411AE1284D4A}">
      <dsp:nvSpPr>
        <dsp:cNvPr id="0" name=""/>
        <dsp:cNvSpPr/>
      </dsp:nvSpPr>
      <dsp:spPr>
        <a:xfrm>
          <a:off x="431497" y="2854769"/>
          <a:ext cx="559892" cy="559892"/>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BBDA3503-5D1C-F946-A117-287F359F860F}">
      <dsp:nvSpPr>
        <dsp:cNvPr id="0" name=""/>
        <dsp:cNvSpPr/>
      </dsp:nvSpPr>
      <dsp:spPr>
        <a:xfrm>
          <a:off x="343004" y="3582544"/>
          <a:ext cx="8679300" cy="447913"/>
        </a:xfrm>
        <a:prstGeom prst="rect">
          <a:avLst/>
        </a:prstGeom>
        <a:gradFill rotWithShape="0">
          <a:gsLst>
            <a:gs pos="0">
              <a:schemeClr val="tx2">
                <a:lumMod val="40000"/>
                <a:lumOff val="60000"/>
              </a:schemeClr>
            </a:gs>
            <a:gs pos="49000">
              <a:schemeClr val="tx2">
                <a:lumMod val="60000"/>
                <a:lumOff val="40000"/>
              </a:schemeClr>
            </a:gs>
            <a:gs pos="100000">
              <a:schemeClr val="tx2">
                <a:lumMod val="60000"/>
                <a:lumOff val="4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5553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Administering the component instruments</a:t>
          </a:r>
        </a:p>
      </dsp:txBody>
      <dsp:txXfrm>
        <a:off x="343004" y="3582544"/>
        <a:ext cx="8679300" cy="447913"/>
      </dsp:txXfrm>
    </dsp:sp>
    <dsp:sp modelId="{8561E8EE-999D-574D-B9CC-DC51BFD8C6F6}">
      <dsp:nvSpPr>
        <dsp:cNvPr id="0" name=""/>
        <dsp:cNvSpPr/>
      </dsp:nvSpPr>
      <dsp:spPr>
        <a:xfrm>
          <a:off x="63057" y="3526555"/>
          <a:ext cx="559892" cy="559892"/>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6.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D4EE7C-F722-48F9-9303-FD18317C150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24D372EC-2FC7-4454-BE45-862BCA8F35B9}"/>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endParaRPr lang="en-AU"/>
          </a:p>
        </p:txBody>
      </p:sp>
      <p:sp>
        <p:nvSpPr>
          <p:cNvPr id="4" name="Footer Placeholder 3">
            <a:extLst>
              <a:ext uri="{FF2B5EF4-FFF2-40B4-BE49-F238E27FC236}">
                <a16:creationId xmlns:a16="http://schemas.microsoft.com/office/drawing/2014/main" id="{E36C8E3A-191C-411F-8685-03587D875AB7}"/>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1DCD568E-A4D1-4F7A-AF56-D7D3BBF65033}"/>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222B2D55-F44E-4F67-9271-3BEA80FBC32C}" type="slidenum">
              <a:rPr lang="en-AU" smtClean="0"/>
              <a:t>‹#›</a:t>
            </a:fld>
            <a:endParaRPr lang="en-AU"/>
          </a:p>
        </p:txBody>
      </p:sp>
    </p:spTree>
    <p:extLst>
      <p:ext uri="{BB962C8B-B14F-4D97-AF65-F5344CB8AC3E}">
        <p14:creationId xmlns:p14="http://schemas.microsoft.com/office/powerpoint/2010/main" val="276798040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F3F4B40-7007-A147-A82D-5BBB0E94A9D4}" type="slidenum">
              <a:rPr lang="en-US" smtClean="0"/>
              <a:t>‹#›</a:t>
            </a:fld>
            <a:endParaRPr lang="en-US"/>
          </a:p>
        </p:txBody>
      </p:sp>
    </p:spTree>
    <p:extLst>
      <p:ext uri="{BB962C8B-B14F-4D97-AF65-F5344CB8AC3E}">
        <p14:creationId xmlns:p14="http://schemas.microsoft.com/office/powerpoint/2010/main" val="523893192"/>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4169B7C9-97F0-4952-86CE-71BB29AA2DB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015402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CFF4190B-67C2-4813-B5A9-96CF8156B0A4}"/>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4105815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567396C3-6367-4F92-971C-5FB1410E1E4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641715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2B443C28-9745-408B-9A31-B5429B818997}"/>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07790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D440EF31-467C-419F-A8E5-ADFBE6C936B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922970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EC3A4FB5-BBCC-45A2-94DE-25DB8C565D97}"/>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949314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22896E8D-4D53-499D-B4C9-9C4CC1F9050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19854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a:p>
            <a:r>
              <a:rPr lang="en-AU" dirty="0"/>
              <a:t>How we are addressing the unit components over two webinars.</a:t>
            </a:r>
          </a:p>
        </p:txBody>
      </p:sp>
      <p:sp>
        <p:nvSpPr>
          <p:cNvPr id="5" name="Date Placeholder 4">
            <a:extLst>
              <a:ext uri="{FF2B5EF4-FFF2-40B4-BE49-F238E27FC236}">
                <a16:creationId xmlns:a16="http://schemas.microsoft.com/office/drawing/2014/main" id="{64A0BBBD-40CA-4622-A48A-D399736B3A1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940111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a:p>
            <a:r>
              <a:rPr lang="en-AU" dirty="0"/>
              <a:t>We only have 60 minutes to cover this lot but I shall do my best.</a:t>
            </a:r>
          </a:p>
          <a:p>
            <a:endParaRPr lang="en-AU" dirty="0"/>
          </a:p>
        </p:txBody>
      </p:sp>
      <p:sp>
        <p:nvSpPr>
          <p:cNvPr id="5" name="Date Placeholder 4">
            <a:extLst>
              <a:ext uri="{FF2B5EF4-FFF2-40B4-BE49-F238E27FC236}">
                <a16:creationId xmlns:a16="http://schemas.microsoft.com/office/drawing/2014/main" id="{6A80D6CE-E483-49BF-A4EB-A9C675EC21EA}"/>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105118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a:p>
            <a:r>
              <a:rPr lang="en-AU" dirty="0"/>
              <a:t>WHAT DO THE STANDARDS SAY?</a:t>
            </a:r>
          </a:p>
          <a:p>
            <a:endParaRPr lang="en-AU" dirty="0"/>
          </a:p>
          <a:p>
            <a:r>
              <a:rPr lang="en-AU" dirty="0"/>
              <a:t>Quoting the Standards to confirm the PURPOSE behind designing and developing Assessment Tools</a:t>
            </a:r>
          </a:p>
        </p:txBody>
      </p:sp>
      <p:sp>
        <p:nvSpPr>
          <p:cNvPr id="5" name="Date Placeholder 4">
            <a:extLst>
              <a:ext uri="{FF2B5EF4-FFF2-40B4-BE49-F238E27FC236}">
                <a16:creationId xmlns:a16="http://schemas.microsoft.com/office/drawing/2014/main" id="{45162051-36A0-45C7-A471-612471DEB82C}"/>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971341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a:p>
            <a:r>
              <a:rPr lang="en-AU" dirty="0"/>
              <a:t>It is all about MEASURING THE PRACTICE and MEASURING THE OUTCOMES.</a:t>
            </a:r>
          </a:p>
          <a:p>
            <a:endParaRPr lang="en-AU" dirty="0"/>
          </a:p>
          <a:p>
            <a:r>
              <a:rPr lang="en-AU" dirty="0"/>
              <a:t>Presenting the DIFFERENCE between what is verbally presented by the assessor to the student and what is documented.</a:t>
            </a:r>
          </a:p>
          <a:p>
            <a:endParaRPr lang="en-AU" dirty="0"/>
          </a:p>
          <a:p>
            <a:r>
              <a:rPr lang="en-AU" dirty="0"/>
              <a:t>The intention here to convey a message of MEASURABILITY e.g. CANNOT measure verbal instructions and assessment which is not benchmarked.</a:t>
            </a:r>
          </a:p>
        </p:txBody>
      </p:sp>
      <p:sp>
        <p:nvSpPr>
          <p:cNvPr id="5" name="Date Placeholder 4">
            <a:extLst>
              <a:ext uri="{FF2B5EF4-FFF2-40B4-BE49-F238E27FC236}">
                <a16:creationId xmlns:a16="http://schemas.microsoft.com/office/drawing/2014/main" id="{3B5835B0-2429-4CF2-B2B5-2660D5C31CE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436739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a:p>
            <a:r>
              <a:rPr lang="en-AU" dirty="0"/>
              <a:t>Building up to why this webinar is ABOUT the unit TAEASS502 and where, within the Assessment System of tools and processes, this unit FITS.</a:t>
            </a:r>
          </a:p>
          <a:p>
            <a:endParaRPr lang="en-AU" dirty="0"/>
          </a:p>
          <a:p>
            <a:r>
              <a:rPr lang="en-AU" dirty="0"/>
              <a:t>The Assessment System </a:t>
            </a:r>
          </a:p>
          <a:p>
            <a:endParaRPr lang="en-AU" dirty="0"/>
          </a:p>
          <a:p>
            <a:r>
              <a:rPr lang="en-AU" dirty="0"/>
              <a:t>An Evidential process.  </a:t>
            </a:r>
          </a:p>
          <a:p>
            <a:endParaRPr lang="en-AU" dirty="0"/>
          </a:p>
          <a:p>
            <a:r>
              <a:rPr lang="en-AU" dirty="0"/>
              <a:t>Whatever the practice is, this must be represented by documented evidence.  </a:t>
            </a:r>
          </a:p>
          <a:p>
            <a:endParaRPr lang="en-AU" dirty="0"/>
          </a:p>
          <a:p>
            <a:r>
              <a:rPr lang="en-AU" dirty="0"/>
              <a:t>The system does not belong to any single assessor or author of assessment.</a:t>
            </a:r>
          </a:p>
          <a:p>
            <a:endParaRPr lang="en-AU" dirty="0"/>
          </a:p>
          <a:p>
            <a:r>
              <a:rPr lang="en-AU" dirty="0"/>
              <a:t>What we are designing and developing is a component of that system and its process and documented evidence and this is where this TAE unit of competency falls.</a:t>
            </a:r>
          </a:p>
          <a:p>
            <a:endParaRPr lang="en-AU" dirty="0"/>
          </a:p>
        </p:txBody>
      </p:sp>
      <p:sp>
        <p:nvSpPr>
          <p:cNvPr id="5" name="Date Placeholder 4">
            <a:extLst>
              <a:ext uri="{FF2B5EF4-FFF2-40B4-BE49-F238E27FC236}">
                <a16:creationId xmlns:a16="http://schemas.microsoft.com/office/drawing/2014/main" id="{9FD23DC6-BDD9-41E5-9E64-3DF8A8003F50}"/>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950938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800" dirty="0"/>
              <a:t>Time: 1½ min</a:t>
            </a:r>
          </a:p>
          <a:p>
            <a:endParaRPr lang="en-GB" sz="800" b="1" dirty="0"/>
          </a:p>
          <a:p>
            <a:r>
              <a:rPr lang="en-GB" sz="800" b="1" dirty="0"/>
              <a:t>Employers</a:t>
            </a:r>
            <a:r>
              <a:rPr lang="en-GB" sz="800" dirty="0"/>
              <a:t> are either:</a:t>
            </a:r>
          </a:p>
          <a:p>
            <a:pPr marL="285750" indent="-285750">
              <a:buFont typeface="+mj-lt"/>
              <a:buAutoNum type="arabicPeriod"/>
            </a:pPr>
            <a:r>
              <a:rPr lang="en-GB" sz="800" dirty="0"/>
              <a:t>Enrolling their employees as students on a course to upskill and enable them to perform required tasks, or</a:t>
            </a:r>
          </a:p>
          <a:p>
            <a:pPr marL="285750" indent="-285750">
              <a:buFont typeface="+mj-lt"/>
              <a:buAutoNum type="arabicPeriod"/>
            </a:pPr>
            <a:r>
              <a:rPr lang="en-GB" sz="800" dirty="0"/>
              <a:t>Recruiting employees who hold the training package skills</a:t>
            </a:r>
          </a:p>
          <a:p>
            <a:endParaRPr lang="en-GB" sz="800" dirty="0"/>
          </a:p>
          <a:p>
            <a:pPr marL="285750" indent="-285750">
              <a:buFont typeface="Arial" panose="020B0604020202020204" pitchFamily="34" charset="0"/>
              <a:buChar char="•"/>
            </a:pPr>
            <a:r>
              <a:rPr lang="en-GB" sz="800" dirty="0"/>
              <a:t>Training package has been written to represent that industry field so employer wants to feel secure and confident that the employee or potential employee is currently qualified to perform the role</a:t>
            </a:r>
          </a:p>
          <a:p>
            <a:pPr marL="285750" indent="-285750">
              <a:buFont typeface="Arial" panose="020B0604020202020204" pitchFamily="34" charset="0"/>
              <a:buChar char="•"/>
            </a:pPr>
            <a:r>
              <a:rPr lang="en-GB" sz="800" dirty="0"/>
              <a:t>The certification is ‘evidence’ of achievement.  It endorses the skills the employer is looking for.</a:t>
            </a:r>
          </a:p>
          <a:p>
            <a:endParaRPr lang="en-GB" sz="800" dirty="0"/>
          </a:p>
          <a:p>
            <a:pPr marL="0" indent="0">
              <a:buFont typeface="Arial" panose="020B0604020202020204" pitchFamily="34" charset="0"/>
              <a:buNone/>
            </a:pPr>
            <a:r>
              <a:rPr lang="en-GB" sz="800" b="1" dirty="0"/>
              <a:t>RTOs</a:t>
            </a:r>
            <a:r>
              <a:rPr lang="en-GB" sz="800" dirty="0"/>
              <a:t>:</a:t>
            </a:r>
          </a:p>
          <a:p>
            <a:pPr marL="285750" indent="-285750">
              <a:buFont typeface="Arial" panose="020B0604020202020204" pitchFamily="34" charset="0"/>
              <a:buChar char="•"/>
            </a:pPr>
            <a:r>
              <a:rPr lang="en-GB" sz="800" dirty="0"/>
              <a:t>Training and Assessment is their Core Business – they have an obligation to their learners and ultimately to those paying them for their services</a:t>
            </a:r>
          </a:p>
          <a:p>
            <a:pPr marL="285750" indent="-285750">
              <a:buFont typeface="Arial" panose="020B0604020202020204" pitchFamily="34" charset="0"/>
              <a:buChar char="•"/>
            </a:pPr>
            <a:r>
              <a:rPr lang="en-GB" sz="800" dirty="0"/>
              <a:t>They have a legislated obligation to meet the requirements of the Standards</a:t>
            </a:r>
          </a:p>
          <a:p>
            <a:pPr marL="285750" indent="-285750">
              <a:buFont typeface="Arial" panose="020B0604020202020204" pitchFamily="34" charset="0"/>
              <a:buChar char="•"/>
            </a:pPr>
            <a:r>
              <a:rPr lang="en-GB" sz="800" dirty="0"/>
              <a:t>They have cost considerations e.g. information gathering, required resources, development time, trialling, validating etc.</a:t>
            </a:r>
          </a:p>
          <a:p>
            <a:pPr marL="285750" indent="-285750">
              <a:buFont typeface="Arial" panose="020B0604020202020204" pitchFamily="34" charset="0"/>
              <a:buChar char="•"/>
            </a:pPr>
            <a:r>
              <a:rPr lang="en-GB" sz="800" dirty="0"/>
              <a:t>Deadlines – add a course to scope, update a course to meet training package requirements, industry requirements or other outcome that has dictated the change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t>Resources: Getting the right personnel in place, the assessor, the validation team, the industry representatives, the author, the mentor, the approver</a:t>
            </a:r>
          </a:p>
          <a:p>
            <a:pPr marL="285750" indent="-285750">
              <a:buFont typeface="Arial" panose="020B0604020202020204" pitchFamily="34" charset="0"/>
              <a:buChar char="•"/>
            </a:pPr>
            <a:r>
              <a:rPr lang="en-GB" sz="800" dirty="0"/>
              <a:t>Meet the set requirements and fitting the purpose</a:t>
            </a:r>
          </a:p>
          <a:p>
            <a:pPr marL="285750" indent="-285750">
              <a:buFont typeface="Arial" panose="020B0604020202020204" pitchFamily="34" charset="0"/>
              <a:buChar char="•"/>
            </a:pPr>
            <a:r>
              <a:rPr lang="en-GB" sz="800" dirty="0"/>
              <a:t>Quality assured processes and materials, representative of the RTO and its service - reputation</a:t>
            </a:r>
          </a:p>
          <a:p>
            <a:endParaRPr lang="en-GB" sz="800" dirty="0"/>
          </a:p>
          <a:p>
            <a:r>
              <a:rPr lang="en-GB" sz="800" dirty="0"/>
              <a:t>Assessors:</a:t>
            </a:r>
          </a:p>
          <a:p>
            <a:endParaRPr lang="en-GB" sz="800" dirty="0"/>
          </a:p>
          <a:p>
            <a:r>
              <a:rPr lang="en-GB" sz="800" dirty="0"/>
              <a:t>Student:</a:t>
            </a:r>
          </a:p>
          <a:p>
            <a:endParaRPr lang="en-GB" sz="800" dirty="0"/>
          </a:p>
          <a:p>
            <a:r>
              <a:rPr lang="en-GB" sz="800" b="1" dirty="0"/>
              <a:t>Review this information against Michelle’s presentation.</a:t>
            </a:r>
          </a:p>
        </p:txBody>
      </p:sp>
      <p:sp>
        <p:nvSpPr>
          <p:cNvPr id="5" name="Date Placeholder 4">
            <a:extLst>
              <a:ext uri="{FF2B5EF4-FFF2-40B4-BE49-F238E27FC236}">
                <a16:creationId xmlns:a16="http://schemas.microsoft.com/office/drawing/2014/main" id="{BE8F53AB-AA11-4517-A48A-FDD75408EFB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230246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BRIEF SLIDE – Less than 20 seconds</a:t>
            </a:r>
          </a:p>
          <a:p>
            <a:endParaRPr lang="en-AU" dirty="0"/>
          </a:p>
          <a:p>
            <a:r>
              <a:rPr lang="en-AU" dirty="0"/>
              <a:t>BUT WAIT!!!!</a:t>
            </a:r>
          </a:p>
          <a:p>
            <a:endParaRPr lang="en-AU" dirty="0"/>
          </a:p>
          <a:p>
            <a:r>
              <a:rPr lang="en-AU" dirty="0"/>
              <a:t>TALK TO THIS ….</a:t>
            </a:r>
          </a:p>
        </p:txBody>
      </p:sp>
      <p:sp>
        <p:nvSpPr>
          <p:cNvPr id="5" name="Date Placeholder 4">
            <a:extLst>
              <a:ext uri="{FF2B5EF4-FFF2-40B4-BE49-F238E27FC236}">
                <a16:creationId xmlns:a16="http://schemas.microsoft.com/office/drawing/2014/main" id="{B294237A-F1B1-4747-953C-5F76A92BF75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241136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This presentation is primarily focused at those who are authoring in house for their RTO or are the assessor themselves but all information provided pertains to those who are simply reviewing tools that have already been purchased in by the RTO.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The RTO is under obligation to maintain compliance and quality across their assessment practices and materials and therefore those who REVIEW assessment tools need to view these with the same understanding of the design and development principles as intended from this unit of competency.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solidFill>
                  <a:srgbClr val="C00000"/>
                </a:solidFill>
              </a:rPr>
              <a:t>Whilst the Client is important, we are writing to satisfy the assessment needs of the Students and the Assessors.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5" name="Date Placeholder 4">
            <a:extLst>
              <a:ext uri="{FF2B5EF4-FFF2-40B4-BE49-F238E27FC236}">
                <a16:creationId xmlns:a16="http://schemas.microsoft.com/office/drawing/2014/main" id="{BEF835F7-81A8-45DA-8717-01CD7E3BB9C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196283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a:p>
            <a:r>
              <a:rPr lang="en-AU" dirty="0"/>
              <a:t>More on our target audience and end users as we work through this presentation.</a:t>
            </a:r>
          </a:p>
        </p:txBody>
      </p:sp>
      <p:sp>
        <p:nvSpPr>
          <p:cNvPr id="5" name="Date Placeholder 4">
            <a:extLst>
              <a:ext uri="{FF2B5EF4-FFF2-40B4-BE49-F238E27FC236}">
                <a16:creationId xmlns:a16="http://schemas.microsoft.com/office/drawing/2014/main" id="{BF7AFC01-B46D-4592-B535-891300EC53FB}"/>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868698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GB" dirty="0"/>
          </a:p>
          <a:p>
            <a:r>
              <a:rPr lang="en-GB" dirty="0"/>
              <a:t>As Slide.</a:t>
            </a:r>
          </a:p>
        </p:txBody>
      </p:sp>
      <p:sp>
        <p:nvSpPr>
          <p:cNvPr id="5" name="Date Placeholder 4">
            <a:extLst>
              <a:ext uri="{FF2B5EF4-FFF2-40B4-BE49-F238E27FC236}">
                <a16:creationId xmlns:a16="http://schemas.microsoft.com/office/drawing/2014/main" id="{93BBC93B-7B96-4E5E-BF29-8376819E8344}"/>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058462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 (This slide PLUS the next slide)</a:t>
            </a:r>
          </a:p>
          <a:p>
            <a:endParaRPr lang="en-AU" dirty="0"/>
          </a:p>
          <a:p>
            <a:r>
              <a:rPr lang="en-AU" dirty="0"/>
              <a:t>Present a COHORT at Level 2.  - This is a lovely picture hey?  All at the same level of understanding when we enrol them?</a:t>
            </a:r>
          </a:p>
          <a:p>
            <a:r>
              <a:rPr lang="en-AU" dirty="0"/>
              <a:t>Next Slide.</a:t>
            </a:r>
          </a:p>
        </p:txBody>
      </p:sp>
      <p:sp>
        <p:nvSpPr>
          <p:cNvPr id="5" name="Date Placeholder 4">
            <a:extLst>
              <a:ext uri="{FF2B5EF4-FFF2-40B4-BE49-F238E27FC236}">
                <a16:creationId xmlns:a16="http://schemas.microsoft.com/office/drawing/2014/main" id="{9889C931-C2F0-4DCC-89FD-F7BE9E5F3672}"/>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648219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spcAft>
                <a:spcPts val="600"/>
              </a:spcAft>
              <a:buFont typeface="Arial" panose="020B0604020202020204" pitchFamily="34" charset="0"/>
              <a:buNone/>
            </a:pPr>
            <a:r>
              <a:rPr lang="en-GB" sz="900" dirty="0">
                <a:solidFill>
                  <a:schemeClr val="accent1">
                    <a:lumMod val="50000"/>
                  </a:schemeClr>
                </a:solidFill>
              </a:rPr>
              <a:t>When considering all of these things, each of your learners will be a little bit more like this e.g. somewhere within a RANGE that falls slightly below to slightly above that qualification level.</a:t>
            </a:r>
          </a:p>
          <a:p>
            <a:pPr marL="0" indent="0">
              <a:spcBef>
                <a:spcPts val="600"/>
              </a:spcBef>
              <a:spcAft>
                <a:spcPts val="600"/>
              </a:spcAft>
              <a:buFont typeface="Arial" panose="020B0604020202020204" pitchFamily="34" charset="0"/>
              <a:buNone/>
            </a:pPr>
            <a:endParaRPr lang="en-GB" sz="900" dirty="0"/>
          </a:p>
          <a:p>
            <a:r>
              <a:rPr lang="en-AU" sz="900" dirty="0"/>
              <a:t>Written Communication Level.</a:t>
            </a:r>
          </a:p>
          <a:p>
            <a:endParaRPr lang="en-AU" sz="900" dirty="0"/>
          </a:p>
          <a:p>
            <a:r>
              <a:rPr lang="en-AU" sz="900" dirty="0"/>
              <a:t>Using language and terminology that will cater for the </a:t>
            </a:r>
            <a:r>
              <a:rPr lang="en-AU" sz="900" b="1" dirty="0"/>
              <a:t>RANGE</a:t>
            </a:r>
            <a:r>
              <a:rPr lang="en-AU" sz="900" dirty="0"/>
              <a:t> of students enrolling on to the course.</a:t>
            </a:r>
          </a:p>
          <a:p>
            <a:endParaRPr lang="en-AU" sz="900" dirty="0"/>
          </a:p>
          <a:p>
            <a:pPr marL="171450" indent="-171450">
              <a:buFont typeface="Arial" panose="020B0604020202020204" pitchFamily="34" charset="0"/>
              <a:buChar char="•"/>
            </a:pPr>
            <a:r>
              <a:rPr lang="en-GB" sz="900" dirty="0"/>
              <a:t>Qualification level of the assessment – not a ‘given’ that all learners enrolled are at that level</a:t>
            </a:r>
          </a:p>
          <a:p>
            <a:pPr marL="171450" indent="-171450">
              <a:buFont typeface="Arial" panose="020B0604020202020204" pitchFamily="34" charset="0"/>
              <a:buChar char="•"/>
            </a:pPr>
            <a:r>
              <a:rPr lang="en-GB" sz="900" dirty="0"/>
              <a:t>Language level of the learners</a:t>
            </a:r>
          </a:p>
          <a:p>
            <a:pPr marL="171450" indent="-171450">
              <a:buFont typeface="Arial" panose="020B0604020202020204" pitchFamily="34" charset="0"/>
              <a:buChar char="•"/>
            </a:pPr>
            <a:r>
              <a:rPr lang="en-GB" sz="900" dirty="0"/>
              <a:t>Accessibility of the tools e.g. online, assessor issued and supported</a:t>
            </a:r>
          </a:p>
          <a:p>
            <a:pPr marL="171450" indent="-171450">
              <a:buFont typeface="Arial" panose="020B0604020202020204" pitchFamily="34" charset="0"/>
              <a:buChar char="•"/>
            </a:pPr>
            <a:r>
              <a:rPr lang="en-GB" sz="900" dirty="0"/>
              <a:t>How likely are they to receive the information presented within your assessment tools in a manner which is intended?</a:t>
            </a:r>
          </a:p>
          <a:p>
            <a:pPr marL="171450" indent="-171450">
              <a:buFont typeface="Arial" panose="020B0604020202020204" pitchFamily="34" charset="0"/>
              <a:buChar char="•"/>
            </a:pPr>
            <a:r>
              <a:rPr lang="en-GB" sz="900" dirty="0"/>
              <a:t>Are there reasonable adjustment considerations from the out set? </a:t>
            </a:r>
          </a:p>
          <a:p>
            <a:pPr marL="171450" indent="-171450">
              <a:buFont typeface="Arial" panose="020B0604020202020204" pitchFamily="34" charset="0"/>
              <a:buChar char="•"/>
            </a:pPr>
            <a:endParaRPr lang="en-GB" sz="900" dirty="0"/>
          </a:p>
          <a:p>
            <a:pPr marL="0" indent="0">
              <a:buFont typeface="Arial" panose="020B0604020202020204" pitchFamily="34" charset="0"/>
              <a:buNone/>
            </a:pPr>
            <a:r>
              <a:rPr lang="en-GB" sz="900" dirty="0"/>
              <a:t>KNOW the target learner group.  This impacts upon:</a:t>
            </a:r>
          </a:p>
          <a:p>
            <a:pPr marL="0" indent="0">
              <a:buFont typeface="Arial" panose="020B0604020202020204" pitchFamily="34" charset="0"/>
              <a:buNone/>
            </a:pPr>
            <a:endParaRPr lang="en-GB" sz="900" dirty="0"/>
          </a:p>
          <a:p>
            <a:pPr marL="171450" indent="-171450">
              <a:buFont typeface="Arial" panose="020B0604020202020204" pitchFamily="34" charset="0"/>
              <a:buChar char="•"/>
            </a:pPr>
            <a:r>
              <a:rPr lang="en-GB" sz="900" dirty="0"/>
              <a:t>The type of activities included</a:t>
            </a:r>
          </a:p>
          <a:p>
            <a:pPr marL="171450" indent="-171450">
              <a:buFont typeface="Arial" panose="020B0604020202020204" pitchFamily="34" charset="0"/>
              <a:buChar char="•"/>
            </a:pPr>
            <a:r>
              <a:rPr lang="en-GB" sz="900" dirty="0"/>
              <a:t>The way the activity is instructed and written</a:t>
            </a:r>
          </a:p>
          <a:p>
            <a:pPr marL="171450" indent="-171450">
              <a:buFont typeface="Arial" panose="020B0604020202020204" pitchFamily="34" charset="0"/>
              <a:buChar char="•"/>
            </a:pPr>
            <a:r>
              <a:rPr lang="en-GB" sz="900" dirty="0"/>
              <a:t>The restrictions</a:t>
            </a:r>
          </a:p>
          <a:p>
            <a:pPr marL="171450" indent="-171450">
              <a:buFont typeface="Arial" panose="020B0604020202020204" pitchFamily="34" charset="0"/>
              <a:buChar char="•"/>
            </a:pPr>
            <a:r>
              <a:rPr lang="en-GB" sz="900" dirty="0"/>
              <a:t>The alternative opportunities available</a:t>
            </a:r>
          </a:p>
          <a:p>
            <a:pPr marL="171450" indent="-171450">
              <a:buFont typeface="Arial" panose="020B0604020202020204" pitchFamily="34" charset="0"/>
              <a:buChar char="•"/>
            </a:pPr>
            <a:endParaRPr lang="en-GB" sz="900" dirty="0"/>
          </a:p>
          <a:p>
            <a:pPr marL="0" indent="0">
              <a:buFont typeface="Arial" panose="020B0604020202020204" pitchFamily="34" charset="0"/>
              <a:buNone/>
            </a:pPr>
            <a:r>
              <a:rPr lang="en-GB" sz="900" b="0" dirty="0"/>
              <a:t>YOUR tools will be seen and interpreted by students in different ways.  How do YOU know that they have received YOUR messages LOUD AND CLEAR! ???</a:t>
            </a:r>
          </a:p>
          <a:p>
            <a:endParaRPr lang="en-AU" dirty="0"/>
          </a:p>
        </p:txBody>
      </p:sp>
      <p:sp>
        <p:nvSpPr>
          <p:cNvPr id="5" name="Date Placeholder 4">
            <a:extLst>
              <a:ext uri="{FF2B5EF4-FFF2-40B4-BE49-F238E27FC236}">
                <a16:creationId xmlns:a16="http://schemas.microsoft.com/office/drawing/2014/main" id="{22A9D4F2-F7C3-4BCC-9EF0-09AEFAA3EC97}"/>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0809550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dirty="0"/>
              <a:t>Time: 1 min</a:t>
            </a:r>
          </a:p>
          <a:p>
            <a:endParaRPr lang="en-GB" sz="1400" b="1" dirty="0"/>
          </a:p>
          <a:p>
            <a:r>
              <a:rPr lang="en-GB" sz="1400" b="1" dirty="0"/>
              <a:t>Adapting your Tools</a:t>
            </a:r>
          </a:p>
          <a:p>
            <a:endParaRPr lang="en-GB" sz="1400" b="1" dirty="0"/>
          </a:p>
          <a:p>
            <a:r>
              <a:rPr lang="en-GB" sz="1400" b="0" dirty="0"/>
              <a:t>This is where ASSESSOR INSTRUCTIONS must be so very clear.</a:t>
            </a:r>
          </a:p>
          <a:p>
            <a:endParaRPr lang="en-GB" sz="1400" b="0" dirty="0"/>
          </a:p>
          <a:p>
            <a:r>
              <a:rPr lang="en-GB" sz="1400" b="0" dirty="0"/>
              <a:t>Write to the qualification level with consideration towards to potential range of ability and points of differentiation across a given cohort.</a:t>
            </a:r>
          </a:p>
          <a:p>
            <a:endParaRPr lang="en-GB" sz="1400" b="0" dirty="0"/>
          </a:p>
          <a:p>
            <a:r>
              <a:rPr lang="en-GB" sz="1400" b="0" dirty="0"/>
              <a:t>Ensure that your instruments do not put learners at a disadvantage and also encourage further achievement.</a:t>
            </a:r>
          </a:p>
          <a:p>
            <a:endParaRPr lang="en-GB" sz="1400" b="0" dirty="0"/>
          </a:p>
          <a:p>
            <a:r>
              <a:rPr lang="en-GB" sz="1400" b="0" dirty="0"/>
              <a:t>Once you have completed all things design and development – ask yourself ‘ Is the task appropriate to that AQF level?</a:t>
            </a:r>
          </a:p>
        </p:txBody>
      </p:sp>
      <p:sp>
        <p:nvSpPr>
          <p:cNvPr id="5" name="Date Placeholder 4">
            <a:extLst>
              <a:ext uri="{FF2B5EF4-FFF2-40B4-BE49-F238E27FC236}">
                <a16:creationId xmlns:a16="http://schemas.microsoft.com/office/drawing/2014/main" id="{9DD229C7-7252-4BAD-9EFE-7A1DDE70CB20}"/>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452910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000" dirty="0"/>
              <a:t>Time: 1½ min</a:t>
            </a:r>
          </a:p>
          <a:p>
            <a:endParaRPr lang="en-AU" sz="1000" dirty="0"/>
          </a:p>
          <a:p>
            <a:r>
              <a:rPr lang="en-AU" sz="1000" dirty="0"/>
              <a:t>Okay, so I get all of that. </a:t>
            </a:r>
          </a:p>
          <a:p>
            <a:endParaRPr lang="en-AU" sz="1000" dirty="0"/>
          </a:p>
          <a:p>
            <a:r>
              <a:rPr lang="en-AU" sz="1000" dirty="0"/>
              <a:t>WHERE DO I GET THE CONTENT FROM?</a:t>
            </a:r>
          </a:p>
          <a:p>
            <a:r>
              <a:rPr lang="en-AU" sz="1000" dirty="0"/>
              <a:t>WHAT STYLE AND FORMAT AM I WRITING THIS IN?</a:t>
            </a:r>
          </a:p>
          <a:p>
            <a:r>
              <a:rPr lang="en-AU" sz="1000" dirty="0"/>
              <a:t>WHAT OTHER CONSIDERATIONS DO I NEED TO TAKE INTO ACCOUNT?</a:t>
            </a:r>
          </a:p>
          <a:p>
            <a:endParaRPr lang="en-AU" dirty="0"/>
          </a:p>
        </p:txBody>
      </p:sp>
      <p:sp>
        <p:nvSpPr>
          <p:cNvPr id="5" name="Date Placeholder 4">
            <a:extLst>
              <a:ext uri="{FF2B5EF4-FFF2-40B4-BE49-F238E27FC236}">
                <a16:creationId xmlns:a16="http://schemas.microsoft.com/office/drawing/2014/main" id="{6BB1E3D1-6E18-4D22-84C7-E3480257B76C}"/>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282201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a:t>
            </a:r>
          </a:p>
          <a:p>
            <a:endParaRPr lang="en-AU" dirty="0"/>
          </a:p>
          <a:p>
            <a:r>
              <a:rPr lang="en-AU" dirty="0"/>
              <a:t>I am assuming audience will say ….</a:t>
            </a:r>
          </a:p>
          <a:p>
            <a:endParaRPr lang="en-AU" dirty="0"/>
          </a:p>
          <a:p>
            <a:pPr marL="171450" indent="-171450">
              <a:buFont typeface="Arial" panose="020B0604020202020204" pitchFamily="34" charset="0"/>
              <a:buChar char="•"/>
            </a:pPr>
            <a:r>
              <a:rPr lang="en-AU" dirty="0"/>
              <a:t>Instructions</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Evidence gathering</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Mapping</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Auditor not agreeing with instructions</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Not meeting unit requirements</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Not interpreting POA/ROE correctly</a:t>
            </a:r>
          </a:p>
          <a:p>
            <a:endParaRPr lang="en-AU" dirty="0"/>
          </a:p>
          <a:p>
            <a:endParaRPr lang="en-AU" dirty="0"/>
          </a:p>
          <a:p>
            <a:r>
              <a:rPr lang="en-AU" dirty="0"/>
              <a:t>Most of the above will be covered in this and tomorrow’s session.</a:t>
            </a:r>
          </a:p>
          <a:p>
            <a:endParaRPr lang="en-AU" dirty="0"/>
          </a:p>
          <a:p>
            <a:endParaRPr lang="en-AU" dirty="0"/>
          </a:p>
        </p:txBody>
      </p:sp>
      <p:sp>
        <p:nvSpPr>
          <p:cNvPr id="5" name="Date Placeholder 4">
            <a:extLst>
              <a:ext uri="{FF2B5EF4-FFF2-40B4-BE49-F238E27FC236}">
                <a16:creationId xmlns:a16="http://schemas.microsoft.com/office/drawing/2014/main" id="{69F790B0-0EA5-44A3-A244-9E9D7A837909}"/>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4236677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a:p>
            <a:endParaRPr lang="en-AU" dirty="0"/>
          </a:p>
        </p:txBody>
      </p:sp>
      <p:sp>
        <p:nvSpPr>
          <p:cNvPr id="5" name="Date Placeholder 4">
            <a:extLst>
              <a:ext uri="{FF2B5EF4-FFF2-40B4-BE49-F238E27FC236}">
                <a16:creationId xmlns:a16="http://schemas.microsoft.com/office/drawing/2014/main" id="{4887B666-C90A-413E-B42D-0178F2363CD5}"/>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229611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a:p>
            <a:r>
              <a:rPr lang="en-AU" dirty="0"/>
              <a:t>Move through the process one column at a time to fall upon were we are at …. Activity instruction and representative evidence gathering tools and practices</a:t>
            </a:r>
          </a:p>
        </p:txBody>
      </p:sp>
      <p:sp>
        <p:nvSpPr>
          <p:cNvPr id="5" name="Date Placeholder 4">
            <a:extLst>
              <a:ext uri="{FF2B5EF4-FFF2-40B4-BE49-F238E27FC236}">
                <a16:creationId xmlns:a16="http://schemas.microsoft.com/office/drawing/2014/main" id="{578FDDDA-FBB8-4403-8D9A-8098F002C114}"/>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975619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a:t>
            </a:r>
          </a:p>
          <a:p>
            <a:endParaRPr lang="en-AU" dirty="0"/>
          </a:p>
          <a:p>
            <a:r>
              <a:rPr lang="en-AU" dirty="0"/>
              <a:t>Let’s take a look at some typical Assessment Tool Types and what their ultimate purpose is.</a:t>
            </a:r>
          </a:p>
          <a:p>
            <a:endParaRPr lang="en-AU" dirty="0"/>
          </a:p>
          <a:p>
            <a:r>
              <a:rPr lang="en-AU" dirty="0"/>
              <a:t>You would actually ask yourself what tool do I need to meet this purpose?</a:t>
            </a:r>
          </a:p>
        </p:txBody>
      </p:sp>
      <p:sp>
        <p:nvSpPr>
          <p:cNvPr id="5" name="Date Placeholder 4">
            <a:extLst>
              <a:ext uri="{FF2B5EF4-FFF2-40B4-BE49-F238E27FC236}">
                <a16:creationId xmlns:a16="http://schemas.microsoft.com/office/drawing/2014/main" id="{234BE35C-1BD3-4843-86B7-2EE7E374AC99}"/>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745034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a:t>
            </a:r>
          </a:p>
          <a:p>
            <a:endParaRPr lang="en-AU" dirty="0"/>
          </a:p>
          <a:p>
            <a:r>
              <a:rPr lang="en-AU" dirty="0"/>
              <a:t>Let’s pick a couple of these tools and use them as an example to break down their purpose a little further AND see how these may relate to a given context.</a:t>
            </a:r>
          </a:p>
          <a:p>
            <a:endParaRPr lang="en-AU" dirty="0"/>
          </a:p>
        </p:txBody>
      </p:sp>
      <p:sp>
        <p:nvSpPr>
          <p:cNvPr id="5" name="Date Placeholder 4">
            <a:extLst>
              <a:ext uri="{FF2B5EF4-FFF2-40B4-BE49-F238E27FC236}">
                <a16:creationId xmlns:a16="http://schemas.microsoft.com/office/drawing/2014/main" id="{BFFA915B-10C4-4254-A3DB-2EA1D917FFE9}"/>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515222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263" marR="0" lvl="0" indent="-449263" algn="l" defTabSz="914400" rtl="0" eaLnBrk="1" fontAlgn="auto" latinLnBrk="0" hangingPunct="1">
              <a:lnSpc>
                <a:spcPct val="100000"/>
              </a:lnSpc>
              <a:spcBef>
                <a:spcPts val="600"/>
              </a:spcBef>
              <a:spcAft>
                <a:spcPts val="600"/>
              </a:spcAft>
              <a:buClrTx/>
              <a:buSzTx/>
              <a:buFontTx/>
              <a:buNone/>
              <a:tabLst/>
              <a:defRPr/>
            </a:pPr>
            <a:r>
              <a:rPr lang="en-AU" dirty="0"/>
              <a:t>Time: 1 min</a:t>
            </a:r>
          </a:p>
          <a:p>
            <a:pPr marL="449263" indent="-449263">
              <a:lnSpc>
                <a:spcPct val="100000"/>
              </a:lnSpc>
              <a:spcBef>
                <a:spcPts val="600"/>
              </a:spcBef>
              <a:spcAft>
                <a:spcPts val="600"/>
              </a:spcAft>
              <a:buNone/>
            </a:pPr>
            <a:endParaRPr lang="en-GB" sz="1200" dirty="0"/>
          </a:p>
          <a:p>
            <a:pPr marL="449263" indent="-449263">
              <a:lnSpc>
                <a:spcPct val="100000"/>
              </a:lnSpc>
              <a:spcBef>
                <a:spcPts val="600"/>
              </a:spcBef>
              <a:spcAft>
                <a:spcPts val="600"/>
              </a:spcAft>
              <a:buNone/>
            </a:pPr>
            <a:r>
              <a:rPr lang="en-GB" sz="1200" dirty="0"/>
              <a:t>Select assessment </a:t>
            </a:r>
            <a:r>
              <a:rPr lang="en-GB" sz="1200" b="1" dirty="0"/>
              <a:t>methods</a:t>
            </a:r>
            <a:r>
              <a:rPr lang="en-GB" sz="1200" dirty="0"/>
              <a:t> that </a:t>
            </a:r>
          </a:p>
          <a:p>
            <a:pPr marL="449263" indent="-449263">
              <a:lnSpc>
                <a:spcPct val="100000"/>
              </a:lnSpc>
              <a:spcBef>
                <a:spcPts val="600"/>
              </a:spcBef>
              <a:spcAft>
                <a:spcPts val="600"/>
              </a:spcAft>
              <a:buNone/>
            </a:pPr>
            <a:r>
              <a:rPr lang="en-GB" sz="1200" dirty="0"/>
              <a:t>take into account the </a:t>
            </a:r>
            <a:r>
              <a:rPr lang="en-GB" sz="1200" b="1" dirty="0"/>
              <a:t>context</a:t>
            </a:r>
            <a:r>
              <a:rPr lang="en-GB" sz="1200" dirty="0"/>
              <a:t> in which the assessment will take place, </a:t>
            </a:r>
          </a:p>
          <a:p>
            <a:endParaRPr lang="en-AU" dirty="0"/>
          </a:p>
        </p:txBody>
      </p:sp>
      <p:sp>
        <p:nvSpPr>
          <p:cNvPr id="5" name="Date Placeholder 4">
            <a:extLst>
              <a:ext uri="{FF2B5EF4-FFF2-40B4-BE49-F238E27FC236}">
                <a16:creationId xmlns:a16="http://schemas.microsoft.com/office/drawing/2014/main" id="{AB2B4C78-0580-4B59-B7D9-D79DEEC996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946398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1½ min</a:t>
            </a:r>
          </a:p>
          <a:p>
            <a:endParaRPr lang="en-GB" dirty="0"/>
          </a:p>
          <a:p>
            <a:r>
              <a:rPr lang="en-GB" dirty="0"/>
              <a:t>What’s the story?  - The CONTEXT e.g. Scenario, Industry Relevant Job Role Situation, Activity etc.</a:t>
            </a:r>
          </a:p>
          <a:p>
            <a:endParaRPr lang="en-GB" dirty="0"/>
          </a:p>
          <a:p>
            <a:r>
              <a:rPr lang="en-GB" dirty="0"/>
              <a:t>Break this down into industry relevant tasks</a:t>
            </a:r>
          </a:p>
          <a:p>
            <a:endParaRPr lang="en-GB" dirty="0"/>
          </a:p>
          <a:p>
            <a:r>
              <a:rPr lang="en-GB" dirty="0"/>
              <a:t>Consider if YOU are the subject matter expert injecting your experience and expertise into this task or are you BEING INFORMED by an industry expert?</a:t>
            </a:r>
          </a:p>
          <a:p>
            <a:endParaRPr lang="en-GB" dirty="0"/>
          </a:p>
          <a:p>
            <a:endParaRPr lang="en-GB" dirty="0"/>
          </a:p>
        </p:txBody>
      </p:sp>
      <p:sp>
        <p:nvSpPr>
          <p:cNvPr id="5" name="Date Placeholder 4">
            <a:extLst>
              <a:ext uri="{FF2B5EF4-FFF2-40B4-BE49-F238E27FC236}">
                <a16:creationId xmlns:a16="http://schemas.microsoft.com/office/drawing/2014/main" id="{562E1A7E-1C3E-4EEF-853F-C6779BB8AC1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439475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20000"/>
              </a:lnSpc>
              <a:spcBef>
                <a:spcPts val="300"/>
              </a:spcBef>
              <a:spcAft>
                <a:spcPts val="300"/>
              </a:spcAft>
              <a:buClrTx/>
              <a:buSzTx/>
              <a:buFontTx/>
              <a:buNone/>
              <a:tabLst/>
              <a:defRPr/>
            </a:pPr>
            <a:r>
              <a:rPr lang="en-AU" sz="1000" dirty="0"/>
              <a:t>Time: ½ min</a:t>
            </a:r>
          </a:p>
          <a:p>
            <a:pPr marL="0" indent="0">
              <a:lnSpc>
                <a:spcPct val="120000"/>
              </a:lnSpc>
              <a:spcBef>
                <a:spcPts val="300"/>
              </a:spcBef>
              <a:spcAft>
                <a:spcPts val="300"/>
              </a:spcAft>
              <a:buNone/>
            </a:pPr>
            <a:endParaRPr lang="en-GB" sz="1000" dirty="0"/>
          </a:p>
          <a:p>
            <a:pPr marL="0" indent="0">
              <a:lnSpc>
                <a:spcPct val="120000"/>
              </a:lnSpc>
              <a:spcBef>
                <a:spcPts val="300"/>
              </a:spcBef>
              <a:spcAft>
                <a:spcPts val="300"/>
              </a:spcAft>
              <a:buNone/>
            </a:pPr>
            <a:r>
              <a:rPr lang="en-GB" sz="1000" dirty="0"/>
              <a:t>We previously identified the context.  </a:t>
            </a:r>
          </a:p>
          <a:p>
            <a:pPr marL="0" indent="0">
              <a:lnSpc>
                <a:spcPct val="120000"/>
              </a:lnSpc>
              <a:spcBef>
                <a:spcPts val="300"/>
              </a:spcBef>
              <a:spcAft>
                <a:spcPts val="300"/>
              </a:spcAft>
              <a:buNone/>
            </a:pPr>
            <a:endParaRPr lang="en-GB" sz="1000" dirty="0">
              <a:solidFill>
                <a:schemeClr val="accent2"/>
              </a:solidFill>
            </a:endParaRPr>
          </a:p>
          <a:p>
            <a:pPr marL="0" indent="0">
              <a:lnSpc>
                <a:spcPct val="120000"/>
              </a:lnSpc>
              <a:spcBef>
                <a:spcPts val="300"/>
              </a:spcBef>
              <a:spcAft>
                <a:spcPts val="300"/>
              </a:spcAft>
              <a:buNone/>
            </a:pPr>
            <a:r>
              <a:rPr lang="en-GB" sz="1000" dirty="0">
                <a:solidFill>
                  <a:schemeClr val="accent2"/>
                </a:solidFill>
              </a:rPr>
              <a:t>Let’s check back now ….</a:t>
            </a:r>
          </a:p>
          <a:p>
            <a:pPr marL="0" indent="0">
              <a:lnSpc>
                <a:spcPct val="120000"/>
              </a:lnSpc>
              <a:spcBef>
                <a:spcPts val="300"/>
              </a:spcBef>
              <a:spcAft>
                <a:spcPts val="300"/>
              </a:spcAft>
              <a:buNone/>
            </a:pPr>
            <a:endParaRPr lang="en-GB" sz="1000" dirty="0">
              <a:solidFill>
                <a:schemeClr val="accent2"/>
              </a:solidFill>
            </a:endParaRPr>
          </a:p>
          <a:p>
            <a:pPr>
              <a:lnSpc>
                <a:spcPct val="120000"/>
              </a:lnSpc>
              <a:spcBef>
                <a:spcPts val="300"/>
              </a:spcBef>
              <a:spcAft>
                <a:spcPts val="300"/>
              </a:spcAft>
            </a:pPr>
            <a:r>
              <a:rPr lang="en-GB" sz="1000" dirty="0"/>
              <a:t>Meeting the vocational training area requirements</a:t>
            </a:r>
          </a:p>
          <a:p>
            <a:pPr>
              <a:lnSpc>
                <a:spcPct val="120000"/>
              </a:lnSpc>
              <a:spcBef>
                <a:spcPts val="300"/>
              </a:spcBef>
              <a:spcAft>
                <a:spcPts val="300"/>
              </a:spcAft>
            </a:pPr>
            <a:endParaRPr lang="en-GB" sz="1000" dirty="0"/>
          </a:p>
          <a:p>
            <a:pPr>
              <a:lnSpc>
                <a:spcPct val="120000"/>
              </a:lnSpc>
              <a:spcBef>
                <a:spcPts val="300"/>
              </a:spcBef>
              <a:spcAft>
                <a:spcPts val="300"/>
              </a:spcAft>
            </a:pPr>
            <a:r>
              <a:rPr lang="en-GB" sz="1000" dirty="0"/>
              <a:t>Showing what a training package asks for then….</a:t>
            </a:r>
          </a:p>
          <a:p>
            <a:pPr>
              <a:lnSpc>
                <a:spcPct val="120000"/>
              </a:lnSpc>
              <a:spcBef>
                <a:spcPts val="300"/>
              </a:spcBef>
              <a:spcAft>
                <a:spcPts val="300"/>
              </a:spcAft>
            </a:pPr>
            <a:endParaRPr lang="en-GB" sz="1000" dirty="0"/>
          </a:p>
          <a:p>
            <a:pPr>
              <a:lnSpc>
                <a:spcPct val="120000"/>
              </a:lnSpc>
              <a:spcBef>
                <a:spcPts val="300"/>
              </a:spcBef>
              <a:spcAft>
                <a:spcPts val="300"/>
              </a:spcAft>
            </a:pPr>
            <a:r>
              <a:rPr lang="en-GB" sz="1000" dirty="0"/>
              <a:t>Showing how the assessment author is dependent upon additional industry information to create an industry relevant project that puts that assessment into context</a:t>
            </a:r>
          </a:p>
          <a:p>
            <a:endParaRPr lang="en-AU" dirty="0"/>
          </a:p>
        </p:txBody>
      </p:sp>
      <p:sp>
        <p:nvSpPr>
          <p:cNvPr id="5" name="Date Placeholder 4">
            <a:extLst>
              <a:ext uri="{FF2B5EF4-FFF2-40B4-BE49-F238E27FC236}">
                <a16:creationId xmlns:a16="http://schemas.microsoft.com/office/drawing/2014/main" id="{E13D6D2D-FAE7-42CC-94D4-61559904942A}"/>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3284970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AU" dirty="0"/>
              <a:t>Time: 1 min</a:t>
            </a:r>
          </a:p>
          <a:p>
            <a:pPr marL="0" indent="0">
              <a:spcBef>
                <a:spcPts val="600"/>
              </a:spcBef>
              <a:spcAft>
                <a:spcPts val="600"/>
              </a:spcAft>
              <a:buFont typeface="Arial" panose="020B0604020202020204" pitchFamily="34" charset="0"/>
              <a:buNone/>
            </a:pPr>
            <a:endParaRPr lang="en-AU" dirty="0"/>
          </a:p>
          <a:p>
            <a:pPr marL="285750" indent="-285750">
              <a:spcBef>
                <a:spcPts val="600"/>
              </a:spcBef>
              <a:spcAft>
                <a:spcPts val="600"/>
              </a:spcAft>
              <a:buFont typeface="Arial" panose="020B0604020202020204" pitchFamily="34" charset="0"/>
              <a:buChar char="•"/>
            </a:pPr>
            <a:r>
              <a:rPr lang="en-AU" dirty="0"/>
              <a:t>Write the scenario</a:t>
            </a:r>
          </a:p>
          <a:p>
            <a:pPr marL="285750" indent="-285750">
              <a:spcBef>
                <a:spcPts val="600"/>
              </a:spcBef>
              <a:spcAft>
                <a:spcPts val="600"/>
              </a:spcAft>
              <a:buFont typeface="Arial" panose="020B0604020202020204" pitchFamily="34" charset="0"/>
              <a:buChar char="•"/>
            </a:pPr>
            <a:r>
              <a:rPr lang="en-AU" dirty="0"/>
              <a:t>Think of a relevant Title</a:t>
            </a:r>
          </a:p>
          <a:p>
            <a:pPr marL="285750" indent="-285750">
              <a:spcBef>
                <a:spcPts val="600"/>
              </a:spcBef>
              <a:spcAft>
                <a:spcPts val="600"/>
              </a:spcAft>
              <a:buFont typeface="Arial" panose="020B0604020202020204" pitchFamily="34" charset="0"/>
              <a:buChar char="•"/>
            </a:pPr>
            <a:r>
              <a:rPr lang="en-AU" dirty="0"/>
              <a:t>Consider the outcomes (evidence required)</a:t>
            </a:r>
          </a:p>
          <a:p>
            <a:pPr marL="285750" indent="-285750">
              <a:spcBef>
                <a:spcPts val="600"/>
              </a:spcBef>
              <a:spcAft>
                <a:spcPts val="600"/>
              </a:spcAft>
              <a:buFont typeface="Arial" panose="020B0604020202020204" pitchFamily="34" charset="0"/>
              <a:buChar char="•"/>
            </a:pPr>
            <a:r>
              <a:rPr lang="en-AU" dirty="0"/>
              <a:t>Break the scenario down into clear instructions for learners</a:t>
            </a:r>
          </a:p>
          <a:p>
            <a:pPr marL="285750" indent="-285750">
              <a:spcBef>
                <a:spcPts val="600"/>
              </a:spcBef>
              <a:spcAft>
                <a:spcPts val="600"/>
              </a:spcAft>
              <a:buFont typeface="Arial" panose="020B0604020202020204" pitchFamily="34" charset="0"/>
              <a:buChar char="•"/>
            </a:pPr>
            <a:r>
              <a:rPr lang="en-AU" dirty="0"/>
              <a:t>Break these down further into sub task instructions where relevant</a:t>
            </a:r>
          </a:p>
          <a:p>
            <a:endParaRPr lang="en-AU" dirty="0"/>
          </a:p>
        </p:txBody>
      </p:sp>
      <p:sp>
        <p:nvSpPr>
          <p:cNvPr id="5" name="Date Placeholder 4">
            <a:extLst>
              <a:ext uri="{FF2B5EF4-FFF2-40B4-BE49-F238E27FC236}">
                <a16:creationId xmlns:a16="http://schemas.microsoft.com/office/drawing/2014/main" id="{568D3B08-C602-41F7-A562-FE414251F452}"/>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602509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900" dirty="0"/>
              <a:t>Time: 2 min</a:t>
            </a:r>
          </a:p>
          <a:p>
            <a:endParaRPr lang="en-AU" sz="900" b="1" dirty="0">
              <a:effectLst/>
              <a:latin typeface="Arial" panose="020B0604020202020204" pitchFamily="34" charset="0"/>
              <a:ea typeface="Arial" panose="020B0604020202020204" pitchFamily="34" charset="0"/>
              <a:cs typeface="Arial" panose="020B0604020202020204" pitchFamily="34" charset="0"/>
            </a:endParaRPr>
          </a:p>
          <a:p>
            <a:r>
              <a:rPr lang="en-AU" sz="900" b="1" dirty="0">
                <a:effectLst/>
                <a:latin typeface="Arial" panose="020B0604020202020204" pitchFamily="34" charset="0"/>
                <a:ea typeface="Arial" panose="020B0604020202020204" pitchFamily="34" charset="0"/>
                <a:cs typeface="Arial" panose="020B0604020202020204" pitchFamily="34" charset="0"/>
              </a:rPr>
              <a:t>Task Skills </a:t>
            </a:r>
            <a:r>
              <a:rPr lang="en-AU" sz="900" dirty="0">
                <a:effectLst/>
                <a:latin typeface="Arial" panose="020B0604020202020204" pitchFamily="34" charset="0"/>
                <a:ea typeface="Arial" panose="020B0604020202020204" pitchFamily="34" charset="0"/>
                <a:cs typeface="Arial" panose="020B0604020202020204" pitchFamily="34" charset="0"/>
              </a:rPr>
              <a:t>are about undertaking a specific work task, such as using a photocopier, to the standard required in the workplace.</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r>
              <a:rPr lang="en-AU" sz="900" dirty="0">
                <a:effectLst/>
                <a:latin typeface="Arial" panose="020B0604020202020204" pitchFamily="34" charset="0"/>
                <a:ea typeface="Arial" panose="020B0604020202020204" pitchFamily="34" charset="0"/>
                <a:cs typeface="Arial" panose="020B0604020202020204" pitchFamily="34" charset="0"/>
              </a:rPr>
              <a:t> </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r>
              <a:rPr lang="en-AU" sz="900" dirty="0">
                <a:effectLst/>
                <a:latin typeface="Arial" panose="020B0604020202020204" pitchFamily="34" charset="0"/>
                <a:ea typeface="Arial" panose="020B0604020202020204" pitchFamily="34" charset="0"/>
                <a:cs typeface="Arial" panose="020B0604020202020204" pitchFamily="34" charset="0"/>
              </a:rPr>
              <a:t>However, in the workplace tasks aren’t usually completed in isolation. They are combined with other tasks to achieve a work outcome. This may be using a number of different functions and trays on the photocopier to create a range of documents and outputs. This is called </a:t>
            </a:r>
            <a:r>
              <a:rPr lang="en-AU" sz="900" b="1" dirty="0">
                <a:effectLst/>
                <a:latin typeface="Arial" panose="020B0604020202020204" pitchFamily="34" charset="0"/>
                <a:ea typeface="Arial" panose="020B0604020202020204" pitchFamily="34" charset="0"/>
                <a:cs typeface="Arial" panose="020B0604020202020204" pitchFamily="34" charset="0"/>
              </a:rPr>
              <a:t>Task Management Skills</a:t>
            </a:r>
            <a:r>
              <a:rPr lang="en-AU" sz="900" dirty="0">
                <a:effectLst/>
                <a:latin typeface="Arial" panose="020B0604020202020204" pitchFamily="34" charset="0"/>
                <a:ea typeface="Arial" panose="020B0604020202020204" pitchFamily="34" charset="0"/>
                <a:cs typeface="Arial" panose="020B0604020202020204" pitchFamily="34" charset="0"/>
              </a:rPr>
              <a:t>.</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r>
              <a:rPr lang="en-AU" sz="900" dirty="0">
                <a:effectLst/>
                <a:latin typeface="Arial" panose="020B0604020202020204" pitchFamily="34" charset="0"/>
                <a:ea typeface="Arial" panose="020B0604020202020204" pitchFamily="34" charset="0"/>
                <a:cs typeface="Arial" panose="020B0604020202020204" pitchFamily="34" charset="0"/>
              </a:rPr>
              <a:t> </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r>
              <a:rPr lang="en-AU" sz="900" dirty="0">
                <a:effectLst/>
                <a:latin typeface="Arial" panose="020B0604020202020204" pitchFamily="34" charset="0"/>
                <a:ea typeface="Arial" panose="020B0604020202020204" pitchFamily="34" charset="0"/>
                <a:cs typeface="Arial" panose="020B0604020202020204" pitchFamily="34" charset="0"/>
              </a:rPr>
              <a:t>What happens if something goes wrong? The photocopier jams, or it runs out of toner. What do you do to fix it? This is where </a:t>
            </a:r>
            <a:r>
              <a:rPr lang="en-AU" sz="900" b="1" dirty="0">
                <a:effectLst/>
                <a:latin typeface="Arial" panose="020B0604020202020204" pitchFamily="34" charset="0"/>
                <a:ea typeface="Arial" panose="020B0604020202020204" pitchFamily="34" charset="0"/>
                <a:cs typeface="Arial" panose="020B0604020202020204" pitchFamily="34" charset="0"/>
              </a:rPr>
              <a:t>Contingency Management Skills are </a:t>
            </a:r>
            <a:r>
              <a:rPr lang="en-AU" sz="900" dirty="0">
                <a:effectLst/>
                <a:latin typeface="Arial" panose="020B0604020202020204" pitchFamily="34" charset="0"/>
                <a:ea typeface="Arial" panose="020B0604020202020204" pitchFamily="34" charset="0"/>
                <a:cs typeface="Arial" panose="020B0604020202020204" pitchFamily="34" charset="0"/>
              </a:rPr>
              <a:t>demonstrated. The type of solution expected will vary at different qualification levels. A person performing at A-Q-F Level 1 would most likely report the problem to a supervisor, whereas a person performing at A-Q-F Level 3 or 4 may be the supervisor and therefore need to know how to clear the jam or replace the toner.</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r>
              <a:rPr lang="en-AU" sz="900" dirty="0">
                <a:effectLst/>
                <a:latin typeface="Arial" panose="020B0604020202020204" pitchFamily="34" charset="0"/>
                <a:ea typeface="Arial" panose="020B0604020202020204" pitchFamily="34" charset="0"/>
                <a:cs typeface="Arial" panose="020B0604020202020204" pitchFamily="34" charset="0"/>
              </a:rPr>
              <a:t> </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r>
              <a:rPr lang="en-AU" sz="900" dirty="0">
                <a:effectLst/>
                <a:latin typeface="Arial" panose="020B0604020202020204" pitchFamily="34" charset="0"/>
                <a:ea typeface="Arial" panose="020B0604020202020204" pitchFamily="34" charset="0"/>
                <a:cs typeface="Arial" panose="020B0604020202020204" pitchFamily="34" charset="0"/>
              </a:rPr>
              <a:t>Finally, being able to deal with the responsibilities and expectations of the work environment are the </a:t>
            </a:r>
            <a:r>
              <a:rPr lang="en-AU" sz="900" b="1" dirty="0">
                <a:effectLst/>
                <a:latin typeface="Arial" panose="020B0604020202020204" pitchFamily="34" charset="0"/>
                <a:ea typeface="Arial" panose="020B0604020202020204" pitchFamily="34" charset="0"/>
                <a:cs typeface="Arial" panose="020B0604020202020204" pitchFamily="34" charset="0"/>
              </a:rPr>
              <a:t>Job Role or Environment skills</a:t>
            </a:r>
            <a:r>
              <a:rPr lang="en-AU" sz="900" dirty="0">
                <a:effectLst/>
                <a:latin typeface="Arial" panose="020B0604020202020204" pitchFamily="34" charset="0"/>
                <a:ea typeface="Arial" panose="020B0604020202020204" pitchFamily="34" charset="0"/>
                <a:cs typeface="Arial" panose="020B0604020202020204" pitchFamily="34" charset="0"/>
              </a:rPr>
              <a:t>. This includes:</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buFont typeface="Symbol" panose="05050102010706020507" pitchFamily="18" charset="2"/>
              <a:buChar char=""/>
            </a:pPr>
            <a:r>
              <a:rPr lang="en-AU" sz="900" dirty="0">
                <a:effectLst/>
                <a:latin typeface="Arial" panose="020B0604020202020204" pitchFamily="34" charset="0"/>
                <a:ea typeface="Arial" panose="020B0604020202020204" pitchFamily="34" charset="0"/>
                <a:cs typeface="Arial" panose="020B0604020202020204" pitchFamily="34" charset="0"/>
              </a:rPr>
              <a:t>working with others and communicating appropriately, maybe through determining what their photocopying requirements are for the print job you are completing</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buFont typeface="Symbol" panose="05050102010706020507" pitchFamily="18" charset="2"/>
              <a:buChar char=""/>
            </a:pPr>
            <a:r>
              <a:rPr lang="en-AU" sz="900" dirty="0">
                <a:effectLst/>
                <a:latin typeface="Arial" panose="020B0604020202020204" pitchFamily="34" charset="0"/>
                <a:ea typeface="Arial" panose="020B0604020202020204" pitchFamily="34" charset="0"/>
                <a:cs typeface="Arial" panose="020B0604020202020204" pitchFamily="34" charset="0"/>
              </a:rPr>
              <a:t>interacting with clients and suppliers, such as ordering toner cartridges or paper supplies; and</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buFont typeface="Symbol" panose="05050102010706020507" pitchFamily="18" charset="2"/>
              <a:buChar char=""/>
            </a:pPr>
            <a:r>
              <a:rPr lang="en-AU" sz="900" dirty="0">
                <a:effectLst/>
                <a:latin typeface="Arial" panose="020B0604020202020204" pitchFamily="34" charset="0"/>
                <a:ea typeface="Arial" panose="020B0604020202020204" pitchFamily="34" charset="0"/>
                <a:cs typeface="Arial" panose="020B0604020202020204" pitchFamily="34" charset="0"/>
              </a:rPr>
              <a:t>complying with standard company operating procedures, such as knowing what type of toner needs to be ordered and the approval process for paying for it.</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r>
              <a:rPr lang="en-AU" sz="900" dirty="0">
                <a:effectLst/>
                <a:latin typeface="Arial" panose="020B0604020202020204" pitchFamily="34" charset="0"/>
                <a:ea typeface="Arial" panose="020B0604020202020204" pitchFamily="34" charset="0"/>
                <a:cs typeface="Arial" panose="020B0604020202020204" pitchFamily="34" charset="0"/>
              </a:rPr>
              <a:t> </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r>
              <a:rPr lang="en-AU" sz="900" dirty="0">
                <a:effectLst/>
                <a:latin typeface="Arial" panose="020B0604020202020204" pitchFamily="34" charset="0"/>
                <a:ea typeface="Arial" panose="020B0604020202020204" pitchFamily="34" charset="0"/>
                <a:cs typeface="Arial" panose="020B0604020202020204" pitchFamily="34" charset="0"/>
              </a:rPr>
              <a:t>Trainers and assessors need to integrate the dimensions of competency throughout the assessment process and ensure that learners meet these in order to be deemed competent.</a:t>
            </a:r>
            <a:endParaRPr lang="en-AU" sz="900" dirty="0">
              <a:effectLst/>
              <a:latin typeface="Arial" panose="020B0604020202020204" pitchFamily="34" charset="0"/>
              <a:ea typeface="Arial" panose="020B0604020202020204" pitchFamily="34" charset="0"/>
              <a:cs typeface="Times New Roman" panose="02020603050405020304" pitchFamily="18" charset="0"/>
            </a:endParaRPr>
          </a:p>
          <a:p>
            <a:endParaRPr lang="en-GB" dirty="0"/>
          </a:p>
          <a:p>
            <a:endParaRPr lang="en-GB" dirty="0"/>
          </a:p>
        </p:txBody>
      </p:sp>
      <p:sp>
        <p:nvSpPr>
          <p:cNvPr id="5" name="Date Placeholder 4">
            <a:extLst>
              <a:ext uri="{FF2B5EF4-FFF2-40B4-BE49-F238E27FC236}">
                <a16:creationId xmlns:a16="http://schemas.microsoft.com/office/drawing/2014/main" id="{4F550C27-5048-4A7E-952B-D1D4D6C82CA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703508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20000"/>
              </a:lnSpc>
              <a:spcBef>
                <a:spcPts val="300"/>
              </a:spcBef>
              <a:spcAft>
                <a:spcPts val="300"/>
              </a:spcAft>
              <a:buClrTx/>
              <a:buSzTx/>
              <a:buFontTx/>
              <a:buNone/>
              <a:tabLst/>
              <a:defRPr/>
            </a:pPr>
            <a:r>
              <a:rPr lang="en-AU" dirty="0"/>
              <a:t>Time: 2 min</a:t>
            </a:r>
          </a:p>
          <a:p>
            <a:pPr>
              <a:lnSpc>
                <a:spcPct val="120000"/>
              </a:lnSpc>
              <a:spcBef>
                <a:spcPts val="300"/>
              </a:spcBef>
              <a:spcAft>
                <a:spcPts val="300"/>
              </a:spcAft>
            </a:pPr>
            <a:endParaRPr lang="en-GB" sz="1200" dirty="0"/>
          </a:p>
          <a:p>
            <a:pPr>
              <a:lnSpc>
                <a:spcPct val="120000"/>
              </a:lnSpc>
              <a:spcBef>
                <a:spcPts val="300"/>
              </a:spcBef>
              <a:spcAft>
                <a:spcPts val="300"/>
              </a:spcAft>
            </a:pPr>
            <a:r>
              <a:rPr lang="en-GB" sz="1200" dirty="0"/>
              <a:t>A Potentially More Difficult Scenario for the Learner to Undertake – prepares them for a wider range of challenges but ones that are more relatable to a job role being performed out there today.</a:t>
            </a:r>
          </a:p>
          <a:p>
            <a:pPr>
              <a:lnSpc>
                <a:spcPct val="120000"/>
              </a:lnSpc>
              <a:spcBef>
                <a:spcPts val="300"/>
              </a:spcBef>
              <a:spcAft>
                <a:spcPts val="300"/>
              </a:spcAft>
            </a:pPr>
            <a:endParaRPr lang="en-GB" sz="1200" dirty="0"/>
          </a:p>
          <a:p>
            <a:pPr>
              <a:lnSpc>
                <a:spcPct val="120000"/>
              </a:lnSpc>
              <a:spcBef>
                <a:spcPts val="300"/>
              </a:spcBef>
              <a:spcAft>
                <a:spcPts val="300"/>
              </a:spcAft>
            </a:pPr>
            <a:r>
              <a:rPr lang="en-GB" sz="1200" dirty="0"/>
              <a:t>As we have seen - The Activity Instruction tools must represent instructions and guidelines that enable the learner to competently perform or produce the required relevant evidence.</a:t>
            </a:r>
          </a:p>
          <a:p>
            <a:pPr>
              <a:lnSpc>
                <a:spcPct val="120000"/>
              </a:lnSpc>
              <a:spcBef>
                <a:spcPts val="300"/>
              </a:spcBef>
              <a:spcAft>
                <a:spcPts val="300"/>
              </a:spcAft>
            </a:pPr>
            <a:r>
              <a:rPr lang="en-GB" sz="1200" dirty="0"/>
              <a:t>As we have seen - The evidence gathering tools must represent decision making rules that enable the assessor to make a fair, reliable and consistent assessment judgement to that effect.</a:t>
            </a:r>
          </a:p>
          <a:p>
            <a:pPr>
              <a:lnSpc>
                <a:spcPct val="120000"/>
              </a:lnSpc>
              <a:spcBef>
                <a:spcPts val="300"/>
              </a:spcBef>
              <a:spcAft>
                <a:spcPts val="300"/>
              </a:spcAft>
            </a:pPr>
            <a:endParaRPr lang="en-GB" sz="1200" dirty="0"/>
          </a:p>
          <a:p>
            <a:pPr>
              <a:lnSpc>
                <a:spcPct val="120000"/>
              </a:lnSpc>
              <a:spcBef>
                <a:spcPts val="300"/>
              </a:spcBef>
              <a:spcAft>
                <a:spcPts val="300"/>
              </a:spcAft>
            </a:pPr>
            <a:r>
              <a:rPr lang="en-GB" sz="1200" dirty="0"/>
              <a:t>May require …. </a:t>
            </a:r>
            <a:r>
              <a:rPr lang="en-GB" sz="1200" b="1" dirty="0">
                <a:solidFill>
                  <a:srgbClr val="0070C0"/>
                </a:solidFill>
              </a:rPr>
              <a:t>RESEARCH TASK,  COMPARATIVE ANALYSIS TASK,   SIMULATED / WORKPLACE OBSERVATION TASK</a:t>
            </a:r>
          </a:p>
          <a:p>
            <a:endParaRPr lang="en-AU" dirty="0"/>
          </a:p>
          <a:p>
            <a:r>
              <a:rPr lang="en-AU" dirty="0"/>
              <a:t>Considers All 4 Dimensions of Competency</a:t>
            </a:r>
          </a:p>
        </p:txBody>
      </p:sp>
      <p:sp>
        <p:nvSpPr>
          <p:cNvPr id="5" name="Date Placeholder 4">
            <a:extLst>
              <a:ext uri="{FF2B5EF4-FFF2-40B4-BE49-F238E27FC236}">
                <a16:creationId xmlns:a16="http://schemas.microsoft.com/office/drawing/2014/main" id="{E8DC82ED-2B76-479A-A92F-339202355FA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1975367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GB" dirty="0"/>
          </a:p>
          <a:p>
            <a:r>
              <a:rPr lang="en-GB" dirty="0"/>
              <a:t>As Slide</a:t>
            </a:r>
          </a:p>
        </p:txBody>
      </p:sp>
      <p:sp>
        <p:nvSpPr>
          <p:cNvPr id="5" name="Date Placeholder 4">
            <a:extLst>
              <a:ext uri="{FF2B5EF4-FFF2-40B4-BE49-F238E27FC236}">
                <a16:creationId xmlns:a16="http://schemas.microsoft.com/office/drawing/2014/main" id="{598B22E2-5693-427D-A5C9-6EBC4535A8A5}"/>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2984659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a:p>
            <a:endParaRPr lang="en-AU" dirty="0"/>
          </a:p>
        </p:txBody>
      </p:sp>
      <p:sp>
        <p:nvSpPr>
          <p:cNvPr id="5" name="Date Placeholder 4">
            <a:extLst>
              <a:ext uri="{FF2B5EF4-FFF2-40B4-BE49-F238E27FC236}">
                <a16:creationId xmlns:a16="http://schemas.microsoft.com/office/drawing/2014/main" id="{DB45E999-9E66-495D-9E1E-D8F671374BF0}"/>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831914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263" marR="0" lvl="0" indent="-449263" algn="l" defTabSz="914400" rtl="0" eaLnBrk="1" fontAlgn="auto" latinLnBrk="0" hangingPunct="1">
              <a:lnSpc>
                <a:spcPct val="100000"/>
              </a:lnSpc>
              <a:spcBef>
                <a:spcPts val="600"/>
              </a:spcBef>
              <a:spcAft>
                <a:spcPts val="600"/>
              </a:spcAft>
              <a:buClrTx/>
              <a:buSzTx/>
              <a:buFontTx/>
              <a:buNone/>
              <a:tabLst/>
              <a:defRPr/>
            </a:pPr>
            <a:r>
              <a:rPr lang="en-AU" sz="800" b="0" dirty="0"/>
              <a:t>Time: 2 min</a:t>
            </a:r>
            <a:endParaRPr lang="en-GB" sz="800" b="0" dirty="0">
              <a:solidFill>
                <a:srgbClr val="FF0000"/>
              </a:solidFill>
            </a:endParaRPr>
          </a:p>
          <a:p>
            <a:pPr>
              <a:lnSpc>
                <a:spcPct val="100000"/>
              </a:lnSpc>
            </a:pPr>
            <a:endParaRPr lang="en-AU" sz="800" b="0" dirty="0"/>
          </a:p>
          <a:p>
            <a:pPr>
              <a:lnSpc>
                <a:spcPct val="100000"/>
              </a:lnSpc>
            </a:pPr>
            <a:r>
              <a:rPr lang="en-AU" sz="800" b="0" dirty="0"/>
              <a:t>Top Level Information – essentials of the tool</a:t>
            </a:r>
          </a:p>
          <a:p>
            <a:pPr>
              <a:lnSpc>
                <a:spcPct val="100000"/>
              </a:lnSpc>
            </a:pPr>
            <a:endParaRPr lang="en-AU" sz="800" b="0" dirty="0"/>
          </a:p>
          <a:p>
            <a:pPr>
              <a:lnSpc>
                <a:spcPct val="100000"/>
              </a:lnSpc>
            </a:pPr>
            <a:r>
              <a:rPr lang="en-AU" sz="800" b="0" dirty="0"/>
              <a:t>Doesn’t tell our end users what they need to know to achieve competency.</a:t>
            </a:r>
          </a:p>
          <a:p>
            <a:pPr>
              <a:lnSpc>
                <a:spcPct val="100000"/>
              </a:lnSpc>
            </a:pPr>
            <a:endParaRPr lang="en-AU" sz="800" b="0" dirty="0"/>
          </a:p>
          <a:p>
            <a:pPr>
              <a:lnSpc>
                <a:spcPct val="100000"/>
              </a:lnSpc>
            </a:pPr>
            <a:r>
              <a:rPr lang="en-AU" sz="800" b="0" dirty="0"/>
              <a:t>ASSESSMENT INSTRUMENTS – These are what provide a POINT OF DIFFERENCE between ONE TOOL and THE NEXT.</a:t>
            </a:r>
          </a:p>
          <a:p>
            <a:endParaRPr lang="en-AU" dirty="0"/>
          </a:p>
          <a:p>
            <a:endParaRPr lang="en-AU" dirty="0"/>
          </a:p>
        </p:txBody>
      </p:sp>
      <p:sp>
        <p:nvSpPr>
          <p:cNvPr id="5" name="Date Placeholder 4">
            <a:extLst>
              <a:ext uri="{FF2B5EF4-FFF2-40B4-BE49-F238E27FC236}">
                <a16:creationId xmlns:a16="http://schemas.microsoft.com/office/drawing/2014/main" id="{BC53525A-B829-42F3-98E1-2DD9448FBE4A}"/>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5635165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20000"/>
              </a:lnSpc>
              <a:spcBef>
                <a:spcPts val="300"/>
              </a:spcBef>
              <a:spcAft>
                <a:spcPts val="300"/>
              </a:spcAft>
              <a:buClrTx/>
              <a:buSzTx/>
              <a:buFontTx/>
              <a:buNone/>
              <a:tabLst/>
              <a:defRPr/>
            </a:pPr>
            <a:r>
              <a:rPr lang="en-AU" sz="800" dirty="0"/>
              <a:t>Time: 1 min </a:t>
            </a:r>
            <a:r>
              <a:rPr lang="en-GB" sz="800" dirty="0"/>
              <a:t>What is the Student required to DO? What is the Student required to SUBMIT?</a:t>
            </a:r>
          </a:p>
          <a:p>
            <a:pPr>
              <a:lnSpc>
                <a:spcPct val="120000"/>
              </a:lnSpc>
              <a:spcBef>
                <a:spcPts val="300"/>
              </a:spcBef>
              <a:spcAft>
                <a:spcPts val="300"/>
              </a:spcAft>
            </a:pPr>
            <a:r>
              <a:rPr lang="en-GB" sz="800" dirty="0"/>
              <a:t>All assessment evidence falls under these two verbs and, when we simplify our end requirements into these two categories, it actually simplifies our understanding of the materials required to enable the practice.</a:t>
            </a:r>
          </a:p>
          <a:p>
            <a:pPr>
              <a:lnSpc>
                <a:spcPct val="120000"/>
              </a:lnSpc>
              <a:spcBef>
                <a:spcPts val="300"/>
              </a:spcBef>
              <a:spcAft>
                <a:spcPts val="300"/>
              </a:spcAft>
            </a:pPr>
            <a:r>
              <a:rPr lang="en-GB" sz="800" dirty="0"/>
              <a:t>If a Student is DOING, they are performing an activity that needs to be observed, watched, heard, witnessed, etc.  This relates to activities that cannot be SUBMITTED.</a:t>
            </a:r>
          </a:p>
          <a:p>
            <a:pPr>
              <a:lnSpc>
                <a:spcPct val="120000"/>
              </a:lnSpc>
              <a:spcBef>
                <a:spcPts val="300"/>
              </a:spcBef>
              <a:spcAft>
                <a:spcPts val="300"/>
              </a:spcAft>
            </a:pPr>
            <a:r>
              <a:rPr lang="en-GB" sz="800" dirty="0"/>
              <a:t>If a Student is creating something tangible, such as a toolbox, or a cake, or a report, whether this be submitted in physical form or electronically, this is tangible evidence.</a:t>
            </a:r>
          </a:p>
          <a:p>
            <a:r>
              <a:rPr lang="en-AU" sz="800" dirty="0"/>
              <a:t>ARE THE ANSWERS TO THESE QUESTIONS CLEARLY WRITTEN WITHIN THE ACTIVITY INSTRUCTIONS?</a:t>
            </a:r>
          </a:p>
          <a:p>
            <a:r>
              <a:rPr lang="en-AU" sz="800" dirty="0"/>
              <a:t>RTOs often fill their assessment materials with </a:t>
            </a:r>
            <a:r>
              <a:rPr lang="en-AU" sz="800" b="1" dirty="0"/>
              <a:t>unnecessary information </a:t>
            </a:r>
            <a:r>
              <a:rPr lang="en-AU" sz="800" dirty="0"/>
              <a:t>such as:</a:t>
            </a:r>
          </a:p>
          <a:p>
            <a:pPr marL="228600" indent="-228600">
              <a:buFont typeface="+mj-lt"/>
              <a:buAutoNum type="arabicPeriod"/>
            </a:pPr>
            <a:r>
              <a:rPr lang="en-AU" sz="800" dirty="0"/>
              <a:t>Copied information from the unit of competency</a:t>
            </a:r>
          </a:p>
          <a:p>
            <a:pPr marL="228600" indent="-228600">
              <a:buFont typeface="+mj-lt"/>
              <a:buAutoNum type="arabicPeriod"/>
            </a:pPr>
            <a:r>
              <a:rPr lang="en-AU" sz="800" dirty="0"/>
              <a:t>Mapping of the tools and its instruments to the unit components</a:t>
            </a:r>
          </a:p>
          <a:p>
            <a:pPr marL="228600" indent="-228600">
              <a:buFont typeface="+mj-lt"/>
              <a:buAutoNum type="arabicPeriod"/>
            </a:pPr>
            <a:r>
              <a:rPr lang="en-AU" sz="800" dirty="0"/>
              <a:t>Information pertaining just to the assessors</a:t>
            </a:r>
          </a:p>
          <a:p>
            <a:pPr marL="228600" indent="-228600">
              <a:buFont typeface="+mj-lt"/>
              <a:buAutoNum type="arabicPeriod"/>
            </a:pPr>
            <a:r>
              <a:rPr lang="en-AU" sz="800" dirty="0"/>
              <a:t>Decision making rules – essentially, the answers </a:t>
            </a:r>
          </a:p>
          <a:p>
            <a:pPr marL="228600" indent="-228600">
              <a:buFont typeface="+mj-lt"/>
              <a:buAutoNum type="arabicPeriod"/>
            </a:pPr>
            <a:r>
              <a:rPr lang="en-AU" sz="800" dirty="0"/>
              <a:t>Unnecessary assessment system policy information</a:t>
            </a:r>
          </a:p>
          <a:p>
            <a:r>
              <a:rPr lang="en-AU" sz="800" dirty="0"/>
              <a:t>Looking at this from the perspective of the student, let’s ask ourselves why this information is in there.</a:t>
            </a:r>
          </a:p>
          <a:p>
            <a:pPr marL="228600" indent="-228600">
              <a:buFont typeface="+mj-lt"/>
              <a:buAutoNum type="arabicPeriod"/>
            </a:pPr>
            <a:r>
              <a:rPr lang="en-AU" sz="800" dirty="0"/>
              <a:t>Can access Unit Specification</a:t>
            </a:r>
          </a:p>
          <a:p>
            <a:pPr marL="228600" indent="-228600">
              <a:buFont typeface="+mj-lt"/>
              <a:buAutoNum type="arabicPeriod"/>
            </a:pPr>
            <a:r>
              <a:rPr lang="en-AU" sz="800" dirty="0"/>
              <a:t>Can access your mapping should you so wish as a separate document</a:t>
            </a:r>
          </a:p>
          <a:p>
            <a:pPr marL="228600" indent="-228600">
              <a:buFont typeface="+mj-lt"/>
              <a:buAutoNum type="arabicPeriod"/>
            </a:pPr>
            <a:r>
              <a:rPr lang="en-AU" sz="800" dirty="0"/>
              <a:t>Why would they need information that just pertains to the assessor? </a:t>
            </a:r>
          </a:p>
          <a:p>
            <a:pPr marL="228600" indent="-228600">
              <a:buFont typeface="+mj-lt"/>
              <a:buAutoNum type="arabicPeriod"/>
            </a:pPr>
            <a:r>
              <a:rPr lang="en-AU" sz="800" dirty="0"/>
              <a:t>Decision making rules are for decision makers e.g. The Assessor.  Be Careful.  Providing these to students is like giving them the answers to an exam.  You may be hindering their ability to perform a workplace role without a step by step procedure of what to do.  Unless the unit you are delivering is titled ‘How to follow a step by step procedure.’ they why would you do this?  So, really think about this one.</a:t>
            </a:r>
          </a:p>
          <a:p>
            <a:pPr marL="228600" indent="-228600">
              <a:buFont typeface="+mj-lt"/>
              <a:buAutoNum type="arabicPeriod"/>
            </a:pPr>
            <a:r>
              <a:rPr lang="en-AU" sz="800" dirty="0"/>
              <a:t>Policy and procedure information is for the employed/contracted VET staff</a:t>
            </a:r>
          </a:p>
          <a:p>
            <a:pPr marL="0" indent="0">
              <a:buFont typeface="+mj-lt"/>
              <a:buNone/>
            </a:pPr>
            <a:r>
              <a:rPr lang="en-AU" sz="800" dirty="0"/>
              <a:t>What do the Students want to know? What information do they NEED to glean from your assessment materials.</a:t>
            </a:r>
          </a:p>
          <a:p>
            <a:pPr marL="0" indent="0">
              <a:buFont typeface="+mj-lt"/>
              <a:buNone/>
            </a:pPr>
            <a:endParaRPr lang="en-AU" dirty="0"/>
          </a:p>
          <a:p>
            <a:pPr marL="0" indent="0">
              <a:buFont typeface="+mj-lt"/>
              <a:buNone/>
            </a:pPr>
            <a:endParaRPr lang="en-AU" dirty="0"/>
          </a:p>
        </p:txBody>
      </p:sp>
      <p:sp>
        <p:nvSpPr>
          <p:cNvPr id="5" name="Date Placeholder 4">
            <a:extLst>
              <a:ext uri="{FF2B5EF4-FFF2-40B4-BE49-F238E27FC236}">
                <a16:creationId xmlns:a16="http://schemas.microsoft.com/office/drawing/2014/main" id="{5EF601A7-2B49-48AB-AA2F-02CFCD801C5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828836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How would you measure this if you didn’t break down this criteria into smaller, more easily measurable components?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How would you structure these requirements into the context of a range of activity situations?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dirty="0">
                <a:solidFill>
                  <a:srgbClr val="FF0000"/>
                </a:solidFill>
              </a:rPr>
              <a:t>If I can bring you back to the verbal instructions concept.  If the only documentation the learner has to rely upon is the unit criteria, this was meant for YOU, NOT for them.  Your job as the assessment author is to unpack these standards along with a range of other considerations as we are addressing them today, for the purpose of enabling the learner, at their level of learning, to achieve competence.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endParaRPr lang="en-AU" dirty="0"/>
          </a:p>
        </p:txBody>
      </p:sp>
      <p:sp>
        <p:nvSpPr>
          <p:cNvPr id="5" name="Date Placeholder 4">
            <a:extLst>
              <a:ext uri="{FF2B5EF4-FFF2-40B4-BE49-F238E27FC236}">
                <a16:creationId xmlns:a16="http://schemas.microsoft.com/office/drawing/2014/main" id="{E3F2327B-0875-414A-9D5C-9B8DF45740AF}"/>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0184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2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How would you measure this if you didn’t break down this criteria into smaller, more easily measurable components?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How would you structure these requirements into the context of a range of activity situations?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endParaRPr lang="en-AU" dirty="0"/>
          </a:p>
        </p:txBody>
      </p:sp>
      <p:sp>
        <p:nvSpPr>
          <p:cNvPr id="5" name="Date Placeholder 4">
            <a:extLst>
              <a:ext uri="{FF2B5EF4-FFF2-40B4-BE49-F238E27FC236}">
                <a16:creationId xmlns:a16="http://schemas.microsoft.com/office/drawing/2014/main" id="{F10E5152-FBF2-43F5-9C58-89BD0A72929F}"/>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261514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How would you measure this if you didn’t break down this criteria into smaller, more easily measurable components?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How would you structure these requirements into the context of a range of activity situations?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endParaRPr lang="en-AU" dirty="0"/>
          </a:p>
        </p:txBody>
      </p:sp>
      <p:sp>
        <p:nvSpPr>
          <p:cNvPr id="5" name="Date Placeholder 4">
            <a:extLst>
              <a:ext uri="{FF2B5EF4-FFF2-40B4-BE49-F238E27FC236}">
                <a16:creationId xmlns:a16="http://schemas.microsoft.com/office/drawing/2014/main" id="{E1D8C70B-CD19-4E42-94DF-3CD1703153F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4018434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Places within the unit that you can ascertain VERBS, TANGIBLE ITEMS, PROCESSES, DESCRIPTORS and ‘NUMBER OF TIMES’ to use to form your BENCHMARK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This slide: Elements and Performance Criteria and Foundation Skills examples.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endParaRPr lang="en-AU" dirty="0"/>
          </a:p>
        </p:txBody>
      </p:sp>
      <p:sp>
        <p:nvSpPr>
          <p:cNvPr id="5" name="Date Placeholder 4">
            <a:extLst>
              <a:ext uri="{FF2B5EF4-FFF2-40B4-BE49-F238E27FC236}">
                <a16:creationId xmlns:a16="http://schemas.microsoft.com/office/drawing/2014/main" id="{2FCCE153-F8FD-4562-878B-6C6F6F43F314}"/>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40949471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Places within the unit that you can ascertain VERBS, TANGIBLE ITEMS, PROCESSES, DESCRIPTORS and ‘NUMBER OF TIMES’ to use to form your BENCHMARK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This slide: Performance Evidence and Knowledge Evidence and Assessment Conditions Examples.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endParaRPr lang="en-AU" dirty="0"/>
          </a:p>
        </p:txBody>
      </p:sp>
      <p:sp>
        <p:nvSpPr>
          <p:cNvPr id="5" name="Date Placeholder 4">
            <a:extLst>
              <a:ext uri="{FF2B5EF4-FFF2-40B4-BE49-F238E27FC236}">
                <a16:creationId xmlns:a16="http://schemas.microsoft.com/office/drawing/2014/main" id="{5E029F0E-0294-405F-A788-1417DE95A30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65206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Places within the unit that you can ascertain VERBS, TANGIBLE ITEMS, PROCESSES, DESCRIPTORS and ‘NUMBER OF TIMES’ to use to form your BENCHMARK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FF0000"/>
                </a:solidFill>
              </a:rPr>
              <a:t>This slide: Companion Volume Examples.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FF0000"/>
              </a:solidFill>
            </a:endParaRPr>
          </a:p>
          <a:p>
            <a:endParaRPr lang="en-AU" dirty="0"/>
          </a:p>
        </p:txBody>
      </p:sp>
      <p:sp>
        <p:nvSpPr>
          <p:cNvPr id="5" name="Date Placeholder 4">
            <a:extLst>
              <a:ext uri="{FF2B5EF4-FFF2-40B4-BE49-F238E27FC236}">
                <a16:creationId xmlns:a16="http://schemas.microsoft.com/office/drawing/2014/main" id="{663B6273-E50B-4849-A5A3-5D08CD29B34F}"/>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4090244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 min</a:t>
            </a:r>
          </a:p>
          <a:p>
            <a:endParaRPr lang="en-AU" dirty="0"/>
          </a:p>
          <a:p>
            <a:r>
              <a:rPr lang="en-AU" dirty="0"/>
              <a:t>As Slide.</a:t>
            </a:r>
          </a:p>
          <a:p>
            <a:endParaRPr lang="en-AU" dirty="0"/>
          </a:p>
          <a:p>
            <a:pPr marL="228600" indent="-228600">
              <a:buAutoNum type="arabicPeriod"/>
            </a:pPr>
            <a:r>
              <a:rPr lang="en-AU" dirty="0"/>
              <a:t>Define the evidence</a:t>
            </a:r>
          </a:p>
          <a:p>
            <a:pPr marL="228600" indent="-228600">
              <a:buAutoNum type="arabicPeriod"/>
            </a:pPr>
            <a:r>
              <a:rPr lang="en-AU" dirty="0"/>
              <a:t>Consider HOW you are collecting this evidence</a:t>
            </a:r>
          </a:p>
          <a:p>
            <a:pPr marL="228600" indent="-228600">
              <a:buAutoNum type="arabicPeriod"/>
            </a:pPr>
            <a:endParaRPr lang="en-AU" dirty="0"/>
          </a:p>
          <a:p>
            <a:pPr marL="228600" indent="-228600">
              <a:buAutoNum type="arabicPeriod"/>
            </a:pPr>
            <a:endParaRPr lang="en-AU" dirty="0"/>
          </a:p>
        </p:txBody>
      </p:sp>
      <p:sp>
        <p:nvSpPr>
          <p:cNvPr id="5" name="Date Placeholder 4">
            <a:extLst>
              <a:ext uri="{FF2B5EF4-FFF2-40B4-BE49-F238E27FC236}">
                <a16:creationId xmlns:a16="http://schemas.microsoft.com/office/drawing/2014/main" id="{2F4B908D-AAE9-4252-A5CF-79E26AC35355}"/>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5605143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1/2  min</a:t>
            </a:r>
          </a:p>
          <a:p>
            <a:endParaRPr lang="en-AU" dirty="0"/>
          </a:p>
          <a:p>
            <a:r>
              <a:rPr lang="en-AU" dirty="0"/>
              <a:t>Let’s be clear.  It is the assessment author who is writing the assessment task activity.  </a:t>
            </a:r>
          </a:p>
          <a:p>
            <a:endParaRPr lang="en-AU" dirty="0"/>
          </a:p>
          <a:p>
            <a:r>
              <a:rPr lang="en-AU" dirty="0"/>
              <a:t>The assessment task activity is NOT the performance criteria within the unit.  They are the Standards which we, as assessment authors, use to design and culminate our industry relevant assessment design activities.</a:t>
            </a:r>
          </a:p>
          <a:p>
            <a:endParaRPr lang="en-AU" dirty="0"/>
          </a:p>
          <a:p>
            <a:endParaRPr lang="en-AU" dirty="0"/>
          </a:p>
        </p:txBody>
      </p:sp>
      <p:sp>
        <p:nvSpPr>
          <p:cNvPr id="5" name="Date Placeholder 4">
            <a:extLst>
              <a:ext uri="{FF2B5EF4-FFF2-40B4-BE49-F238E27FC236}">
                <a16:creationId xmlns:a16="http://schemas.microsoft.com/office/drawing/2014/main" id="{3A887F96-BA2E-4700-9FAE-6704EE430DC7}"/>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1111488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800" dirty="0"/>
              <a:t>Time: 1½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800" dirty="0"/>
              <a:t>An Evidence Gathering Tool, such as this Observation Checklist, represents ALL of the things that YOU expect a learner to perform as a result of your CLEAR task instructions here on the left hand side.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800" dirty="0"/>
              <a:t>ANIMATE ARROW  These Decision Making Rules (Checklist Criteria) must represent those expectations to ENABLE the learner to meet the requirements of the UNIT COMPONENTS that YOU have aligned to this particular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800" dirty="0"/>
              <a:t>Collectively they REPRESENT the task and what it has INSTRUCTED THE LEARNERS TO DO. </a:t>
            </a:r>
            <a:r>
              <a:rPr lang="en-AU" sz="800" dirty="0">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800" dirty="0"/>
              <a:t>An Evidence Gathering Tool, such as this Observation Checklist, represents ALL of the things that YOU expect a learner to perform as a result of your CLEAR task instructions here on the left hand side.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800" dirty="0"/>
              <a:t>ANIMATE ARROW  These Decision Making Rules (Checklist Criteria) must represent those expectations to ENABLE the learner to meet the requirements of the UNIT COMPONENTS that YOU have aligned to this particular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800" dirty="0"/>
              <a:t>Collectively they REPRESENT the task and what it has INSTRUCTED THE LEARNERS TO DO. </a:t>
            </a:r>
            <a:r>
              <a:rPr lang="en-AU" sz="800" dirty="0">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800" dirty="0">
              <a:sym typeface="Wingdings" panose="05000000000000000000" pitchFamily="2" charset="2"/>
            </a:endParaRPr>
          </a:p>
          <a:p>
            <a:r>
              <a:rPr lang="en-AU" sz="800" dirty="0"/>
              <a:t>PROVIDE A SERVICE TO CUSTOMERS</a:t>
            </a:r>
          </a:p>
          <a:p>
            <a:pPr marL="228600" indent="-228600">
              <a:buAutoNum type="arabicPeriod"/>
            </a:pPr>
            <a:r>
              <a:rPr lang="en-AU" sz="800" dirty="0"/>
              <a:t>Travel Agency</a:t>
            </a:r>
          </a:p>
          <a:p>
            <a:pPr marL="228600" indent="-228600">
              <a:buAutoNum type="arabicPeriod"/>
            </a:pPr>
            <a:r>
              <a:rPr lang="en-AU" sz="800" dirty="0"/>
              <a:t>First point of call</a:t>
            </a:r>
          </a:p>
          <a:p>
            <a:pPr marL="228600" indent="-228600">
              <a:buAutoNum type="arabicPeriod"/>
            </a:pPr>
            <a:r>
              <a:rPr lang="en-AU" sz="800" dirty="0"/>
              <a:t>Receive customer requests in a manner of ways</a:t>
            </a:r>
          </a:p>
          <a:p>
            <a:pPr marL="228600" indent="-228600">
              <a:buAutoNum type="arabicPeriod"/>
            </a:pPr>
            <a:r>
              <a:rPr lang="en-AU" sz="800" dirty="0"/>
              <a:t>Focus is on how they deal with those customers </a:t>
            </a:r>
          </a:p>
          <a:p>
            <a:pPr marL="228600" indent="-228600">
              <a:buAutoNum type="arabicPeriod"/>
            </a:pPr>
            <a:r>
              <a:rPr lang="en-AU" sz="800" dirty="0"/>
              <a:t>Reaching a point of customer satisfaction</a:t>
            </a:r>
          </a:p>
          <a:p>
            <a:pPr marL="228600" indent="-228600">
              <a:buAutoNum type="arabicPeriod"/>
            </a:pPr>
            <a:endParaRPr lang="en-AU" sz="800" dirty="0"/>
          </a:p>
          <a:p>
            <a:pPr marL="0" indent="0">
              <a:buNone/>
            </a:pPr>
            <a:r>
              <a:rPr lang="en-AU" sz="800" dirty="0"/>
              <a:t>POINT OF THIS SLIDE ….</a:t>
            </a:r>
          </a:p>
          <a:p>
            <a:pPr marL="0" indent="0">
              <a:buNone/>
            </a:pPr>
            <a:r>
              <a:rPr lang="en-AU" sz="800" dirty="0"/>
              <a:t>They can read the scenario in their own time.  Point is, the evidence gathering tool (or tools) and its associated decision making rules (instruments used to gathering evidence) directly align to one another.  </a:t>
            </a:r>
          </a:p>
          <a:p>
            <a:pPr marL="0" indent="0">
              <a:buNone/>
            </a:pPr>
            <a:endParaRPr lang="en-AU" sz="800" dirty="0"/>
          </a:p>
          <a:p>
            <a:pPr marL="0" indent="0">
              <a:buNone/>
            </a:pPr>
            <a:r>
              <a:rPr lang="en-AU" sz="800" dirty="0"/>
              <a:t>What you have asked the STUDENTS to DO IS what you are assessing. </a:t>
            </a:r>
          </a:p>
          <a:p>
            <a:pPr marL="0" indent="0">
              <a:buNone/>
            </a:pPr>
            <a:r>
              <a:rPr lang="en-AU" sz="800" dirty="0"/>
              <a:t>It is NOT the standards of the unit.  It is the task scenario which, in itself, ENABLES the learner to meet the requirements of the unit in a way which represents the industry relevant job role context that has been provided.</a:t>
            </a:r>
          </a:p>
        </p:txBody>
      </p:sp>
      <p:sp>
        <p:nvSpPr>
          <p:cNvPr id="5" name="Date Placeholder 4">
            <a:extLst>
              <a:ext uri="{FF2B5EF4-FFF2-40B4-BE49-F238E27FC236}">
                <a16:creationId xmlns:a16="http://schemas.microsoft.com/office/drawing/2014/main" id="{028EA5FA-FCFD-4538-8418-85A699CA915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1982896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263" marR="0" lvl="0" indent="-449263" algn="l" defTabSz="914400" rtl="0" eaLnBrk="1" fontAlgn="auto" latinLnBrk="0" hangingPunct="1">
              <a:lnSpc>
                <a:spcPct val="100000"/>
              </a:lnSpc>
              <a:spcBef>
                <a:spcPts val="0"/>
              </a:spcBef>
              <a:spcAft>
                <a:spcPts val="0"/>
              </a:spcAft>
              <a:buClrTx/>
              <a:buSzTx/>
              <a:buFontTx/>
              <a:buNone/>
              <a:tabLst/>
              <a:defRPr/>
            </a:pPr>
            <a:r>
              <a:rPr lang="en-AU" sz="900" dirty="0">
                <a:solidFill>
                  <a:schemeClr val="tx1"/>
                </a:solidFill>
              </a:rPr>
              <a:t>Time: 1½ min  </a:t>
            </a:r>
            <a:r>
              <a:rPr lang="en-GB" sz="900" dirty="0">
                <a:solidFill>
                  <a:schemeClr val="tx1"/>
                </a:solidFill>
              </a:rPr>
              <a:t>Is it </a:t>
            </a:r>
            <a:r>
              <a:rPr lang="en-GB" sz="900" b="1" dirty="0">
                <a:solidFill>
                  <a:schemeClr val="tx1"/>
                </a:solidFill>
              </a:rPr>
              <a:t>Q&amp;A</a:t>
            </a:r>
            <a:r>
              <a:rPr lang="en-GB" sz="900" dirty="0">
                <a:solidFill>
                  <a:schemeClr val="tx1"/>
                </a:solidFill>
              </a:rPr>
              <a:t>?    Many methods of Q&amp;A.  Written questions, verbal questions, interviews.  </a:t>
            </a:r>
          </a:p>
          <a:p>
            <a:pPr marL="449263" marR="0" lvl="0" indent="-449263" algn="l" defTabSz="914400" rtl="0" eaLnBrk="1" fontAlgn="auto" latinLnBrk="0" hangingPunct="1">
              <a:lnSpc>
                <a:spcPct val="100000"/>
              </a:lnSpc>
              <a:spcBef>
                <a:spcPts val="0"/>
              </a:spcBef>
              <a:spcAft>
                <a:spcPts val="0"/>
              </a:spcAft>
              <a:buClrTx/>
              <a:buSzTx/>
              <a:buFontTx/>
              <a:buNone/>
              <a:tabLst/>
              <a:defRPr/>
            </a:pPr>
            <a:endParaRPr lang="en-GB" sz="900" dirty="0">
              <a:solidFill>
                <a:schemeClr val="tx1"/>
              </a:solidFill>
            </a:endParaRPr>
          </a:p>
          <a:p>
            <a:pPr marL="449263" indent="-449263">
              <a:lnSpc>
                <a:spcPct val="100000"/>
              </a:lnSpc>
              <a:spcBef>
                <a:spcPts val="0"/>
              </a:spcBef>
              <a:spcAft>
                <a:spcPts val="0"/>
              </a:spcAft>
              <a:buNone/>
            </a:pPr>
            <a:r>
              <a:rPr lang="en-GB" sz="900" dirty="0">
                <a:solidFill>
                  <a:schemeClr val="tx1"/>
                </a:solidFill>
              </a:rPr>
              <a:t>In each instance there would be benchmark responses.  What is the correct response?  To ensure quality moderation of assessment judgements across assessors, a guide of acceptable responses must be provided where questions are involved.  Most checklists list criteria that must be met.   A list of benchmark responses often provide a range of acceptable responses pertaining to situation type questions.  </a:t>
            </a:r>
          </a:p>
          <a:p>
            <a:pPr marL="449263" indent="-449263">
              <a:lnSpc>
                <a:spcPct val="100000"/>
              </a:lnSpc>
              <a:spcBef>
                <a:spcPts val="0"/>
              </a:spcBef>
              <a:spcAft>
                <a:spcPts val="0"/>
              </a:spcAft>
              <a:buNone/>
            </a:pPr>
            <a:endParaRPr lang="en-GB" sz="900" dirty="0">
              <a:solidFill>
                <a:schemeClr val="tx1"/>
              </a:solidFill>
            </a:endParaRPr>
          </a:p>
          <a:p>
            <a:pPr marL="449263" indent="-449263">
              <a:lnSpc>
                <a:spcPct val="100000"/>
              </a:lnSpc>
              <a:spcBef>
                <a:spcPts val="0"/>
              </a:spcBef>
              <a:spcAft>
                <a:spcPts val="0"/>
              </a:spcAft>
              <a:buNone/>
            </a:pPr>
            <a:r>
              <a:rPr lang="en-GB" sz="900" dirty="0">
                <a:solidFill>
                  <a:schemeClr val="tx1"/>
                </a:solidFill>
              </a:rPr>
              <a:t>Method that is relevant to the type of questioning activity e.g.</a:t>
            </a:r>
          </a:p>
          <a:p>
            <a:pPr marL="449263" indent="-449263">
              <a:lnSpc>
                <a:spcPct val="100000"/>
              </a:lnSpc>
              <a:spcBef>
                <a:spcPts val="0"/>
              </a:spcBef>
              <a:spcAft>
                <a:spcPts val="0"/>
              </a:spcAft>
              <a:buFont typeface="Arial" panose="020B0604020202020204" pitchFamily="34" charset="0"/>
              <a:buChar char="•"/>
            </a:pPr>
            <a:r>
              <a:rPr lang="en-GB" sz="900" dirty="0">
                <a:solidFill>
                  <a:schemeClr val="tx1"/>
                </a:solidFill>
              </a:rPr>
              <a:t>Written questions – submit response</a:t>
            </a:r>
          </a:p>
          <a:p>
            <a:pPr marL="449263" indent="-449263">
              <a:lnSpc>
                <a:spcPct val="100000"/>
              </a:lnSpc>
              <a:spcBef>
                <a:spcPts val="0"/>
              </a:spcBef>
              <a:spcAft>
                <a:spcPts val="0"/>
              </a:spcAft>
              <a:buFont typeface="Arial" panose="020B0604020202020204" pitchFamily="34" charset="0"/>
              <a:buChar char="•"/>
            </a:pPr>
            <a:r>
              <a:rPr lang="en-GB" sz="900" dirty="0">
                <a:solidFill>
                  <a:schemeClr val="tx1"/>
                </a:solidFill>
              </a:rPr>
              <a:t>Verbal questions – who writes down the responses?  </a:t>
            </a:r>
          </a:p>
          <a:p>
            <a:pPr marL="449263" indent="-449263">
              <a:lnSpc>
                <a:spcPct val="100000"/>
              </a:lnSpc>
              <a:spcBef>
                <a:spcPts val="0"/>
              </a:spcBef>
              <a:spcAft>
                <a:spcPts val="0"/>
              </a:spcAft>
              <a:buFont typeface="Arial" panose="020B0604020202020204" pitchFamily="34" charset="0"/>
              <a:buChar char="•"/>
            </a:pPr>
            <a:r>
              <a:rPr lang="en-GB" sz="900" dirty="0">
                <a:solidFill>
                  <a:schemeClr val="tx1"/>
                </a:solidFill>
              </a:rPr>
              <a:t>Interview – different to verbal questions exercise in that a range of verbal responses are required to accurately describe or account for a given situation, as presented within the question.  Benchmark responses would list a range of items for ‘inclusion’ within the learner’s responses meaning that, the student could say 50 words, they could say 500 words, but as long as items a), b) and c) are included within that response then they have met the criteria for that question.  </a:t>
            </a:r>
          </a:p>
          <a:p>
            <a:pPr marL="449263" indent="-449263">
              <a:lnSpc>
                <a:spcPct val="100000"/>
              </a:lnSpc>
              <a:spcBef>
                <a:spcPts val="0"/>
              </a:spcBef>
              <a:spcAft>
                <a:spcPts val="0"/>
              </a:spcAft>
              <a:buNone/>
            </a:pPr>
            <a:endParaRPr lang="en-GB" sz="900" dirty="0">
              <a:solidFill>
                <a:schemeClr val="tx1"/>
              </a:solidFill>
            </a:endParaRPr>
          </a:p>
          <a:p>
            <a:pPr marL="449263" indent="-449263">
              <a:lnSpc>
                <a:spcPct val="100000"/>
              </a:lnSpc>
              <a:spcBef>
                <a:spcPts val="0"/>
              </a:spcBef>
              <a:spcAft>
                <a:spcPts val="0"/>
              </a:spcAft>
              <a:buNone/>
            </a:pPr>
            <a:r>
              <a:rPr lang="en-GB" sz="900" dirty="0">
                <a:solidFill>
                  <a:schemeClr val="tx1"/>
                </a:solidFill>
              </a:rPr>
              <a:t>These responses are more general to the learner’s situation e.g. describe your role within the group project:</a:t>
            </a:r>
          </a:p>
          <a:p>
            <a:pPr marL="514350" indent="-514350">
              <a:lnSpc>
                <a:spcPct val="100000"/>
              </a:lnSpc>
              <a:spcBef>
                <a:spcPts val="0"/>
              </a:spcBef>
              <a:spcAft>
                <a:spcPts val="0"/>
              </a:spcAft>
              <a:buAutoNum type="alphaLcParenR"/>
            </a:pPr>
            <a:r>
              <a:rPr lang="en-GB" sz="900" dirty="0">
                <a:solidFill>
                  <a:schemeClr val="tx1"/>
                </a:solidFill>
              </a:rPr>
              <a:t>What role they played.</a:t>
            </a:r>
          </a:p>
          <a:p>
            <a:pPr marL="514350" indent="-514350">
              <a:lnSpc>
                <a:spcPct val="100000"/>
              </a:lnSpc>
              <a:spcBef>
                <a:spcPts val="0"/>
              </a:spcBef>
              <a:spcAft>
                <a:spcPts val="0"/>
              </a:spcAft>
              <a:buAutoNum type="alphaLcParenR"/>
            </a:pPr>
            <a:r>
              <a:rPr lang="en-GB" sz="900" dirty="0">
                <a:solidFill>
                  <a:schemeClr val="tx1"/>
                </a:solidFill>
              </a:rPr>
              <a:t>What they had to do as part of that role.</a:t>
            </a:r>
          </a:p>
          <a:p>
            <a:pPr marL="514350" indent="-514350">
              <a:lnSpc>
                <a:spcPct val="100000"/>
              </a:lnSpc>
              <a:spcBef>
                <a:spcPts val="0"/>
              </a:spcBef>
              <a:spcAft>
                <a:spcPts val="0"/>
              </a:spcAft>
              <a:buAutoNum type="alphaLcParenR"/>
            </a:pPr>
            <a:r>
              <a:rPr lang="en-GB" sz="900" dirty="0">
                <a:solidFill>
                  <a:schemeClr val="tx1"/>
                </a:solidFill>
              </a:rPr>
              <a:t>Should the learner simply respond with, I was the “minute taker” (for example) within the group, they have only answered half of the acceptable response.  The assessor can then prompt the learner which another question to say, can you describe for me the duties you had to perform as a part of that role?  Then hopefully, the learner would answer component b) of that acceptable benchmark response. </a:t>
            </a:r>
          </a:p>
          <a:p>
            <a:endParaRPr lang="en-AU" dirty="0"/>
          </a:p>
        </p:txBody>
      </p:sp>
      <p:sp>
        <p:nvSpPr>
          <p:cNvPr id="5" name="Date Placeholder 4">
            <a:extLst>
              <a:ext uri="{FF2B5EF4-FFF2-40B4-BE49-F238E27FC236}">
                <a16:creationId xmlns:a16="http://schemas.microsoft.com/office/drawing/2014/main" id="{77409641-B434-4A2A-9523-491E36F097DD}"/>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0526892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263" marR="0" lvl="0" indent="-449263" algn="l" defTabSz="914400" rtl="0" eaLnBrk="1" fontAlgn="auto" latinLnBrk="0" hangingPunct="1">
              <a:lnSpc>
                <a:spcPct val="100000"/>
              </a:lnSpc>
              <a:spcBef>
                <a:spcPts val="600"/>
              </a:spcBef>
              <a:spcAft>
                <a:spcPts val="600"/>
              </a:spcAft>
              <a:buClrTx/>
              <a:buSzTx/>
              <a:buFontTx/>
              <a:buNone/>
              <a:tabLst/>
              <a:defRPr/>
            </a:pPr>
            <a:r>
              <a:rPr lang="en-AU" dirty="0"/>
              <a:t>Time: ½ min</a:t>
            </a:r>
          </a:p>
          <a:p>
            <a:pPr marL="449263" indent="-449263">
              <a:lnSpc>
                <a:spcPct val="100000"/>
              </a:lnSpc>
              <a:spcBef>
                <a:spcPts val="600"/>
              </a:spcBef>
              <a:spcAft>
                <a:spcPts val="600"/>
              </a:spcAft>
              <a:buNone/>
            </a:pPr>
            <a:endParaRPr lang="en-GB" sz="1200" dirty="0">
              <a:solidFill>
                <a:srgbClr val="3B249C"/>
              </a:solidFill>
            </a:endParaRPr>
          </a:p>
          <a:p>
            <a:pPr marL="449263" indent="-449263">
              <a:lnSpc>
                <a:spcPct val="100000"/>
              </a:lnSpc>
              <a:spcBef>
                <a:spcPts val="600"/>
              </a:spcBef>
              <a:spcAft>
                <a:spcPts val="600"/>
              </a:spcAft>
              <a:buNone/>
            </a:pPr>
            <a:r>
              <a:rPr lang="en-GB" sz="1200" dirty="0">
                <a:solidFill>
                  <a:srgbClr val="3B249C"/>
                </a:solidFill>
              </a:rPr>
              <a:t>Is it </a:t>
            </a:r>
            <a:r>
              <a:rPr lang="en-GB" sz="1200" b="1" dirty="0">
                <a:solidFill>
                  <a:srgbClr val="3B249C"/>
                </a:solidFill>
              </a:rPr>
              <a:t>directly demonstrated</a:t>
            </a:r>
            <a:r>
              <a:rPr lang="en-GB" sz="1200" dirty="0">
                <a:solidFill>
                  <a:srgbClr val="3B249C"/>
                </a:solidFill>
              </a:rPr>
              <a:t>?  </a:t>
            </a:r>
          </a:p>
          <a:p>
            <a:pPr marL="449263" indent="-449263">
              <a:lnSpc>
                <a:spcPct val="100000"/>
              </a:lnSpc>
              <a:spcBef>
                <a:spcPts val="600"/>
              </a:spcBef>
              <a:spcAft>
                <a:spcPts val="600"/>
              </a:spcAft>
              <a:buNone/>
            </a:pPr>
            <a:endParaRPr lang="en-GB" sz="1200" dirty="0">
              <a:solidFill>
                <a:srgbClr val="3B249C"/>
              </a:solidFill>
            </a:endParaRPr>
          </a:p>
          <a:p>
            <a:pPr marL="449263" indent="-449263">
              <a:lnSpc>
                <a:spcPct val="100000"/>
              </a:lnSpc>
              <a:spcBef>
                <a:spcPts val="600"/>
              </a:spcBef>
              <a:spcAft>
                <a:spcPts val="600"/>
              </a:spcAft>
              <a:buNone/>
            </a:pPr>
            <a:r>
              <a:rPr lang="en-GB" sz="1200" dirty="0">
                <a:solidFill>
                  <a:srgbClr val="3B249C"/>
                </a:solidFill>
              </a:rPr>
              <a:t>Direct assessment – where the assessor directly assesses the evidence either through observation or the submission of work that is made directly to the assessor.  A direct judgment can be made in this regard.</a:t>
            </a:r>
          </a:p>
          <a:p>
            <a:pPr marL="449263" indent="-449263">
              <a:lnSpc>
                <a:spcPct val="100000"/>
              </a:lnSpc>
              <a:spcBef>
                <a:spcPts val="600"/>
              </a:spcBef>
              <a:spcAft>
                <a:spcPts val="600"/>
              </a:spcAft>
              <a:buNone/>
            </a:pPr>
            <a:endParaRPr lang="en-GB" sz="1200" dirty="0">
              <a:solidFill>
                <a:srgbClr val="3B249C"/>
              </a:solidFill>
            </a:endParaRPr>
          </a:p>
          <a:p>
            <a:pPr marL="449263" indent="-449263">
              <a:lnSpc>
                <a:spcPct val="100000"/>
              </a:lnSpc>
              <a:spcBef>
                <a:spcPts val="600"/>
              </a:spcBef>
              <a:spcAft>
                <a:spcPts val="600"/>
              </a:spcAft>
              <a:buNone/>
            </a:pPr>
            <a:r>
              <a:rPr lang="en-GB" sz="1200" dirty="0">
                <a:solidFill>
                  <a:srgbClr val="3B249C"/>
                </a:solidFill>
              </a:rPr>
              <a:t>Is it collected via other means e.g. </a:t>
            </a:r>
            <a:r>
              <a:rPr lang="en-GB" sz="1200" b="1" dirty="0">
                <a:solidFill>
                  <a:srgbClr val="3B249C"/>
                </a:solidFill>
              </a:rPr>
              <a:t>third party</a:t>
            </a:r>
            <a:r>
              <a:rPr lang="en-GB" sz="1200" dirty="0">
                <a:solidFill>
                  <a:srgbClr val="3B249C"/>
                </a:solidFill>
              </a:rPr>
              <a:t>. – where the assessor is dependent upon information gathered by another person.  </a:t>
            </a:r>
          </a:p>
          <a:p>
            <a:pPr marL="449263" indent="-449263">
              <a:lnSpc>
                <a:spcPct val="100000"/>
              </a:lnSpc>
              <a:spcBef>
                <a:spcPts val="600"/>
              </a:spcBef>
              <a:spcAft>
                <a:spcPts val="600"/>
              </a:spcAft>
              <a:buNone/>
            </a:pPr>
            <a:r>
              <a:rPr lang="en-GB" sz="1200" dirty="0">
                <a:solidFill>
                  <a:srgbClr val="3B249C"/>
                </a:solidFill>
              </a:rPr>
              <a:t>The assessor combines this information with other directly gathered and assessed outcomes to make an overall assessment judgement.</a:t>
            </a:r>
          </a:p>
          <a:p>
            <a:endParaRPr lang="en-AU" dirty="0"/>
          </a:p>
        </p:txBody>
      </p:sp>
      <p:sp>
        <p:nvSpPr>
          <p:cNvPr id="5" name="Date Placeholder 4">
            <a:extLst>
              <a:ext uri="{FF2B5EF4-FFF2-40B4-BE49-F238E27FC236}">
                <a16:creationId xmlns:a16="http://schemas.microsoft.com/office/drawing/2014/main" id="{CCC7C77D-41F4-43AF-B77F-3BF7A5B2762F}"/>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0221928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263" marR="0" lvl="0" indent="-449263" algn="l" defTabSz="914400" rtl="0" eaLnBrk="1" fontAlgn="auto" latinLnBrk="0" hangingPunct="1">
              <a:lnSpc>
                <a:spcPct val="100000"/>
              </a:lnSpc>
              <a:spcBef>
                <a:spcPts val="600"/>
              </a:spcBef>
              <a:spcAft>
                <a:spcPts val="600"/>
              </a:spcAft>
              <a:buClrTx/>
              <a:buSzTx/>
              <a:buFontTx/>
              <a:buNone/>
              <a:tabLst/>
              <a:defRPr/>
            </a:pPr>
            <a:r>
              <a:rPr lang="en-AU" dirty="0"/>
              <a:t>Time: 1 min</a:t>
            </a:r>
          </a:p>
          <a:p>
            <a:pPr marL="449263" indent="-449263">
              <a:lnSpc>
                <a:spcPct val="100000"/>
              </a:lnSpc>
              <a:spcBef>
                <a:spcPts val="600"/>
              </a:spcBef>
              <a:spcAft>
                <a:spcPts val="600"/>
              </a:spcAft>
              <a:buNone/>
            </a:pPr>
            <a:endParaRPr lang="en-GB" sz="1200" dirty="0">
              <a:solidFill>
                <a:srgbClr val="3B249C"/>
              </a:solidFill>
            </a:endParaRPr>
          </a:p>
          <a:p>
            <a:r>
              <a:rPr lang="en-GB" sz="1200" dirty="0">
                <a:solidFill>
                  <a:srgbClr val="3B249C"/>
                </a:solidFill>
              </a:rPr>
              <a:t>As Slide.</a:t>
            </a:r>
            <a:endParaRPr lang="en-AU" dirty="0"/>
          </a:p>
        </p:txBody>
      </p:sp>
      <p:sp>
        <p:nvSpPr>
          <p:cNvPr id="5" name="Date Placeholder 4">
            <a:extLst>
              <a:ext uri="{FF2B5EF4-FFF2-40B4-BE49-F238E27FC236}">
                <a16:creationId xmlns:a16="http://schemas.microsoft.com/office/drawing/2014/main" id="{CC192625-9136-477C-9569-5D45C2A41654}"/>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8820425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263" marR="0" lvl="0" indent="-449263" algn="l" defTabSz="914400" rtl="0" eaLnBrk="1" fontAlgn="auto" latinLnBrk="0" hangingPunct="1">
              <a:lnSpc>
                <a:spcPct val="100000"/>
              </a:lnSpc>
              <a:spcBef>
                <a:spcPts val="0"/>
              </a:spcBef>
              <a:spcAft>
                <a:spcPts val="0"/>
              </a:spcAft>
              <a:buClrTx/>
              <a:buSzTx/>
              <a:buFontTx/>
              <a:buNone/>
              <a:tabLst/>
              <a:defRPr/>
            </a:pPr>
            <a:r>
              <a:rPr lang="en-AU" sz="1000" b="0" dirty="0"/>
              <a:t>Time: 1 min</a:t>
            </a:r>
          </a:p>
          <a:p>
            <a:pPr marL="449263" indent="-449263">
              <a:lnSpc>
                <a:spcPct val="100000"/>
              </a:lnSpc>
              <a:spcBef>
                <a:spcPts val="0"/>
              </a:spcBef>
              <a:spcAft>
                <a:spcPts val="0"/>
              </a:spcAft>
              <a:buNone/>
            </a:pPr>
            <a:r>
              <a:rPr lang="en-GB" sz="1000" b="0" dirty="0"/>
              <a:t>Combination – sometimes the task may only be fulfilled through a combination of these things and this will often culminate in either a portfolio of work or structure activities, the components for which would be assessed using a variety of methods.  Depending upon the context, timing and situation of the activities, the assessor may decide that each of these components are to be assessed separately or that assessment checklists may be constructed to represent a variety of methods </a:t>
            </a:r>
            <a:r>
              <a:rPr lang="en-GB" sz="1000" b="0" dirty="0" err="1"/>
              <a:t>eg.</a:t>
            </a:r>
            <a:endParaRPr lang="en-GB" sz="1000" b="0" dirty="0"/>
          </a:p>
          <a:p>
            <a:pPr marL="449263" indent="-449263">
              <a:lnSpc>
                <a:spcPct val="100000"/>
              </a:lnSpc>
              <a:spcBef>
                <a:spcPts val="0"/>
              </a:spcBef>
              <a:spcAft>
                <a:spcPts val="0"/>
              </a:spcAft>
              <a:buFont typeface="Arial" panose="020B0604020202020204" pitchFamily="34" charset="0"/>
              <a:buChar char="•"/>
            </a:pPr>
            <a:r>
              <a:rPr lang="en-GB" sz="1000" b="0" dirty="0"/>
              <a:t>Observation with verbal questions</a:t>
            </a:r>
          </a:p>
          <a:p>
            <a:pPr marL="449263" indent="-449263">
              <a:lnSpc>
                <a:spcPct val="100000"/>
              </a:lnSpc>
              <a:spcBef>
                <a:spcPts val="0"/>
              </a:spcBef>
              <a:spcAft>
                <a:spcPts val="0"/>
              </a:spcAft>
              <a:buFont typeface="Arial" panose="020B0604020202020204" pitchFamily="34" charset="0"/>
              <a:buChar char="•"/>
            </a:pPr>
            <a:r>
              <a:rPr lang="en-GB" sz="1000" b="0" dirty="0"/>
              <a:t>Portfolio checklist comprising of written work outcomes, observation of video recording submission and observation of role play.  </a:t>
            </a:r>
          </a:p>
          <a:p>
            <a:pPr marL="449263" indent="-449263">
              <a:lnSpc>
                <a:spcPct val="100000"/>
              </a:lnSpc>
              <a:spcBef>
                <a:spcPts val="0"/>
              </a:spcBef>
              <a:spcAft>
                <a:spcPts val="0"/>
              </a:spcAft>
              <a:buFont typeface="Arial" panose="020B0604020202020204" pitchFamily="34" charset="0"/>
              <a:buChar char="•"/>
            </a:pPr>
            <a:r>
              <a:rPr lang="en-GB" sz="1000" b="0" dirty="0"/>
              <a:t>What is fair to both the learner – sufficiently and appropriately represents the evidence they have performed and/or submitted</a:t>
            </a:r>
          </a:p>
          <a:p>
            <a:pPr marL="449263" indent="-449263">
              <a:lnSpc>
                <a:spcPct val="100000"/>
              </a:lnSpc>
              <a:spcBef>
                <a:spcPts val="0"/>
              </a:spcBef>
              <a:spcAft>
                <a:spcPts val="0"/>
              </a:spcAft>
              <a:buFont typeface="Arial" panose="020B0604020202020204" pitchFamily="34" charset="0"/>
              <a:buChar char="•"/>
            </a:pPr>
            <a:r>
              <a:rPr lang="en-GB" sz="1000" b="0" dirty="0"/>
              <a:t>What is fair to the assessor – provides the assessor adequate opportunities to gather the evidence efficiently and effectively without hindrance</a:t>
            </a:r>
          </a:p>
          <a:p>
            <a:pPr>
              <a:lnSpc>
                <a:spcPct val="100000"/>
              </a:lnSpc>
              <a:spcBef>
                <a:spcPts val="0"/>
              </a:spcBef>
              <a:spcAft>
                <a:spcPts val="0"/>
              </a:spcAft>
            </a:pPr>
            <a:r>
              <a:rPr lang="en-AU" sz="1000" b="0" dirty="0"/>
              <a:t>WHY WOULD YOU DO THIS? If the submission of these three items occur at different times it is best to keep them separated.</a:t>
            </a:r>
          </a:p>
          <a:p>
            <a:pPr>
              <a:lnSpc>
                <a:spcPct val="100000"/>
              </a:lnSpc>
              <a:spcBef>
                <a:spcPts val="0"/>
              </a:spcBef>
              <a:spcAft>
                <a:spcPts val="0"/>
              </a:spcAft>
            </a:pPr>
            <a:r>
              <a:rPr lang="en-AU" sz="1000" b="0" dirty="0"/>
              <a:t>If they are occurring simultaneously such as,</a:t>
            </a:r>
          </a:p>
          <a:p>
            <a:pPr>
              <a:lnSpc>
                <a:spcPct val="100000"/>
              </a:lnSpc>
              <a:spcBef>
                <a:spcPts val="0"/>
              </a:spcBef>
              <a:spcAft>
                <a:spcPts val="0"/>
              </a:spcAft>
            </a:pPr>
            <a:r>
              <a:rPr lang="en-AU" sz="1000" b="0" dirty="0">
                <a:solidFill>
                  <a:srgbClr val="0070C0"/>
                </a:solidFill>
              </a:rPr>
              <a:t>EXAMPLE: Student is building a cubby house.  You are observing the build, you are asking the student questions as they build and they are submitting the cubby house all as one outcome of one single task, then by all means, do this!  </a:t>
            </a:r>
            <a:r>
              <a:rPr lang="en-AU" sz="1000" b="0" dirty="0">
                <a:solidFill>
                  <a:srgbClr val="0070C0"/>
                </a:solidFill>
                <a:sym typeface="Wingdings" panose="05000000000000000000" pitchFamily="2" charset="2"/>
              </a:rPr>
              <a:t>  </a:t>
            </a:r>
            <a:endParaRPr lang="en-AU" sz="1000" b="0" dirty="0">
              <a:solidFill>
                <a:srgbClr val="0070C0"/>
              </a:solidFill>
            </a:endParaRPr>
          </a:p>
        </p:txBody>
      </p:sp>
      <p:sp>
        <p:nvSpPr>
          <p:cNvPr id="5" name="Date Placeholder 4">
            <a:extLst>
              <a:ext uri="{FF2B5EF4-FFF2-40B4-BE49-F238E27FC236}">
                <a16:creationId xmlns:a16="http://schemas.microsoft.com/office/drawing/2014/main" id="{6F9A2DA7-CB7D-41DB-9E9B-4EBF7FCCA394}"/>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7627279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900" dirty="0">
                <a:solidFill>
                  <a:schemeClr val="tx1"/>
                </a:solidFill>
              </a:rPr>
              <a:t>Time: 2 min  </a:t>
            </a:r>
            <a:r>
              <a:rPr lang="en-GB" sz="900" dirty="0">
                <a:solidFill>
                  <a:schemeClr val="tx1"/>
                </a:solidFill>
              </a:rPr>
              <a:t>Collection of evidence that represents </a:t>
            </a:r>
            <a:r>
              <a:rPr lang="en-GB" sz="900" b="1" dirty="0">
                <a:solidFill>
                  <a:schemeClr val="tx1"/>
                </a:solidFill>
              </a:rPr>
              <a:t>KNOWLEDGE</a:t>
            </a:r>
            <a:r>
              <a:rPr lang="en-GB" sz="900" dirty="0">
                <a:solidFill>
                  <a:schemeClr val="tx1"/>
                </a:solidFill>
              </a:rPr>
              <a:t> and </a:t>
            </a:r>
            <a:r>
              <a:rPr lang="en-GB" sz="900" b="1" dirty="0">
                <a:solidFill>
                  <a:schemeClr val="tx1"/>
                </a:solidFill>
              </a:rPr>
              <a:t>SKILL </a:t>
            </a:r>
            <a:r>
              <a:rPr lang="en-GB" sz="900" dirty="0">
                <a:solidFill>
                  <a:schemeClr val="tx1"/>
                </a:solidFill>
              </a:rPr>
              <a:t>that has already been acquired.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The PURPOSE of the ASSESSMENT ONLY pathway is NOT to provide the candidate with assessment tools that you have developed based on an industry relevant scenario.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The point is, they have ALREADY DONE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So, YOUR FOCUS is on developing tools that will ENABLE you to RECORD evidence that the candidate provides from their job role(s) and align this to the requirements of the unit.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STILL taking into account the Principles of Assessment and Rules of Evidence (which we shall cover in tomorrow’s webinar session).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Mel, speak to the TYPES of EVIDENCE GATHERING.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tx1"/>
                </a:solidFill>
              </a:rPr>
              <a:t>Other notes from John.</a:t>
            </a:r>
          </a:p>
          <a:p>
            <a:pPr marL="449263" indent="-449263">
              <a:lnSpc>
                <a:spcPct val="100000"/>
              </a:lnSpc>
              <a:spcBef>
                <a:spcPts val="0"/>
              </a:spcBef>
              <a:spcAft>
                <a:spcPts val="0"/>
              </a:spcAft>
              <a:buNone/>
            </a:pPr>
            <a:r>
              <a:rPr lang="en-GB" sz="800" dirty="0">
                <a:solidFill>
                  <a:schemeClr val="tx1"/>
                </a:solidFill>
              </a:rPr>
              <a:t>Select assessment methods that  </a:t>
            </a:r>
          </a:p>
          <a:p>
            <a:pPr marL="449263" indent="-449263">
              <a:lnSpc>
                <a:spcPct val="100000"/>
              </a:lnSpc>
              <a:spcBef>
                <a:spcPts val="0"/>
              </a:spcBef>
              <a:spcAft>
                <a:spcPts val="0"/>
              </a:spcAft>
              <a:buNone/>
            </a:pPr>
            <a:r>
              <a:rPr lang="en-GB" sz="800" dirty="0">
                <a:solidFill>
                  <a:schemeClr val="tx1"/>
                </a:solidFill>
              </a:rPr>
              <a:t>Support a learner’s claim to recognition</a:t>
            </a:r>
          </a:p>
          <a:p>
            <a:pPr marL="449263" indent="-449263">
              <a:lnSpc>
                <a:spcPct val="100000"/>
              </a:lnSpc>
              <a:spcBef>
                <a:spcPts val="0"/>
              </a:spcBef>
              <a:spcAft>
                <a:spcPts val="0"/>
              </a:spcAft>
              <a:buNone/>
            </a:pPr>
            <a:r>
              <a:rPr lang="en-GB" sz="800" dirty="0">
                <a:solidFill>
                  <a:schemeClr val="tx1"/>
                </a:solidFill>
              </a:rPr>
              <a:t>Start from the job and work back to the unit</a:t>
            </a:r>
          </a:p>
          <a:p>
            <a:pPr marL="449263" indent="-449263">
              <a:lnSpc>
                <a:spcPct val="100000"/>
              </a:lnSpc>
              <a:spcBef>
                <a:spcPts val="0"/>
              </a:spcBef>
              <a:spcAft>
                <a:spcPts val="0"/>
              </a:spcAft>
              <a:buNone/>
            </a:pPr>
            <a:r>
              <a:rPr lang="en-GB" sz="800" dirty="0">
                <a:solidFill>
                  <a:schemeClr val="tx1"/>
                </a:solidFill>
              </a:rPr>
              <a:t>Develop a picture of the job/role the unit enables a learner to demonstrate.</a:t>
            </a:r>
          </a:p>
          <a:p>
            <a:pPr marL="449263" indent="-449263">
              <a:lnSpc>
                <a:spcPct val="100000"/>
              </a:lnSpc>
              <a:spcBef>
                <a:spcPts val="0"/>
              </a:spcBef>
              <a:spcAft>
                <a:spcPts val="0"/>
              </a:spcAft>
              <a:buNone/>
            </a:pPr>
            <a:r>
              <a:rPr lang="en-GB" sz="800" dirty="0">
                <a:solidFill>
                  <a:schemeClr val="tx1"/>
                </a:solidFill>
              </a:rPr>
              <a:t>Think about the job objectively and don’t become a victim of your own expertise – may lead to assessment NOT meeting the principles of assessment – may not be reliable or fair</a:t>
            </a:r>
          </a:p>
          <a:p>
            <a:pPr marL="449263" indent="-449263">
              <a:lnSpc>
                <a:spcPct val="100000"/>
              </a:lnSpc>
              <a:spcBef>
                <a:spcPts val="0"/>
              </a:spcBef>
              <a:spcAft>
                <a:spcPts val="0"/>
              </a:spcAft>
              <a:buNone/>
            </a:pPr>
            <a:r>
              <a:rPr lang="en-GB" sz="800" dirty="0">
                <a:solidFill>
                  <a:schemeClr val="tx1"/>
                </a:solidFill>
              </a:rPr>
              <a:t>What does the job require/entail?</a:t>
            </a:r>
          </a:p>
          <a:p>
            <a:pPr marL="449263" indent="-449263">
              <a:lnSpc>
                <a:spcPct val="100000"/>
              </a:lnSpc>
              <a:spcBef>
                <a:spcPts val="0"/>
              </a:spcBef>
              <a:spcAft>
                <a:spcPts val="0"/>
              </a:spcAft>
              <a:buNone/>
            </a:pPr>
            <a:r>
              <a:rPr lang="en-GB" sz="800" dirty="0">
                <a:solidFill>
                  <a:schemeClr val="tx1"/>
                </a:solidFill>
              </a:rPr>
              <a:t>Think about the big picture job.</a:t>
            </a:r>
          </a:p>
          <a:p>
            <a:pPr marL="449263" indent="-449263">
              <a:lnSpc>
                <a:spcPct val="100000"/>
              </a:lnSpc>
              <a:spcBef>
                <a:spcPts val="0"/>
              </a:spcBef>
              <a:spcAft>
                <a:spcPts val="0"/>
              </a:spcAft>
              <a:buNone/>
            </a:pPr>
            <a:r>
              <a:rPr lang="en-GB" sz="800" dirty="0">
                <a:solidFill>
                  <a:schemeClr val="tx1"/>
                </a:solidFill>
              </a:rPr>
              <a:t>What evidence </a:t>
            </a:r>
            <a:r>
              <a:rPr lang="en-GB" sz="800" b="1" dirty="0">
                <a:solidFill>
                  <a:schemeClr val="tx1"/>
                </a:solidFill>
              </a:rPr>
              <a:t>can</a:t>
            </a:r>
            <a:r>
              <a:rPr lang="en-GB" sz="800" dirty="0">
                <a:solidFill>
                  <a:schemeClr val="tx1"/>
                </a:solidFill>
              </a:rPr>
              <a:t> the candidate provide for this.</a:t>
            </a:r>
          </a:p>
          <a:p>
            <a:pPr marL="449263" indent="-449263">
              <a:lnSpc>
                <a:spcPct val="100000"/>
              </a:lnSpc>
              <a:spcBef>
                <a:spcPts val="0"/>
              </a:spcBef>
              <a:spcAft>
                <a:spcPts val="0"/>
              </a:spcAft>
              <a:buNone/>
            </a:pPr>
            <a:r>
              <a:rPr lang="en-GB" sz="800" dirty="0">
                <a:solidFill>
                  <a:schemeClr val="tx1"/>
                </a:solidFill>
              </a:rPr>
              <a:t>What </a:t>
            </a:r>
            <a:r>
              <a:rPr lang="en-GB" sz="800" b="1" dirty="0">
                <a:solidFill>
                  <a:schemeClr val="tx1"/>
                </a:solidFill>
              </a:rPr>
              <a:t>types</a:t>
            </a:r>
            <a:r>
              <a:rPr lang="en-GB" sz="800" dirty="0">
                <a:solidFill>
                  <a:schemeClr val="tx1"/>
                </a:solidFill>
              </a:rPr>
              <a:t> of evidence can satisfy you of sufficient demonstration of skills and knowledge?</a:t>
            </a:r>
          </a:p>
          <a:p>
            <a:pPr marL="449263" indent="-449263">
              <a:lnSpc>
                <a:spcPct val="100000"/>
              </a:lnSpc>
              <a:spcBef>
                <a:spcPts val="0"/>
              </a:spcBef>
              <a:spcAft>
                <a:spcPts val="0"/>
              </a:spcAft>
              <a:buNone/>
            </a:pPr>
            <a:r>
              <a:rPr lang="en-GB" sz="800" dirty="0">
                <a:solidFill>
                  <a:schemeClr val="tx1"/>
                </a:solidFill>
              </a:rPr>
              <a:t>Then, bring this back down to the unit criteria – the evidence provided by the candidate will either more than cover most of the requirements if not all and, if not all, present gaps to be addressed.  Between yourself as the assessor and the student you can discuss other potential sources of evidence that most adequately address those gaps which may be more of the same examples or some other type of evidence.</a:t>
            </a:r>
          </a:p>
          <a:p>
            <a:pPr marL="449263" indent="-449263">
              <a:lnSpc>
                <a:spcPct val="100000"/>
              </a:lnSpc>
              <a:spcBef>
                <a:spcPts val="0"/>
              </a:spcBef>
              <a:spcAft>
                <a:spcPts val="0"/>
              </a:spcAft>
              <a:buNone/>
            </a:pPr>
            <a:r>
              <a:rPr lang="en-GB" sz="800" dirty="0">
                <a:solidFill>
                  <a:schemeClr val="tx1"/>
                </a:solidFill>
              </a:rPr>
              <a:t>Be prepared to accept the types of evidence presented to you.  </a:t>
            </a:r>
          </a:p>
          <a:p>
            <a:pPr marL="449263" indent="-449263">
              <a:lnSpc>
                <a:spcPct val="100000"/>
              </a:lnSpc>
              <a:spcBef>
                <a:spcPts val="0"/>
              </a:spcBef>
              <a:spcAft>
                <a:spcPts val="0"/>
              </a:spcAft>
              <a:buNone/>
            </a:pPr>
            <a:r>
              <a:rPr lang="en-GB" sz="800" dirty="0">
                <a:solidFill>
                  <a:schemeClr val="tx1"/>
                </a:solidFill>
              </a:rPr>
              <a:t>Be clear to the learner of the types of evidence you can accept and assess.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a:p>
            <a:endParaRPr lang="en-AU" dirty="0"/>
          </a:p>
          <a:p>
            <a:endParaRPr lang="en-AU" dirty="0"/>
          </a:p>
        </p:txBody>
      </p:sp>
      <p:sp>
        <p:nvSpPr>
          <p:cNvPr id="5" name="Date Placeholder 4">
            <a:extLst>
              <a:ext uri="{FF2B5EF4-FFF2-40B4-BE49-F238E27FC236}">
                <a16:creationId xmlns:a16="http://schemas.microsoft.com/office/drawing/2014/main" id="{F6177766-AD1B-42BF-A16B-F1446D20B995}"/>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5552875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900" dirty="0"/>
              <a:t>Time: 2 min (Including Next Slide)</a:t>
            </a:r>
          </a:p>
          <a:p>
            <a:endParaRPr lang="en-AU" sz="900" b="1" dirty="0"/>
          </a:p>
          <a:p>
            <a:r>
              <a:rPr lang="en-AU" sz="900" b="1" dirty="0"/>
              <a:t>Valid </a:t>
            </a:r>
            <a:r>
              <a:rPr lang="en-AU" sz="900" b="0" dirty="0"/>
              <a:t>– Principle of Validity (Not the principle rule of evidence) </a:t>
            </a:r>
          </a:p>
          <a:p>
            <a:r>
              <a:rPr lang="en-AU" sz="900" b="0" dirty="0"/>
              <a:t>This means – do your tools stack up to accurately represent what is being asked for from the unit of competency?  HOW are you providing evidence of this?  </a:t>
            </a:r>
            <a:r>
              <a:rPr lang="en-AU" sz="900" b="1" dirty="0"/>
              <a:t>MAPPING TOOL.</a:t>
            </a:r>
          </a:p>
          <a:p>
            <a:endParaRPr lang="en-AU" sz="900" b="1" dirty="0"/>
          </a:p>
          <a:p>
            <a:r>
              <a:rPr lang="en-AU" sz="900" b="1" dirty="0"/>
              <a:t>Reliable</a:t>
            </a:r>
            <a:r>
              <a:rPr lang="en-AU" sz="900" dirty="0"/>
              <a:t> – Is it a Reliable tool?  What does that mean?  </a:t>
            </a:r>
          </a:p>
          <a:p>
            <a:r>
              <a:rPr lang="en-AU" sz="900" dirty="0"/>
              <a:t>Are the INSTRUCTIONS reliable?  Are they asking of the student evidence that is ‘required evidence’.  Be careful of your language, your words – use  DUMMY reader to give you feedback on THEIR INTERPRETATION of what is being asked for.</a:t>
            </a:r>
          </a:p>
          <a:p>
            <a:endParaRPr lang="en-AU" sz="900" dirty="0"/>
          </a:p>
          <a:p>
            <a:r>
              <a:rPr lang="en-AU" sz="900" dirty="0"/>
              <a:t>Are the rules and benchmark responses reliable?  They can be valid but still not be reliable – how?   They can meet what the unit is asking for BUT they could be interpreted differently across assessors.  What evidence does the assessor believe they are gathering?  </a:t>
            </a:r>
          </a:p>
          <a:p>
            <a:endParaRPr lang="en-AU" sz="900" dirty="0"/>
          </a:p>
          <a:p>
            <a:r>
              <a:rPr lang="en-AU" sz="900" dirty="0"/>
              <a:t>Going back to those performance criteria standards again – break these down – must be CLEAR.  Use DUMMY reader again.  </a:t>
            </a:r>
          </a:p>
          <a:p>
            <a:endParaRPr lang="en-AU" sz="900" dirty="0"/>
          </a:p>
          <a:p>
            <a:r>
              <a:rPr lang="en-AU" sz="900" dirty="0"/>
              <a:t>Gain feedback from any students who use the tools to glean a wider range of interpretations to inform the language and wording used.</a:t>
            </a:r>
          </a:p>
          <a:p>
            <a:endParaRPr lang="en-AU" sz="900" b="1" dirty="0"/>
          </a:p>
          <a:p>
            <a:r>
              <a:rPr lang="en-AU" sz="900" b="1" dirty="0"/>
              <a:t>Fair</a:t>
            </a:r>
            <a:r>
              <a:rPr lang="en-AU" sz="900" dirty="0"/>
              <a:t> – How will you ensure that this tool is adaptable? </a:t>
            </a:r>
            <a:r>
              <a:rPr lang="en-AU" sz="900" b="1" dirty="0"/>
              <a:t> MEL – PROVIDE SOLUTION HERE.</a:t>
            </a:r>
          </a:p>
          <a:p>
            <a:endParaRPr lang="en-AU" sz="900" dirty="0"/>
          </a:p>
          <a:p>
            <a:r>
              <a:rPr lang="en-AU" sz="900" b="1" dirty="0"/>
              <a:t>Flexible</a:t>
            </a:r>
            <a:r>
              <a:rPr lang="en-AU" sz="900" dirty="0"/>
              <a:t> – Are there other ways in which the activity can be undertaken and/or presented?  </a:t>
            </a:r>
            <a:r>
              <a:rPr lang="en-AU" sz="900" b="1" dirty="0"/>
              <a:t>MEL – PROVIDE SOLUTION HERE. </a:t>
            </a:r>
          </a:p>
          <a:p>
            <a:endParaRPr lang="en-AU" dirty="0"/>
          </a:p>
        </p:txBody>
      </p:sp>
      <p:sp>
        <p:nvSpPr>
          <p:cNvPr id="5" name="Date Placeholder 4">
            <a:extLst>
              <a:ext uri="{FF2B5EF4-FFF2-40B4-BE49-F238E27FC236}">
                <a16:creationId xmlns:a16="http://schemas.microsoft.com/office/drawing/2014/main" id="{087A309B-1274-49D4-B496-23ECE256A38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5519529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AU" sz="1000" dirty="0"/>
              <a:t>Time: 1 min</a:t>
            </a:r>
          </a:p>
          <a:p>
            <a:pPr lvl="1">
              <a:lnSpc>
                <a:spcPct val="100000"/>
              </a:lnSpc>
              <a:spcBef>
                <a:spcPts val="0"/>
              </a:spcBef>
              <a:spcAft>
                <a:spcPts val="0"/>
              </a:spcAft>
              <a:buFont typeface="Wingdings" panose="05000000000000000000" pitchFamily="2" charset="2"/>
              <a:buNone/>
            </a:pPr>
            <a:endParaRPr lang="en-US" sz="1000" b="1" i="0" dirty="0">
              <a:solidFill>
                <a:srgbClr val="FF0000"/>
              </a:solidFill>
              <a:effectLst/>
            </a:endParaRPr>
          </a:p>
          <a:p>
            <a:pPr lvl="1">
              <a:lnSpc>
                <a:spcPct val="100000"/>
              </a:lnSpc>
              <a:spcBef>
                <a:spcPts val="0"/>
              </a:spcBef>
              <a:spcAft>
                <a:spcPts val="0"/>
              </a:spcAft>
              <a:buFont typeface="Wingdings" panose="05000000000000000000" pitchFamily="2" charset="2"/>
              <a:buNone/>
            </a:pPr>
            <a:r>
              <a:rPr lang="en-US" sz="1000" b="1" i="0" dirty="0">
                <a:solidFill>
                  <a:srgbClr val="FF0000"/>
                </a:solidFill>
                <a:effectLst/>
              </a:rPr>
              <a:t>ASQA   </a:t>
            </a:r>
          </a:p>
          <a:p>
            <a:pPr lvl="1">
              <a:lnSpc>
                <a:spcPct val="100000"/>
              </a:lnSpc>
              <a:spcBef>
                <a:spcPts val="0"/>
              </a:spcBef>
              <a:spcAft>
                <a:spcPts val="0"/>
              </a:spcAft>
              <a:buFont typeface="Wingdings" panose="05000000000000000000" pitchFamily="2" charset="2"/>
              <a:buChar char="§"/>
            </a:pPr>
            <a:r>
              <a:rPr lang="en-US" sz="1000" b="0" i="0" dirty="0">
                <a:solidFill>
                  <a:srgbClr val="FF0000"/>
                </a:solidFill>
                <a:effectLst/>
              </a:rPr>
              <a:t>  the </a:t>
            </a:r>
            <a:r>
              <a:rPr lang="en-US" sz="1000" b="1" i="0" dirty="0">
                <a:solidFill>
                  <a:srgbClr val="FF0000"/>
                </a:solidFill>
                <a:effectLst/>
              </a:rPr>
              <a:t>tasks</a:t>
            </a:r>
            <a:r>
              <a:rPr lang="en-US" sz="1000" b="0" i="0" dirty="0">
                <a:solidFill>
                  <a:srgbClr val="FF0000"/>
                </a:solidFill>
                <a:effectLst/>
              </a:rPr>
              <a:t> to be administered to the student</a:t>
            </a:r>
          </a:p>
          <a:p>
            <a:pPr lvl="1">
              <a:lnSpc>
                <a:spcPct val="100000"/>
              </a:lnSpc>
              <a:spcBef>
                <a:spcPts val="0"/>
              </a:spcBef>
              <a:spcAft>
                <a:spcPts val="0"/>
              </a:spcAft>
              <a:buFont typeface="Wingdings" panose="05000000000000000000" pitchFamily="2" charset="2"/>
              <a:buChar char="§"/>
            </a:pPr>
            <a:r>
              <a:rPr lang="en-US" sz="1000" b="0" i="0" dirty="0">
                <a:solidFill>
                  <a:srgbClr val="FF0000"/>
                </a:solidFill>
                <a:effectLst/>
              </a:rPr>
              <a:t>  an outline of the </a:t>
            </a:r>
            <a:r>
              <a:rPr lang="en-US" sz="1000" b="1" i="0" dirty="0">
                <a:solidFill>
                  <a:srgbClr val="FF0000"/>
                </a:solidFill>
                <a:effectLst/>
              </a:rPr>
              <a:t>evidence to be gathered </a:t>
            </a:r>
            <a:r>
              <a:rPr lang="en-US" sz="1000" b="0" i="0" dirty="0">
                <a:solidFill>
                  <a:srgbClr val="FF0000"/>
                </a:solidFill>
                <a:effectLst/>
              </a:rPr>
              <a:t>from the candidate</a:t>
            </a:r>
          </a:p>
          <a:p>
            <a:pPr lvl="1">
              <a:lnSpc>
                <a:spcPct val="100000"/>
              </a:lnSpc>
              <a:spcBef>
                <a:spcPts val="0"/>
              </a:spcBef>
              <a:spcAft>
                <a:spcPts val="0"/>
              </a:spcAft>
              <a:buFont typeface="Wingdings" panose="05000000000000000000" pitchFamily="2" charset="2"/>
              <a:buChar char="§"/>
            </a:pPr>
            <a:r>
              <a:rPr lang="en-US" sz="1000" b="0" i="0" dirty="0">
                <a:solidFill>
                  <a:srgbClr val="FF0000"/>
                </a:solidFill>
                <a:effectLst/>
              </a:rPr>
              <a:t>  the </a:t>
            </a:r>
            <a:r>
              <a:rPr lang="en-US" sz="1000" b="1" i="0" dirty="0">
                <a:solidFill>
                  <a:srgbClr val="FF0000"/>
                </a:solidFill>
                <a:effectLst/>
              </a:rPr>
              <a:t>evidence criteria used to judge the quality of performance </a:t>
            </a:r>
            <a:r>
              <a:rPr lang="en-US" sz="1000" b="0" i="0" dirty="0">
                <a:solidFill>
                  <a:srgbClr val="FF0000"/>
                </a:solidFill>
                <a:effectLst/>
              </a:rPr>
              <a:t>(i.e. the assessment decision-making rules).</a:t>
            </a:r>
          </a:p>
          <a:p>
            <a:pPr>
              <a:lnSpc>
                <a:spcPct val="100000"/>
              </a:lnSpc>
              <a:spcBef>
                <a:spcPts val="0"/>
              </a:spcBef>
              <a:spcAft>
                <a:spcPts val="0"/>
              </a:spcAft>
            </a:pPr>
            <a:endParaRPr lang="en-AU" sz="1000" b="1" dirty="0"/>
          </a:p>
          <a:p>
            <a:pPr>
              <a:lnSpc>
                <a:spcPct val="100000"/>
              </a:lnSpc>
              <a:spcBef>
                <a:spcPts val="0"/>
              </a:spcBef>
              <a:spcAft>
                <a:spcPts val="0"/>
              </a:spcAft>
            </a:pPr>
            <a:r>
              <a:rPr lang="en-AU" sz="1000" b="1" dirty="0"/>
              <a:t>Student Instructions</a:t>
            </a:r>
          </a:p>
          <a:p>
            <a:pPr marL="285750" indent="-285750">
              <a:lnSpc>
                <a:spcPct val="100000"/>
              </a:lnSpc>
              <a:spcBef>
                <a:spcPts val="0"/>
              </a:spcBef>
              <a:spcAft>
                <a:spcPts val="0"/>
              </a:spcAft>
              <a:buFont typeface="Arial" panose="020B0604020202020204" pitchFamily="34" charset="0"/>
              <a:buChar char="•"/>
            </a:pPr>
            <a:r>
              <a:rPr lang="en-AU" sz="1000" dirty="0"/>
              <a:t>Tell them what they need to know</a:t>
            </a:r>
          </a:p>
          <a:p>
            <a:pPr marL="285750" indent="-285750">
              <a:lnSpc>
                <a:spcPct val="100000"/>
              </a:lnSpc>
              <a:spcBef>
                <a:spcPts val="0"/>
              </a:spcBef>
              <a:spcAft>
                <a:spcPts val="0"/>
              </a:spcAft>
              <a:buFont typeface="Arial" panose="020B0604020202020204" pitchFamily="34" charset="0"/>
              <a:buChar char="•"/>
            </a:pPr>
            <a:r>
              <a:rPr lang="en-AU" sz="1000" dirty="0"/>
              <a:t>Clearly, succinctly, procedurally with all relevant and pertaining information</a:t>
            </a:r>
          </a:p>
          <a:p>
            <a:pPr marL="285750" indent="-285750">
              <a:lnSpc>
                <a:spcPct val="100000"/>
              </a:lnSpc>
              <a:spcBef>
                <a:spcPts val="0"/>
              </a:spcBef>
              <a:spcAft>
                <a:spcPts val="0"/>
              </a:spcAft>
              <a:buFont typeface="Arial" panose="020B0604020202020204" pitchFamily="34" charset="0"/>
              <a:buChar char="•"/>
            </a:pPr>
            <a:r>
              <a:rPr lang="en-AU" sz="1000" dirty="0"/>
              <a:t>What they must DO and what they must SUBMIT</a:t>
            </a:r>
          </a:p>
          <a:p>
            <a:pPr marL="285750" indent="-285750">
              <a:lnSpc>
                <a:spcPct val="100000"/>
              </a:lnSpc>
              <a:spcBef>
                <a:spcPts val="0"/>
              </a:spcBef>
              <a:spcAft>
                <a:spcPts val="0"/>
              </a:spcAft>
              <a:buFont typeface="Arial" panose="020B0604020202020204" pitchFamily="34" charset="0"/>
              <a:buChar char="•"/>
            </a:pPr>
            <a:r>
              <a:rPr lang="en-AU" sz="1000" dirty="0"/>
              <a:t>What they are asked to demonstrate MUST reflect the requirements of the unit (Valid)</a:t>
            </a:r>
          </a:p>
          <a:p>
            <a:pPr marL="285750" indent="-285750">
              <a:lnSpc>
                <a:spcPct val="100000"/>
              </a:lnSpc>
              <a:spcBef>
                <a:spcPts val="0"/>
              </a:spcBef>
              <a:spcAft>
                <a:spcPts val="0"/>
              </a:spcAft>
              <a:buFont typeface="Arial" panose="020B0604020202020204" pitchFamily="34" charset="0"/>
              <a:buChar char="•"/>
            </a:pPr>
            <a:r>
              <a:rPr lang="en-AU" sz="1000" dirty="0"/>
              <a:t>The way the instructions are written and presented MUST inform them with no doubt what they are required to demonstrate (Reliable)</a:t>
            </a:r>
          </a:p>
          <a:p>
            <a:pPr>
              <a:lnSpc>
                <a:spcPct val="100000"/>
              </a:lnSpc>
              <a:spcBef>
                <a:spcPts val="0"/>
              </a:spcBef>
              <a:spcAft>
                <a:spcPts val="0"/>
              </a:spcAft>
            </a:pPr>
            <a:endParaRPr lang="en-AU" sz="1000" dirty="0"/>
          </a:p>
          <a:p>
            <a:pPr>
              <a:lnSpc>
                <a:spcPct val="100000"/>
              </a:lnSpc>
              <a:spcBef>
                <a:spcPts val="0"/>
              </a:spcBef>
              <a:spcAft>
                <a:spcPts val="0"/>
              </a:spcAft>
            </a:pPr>
            <a:r>
              <a:rPr lang="en-AU" sz="1000" b="1" dirty="0"/>
              <a:t>Assessor Instructions</a:t>
            </a:r>
          </a:p>
          <a:p>
            <a:pPr marL="285750" indent="-285750">
              <a:lnSpc>
                <a:spcPct val="100000"/>
              </a:lnSpc>
              <a:spcBef>
                <a:spcPts val="0"/>
              </a:spcBef>
              <a:spcAft>
                <a:spcPts val="0"/>
              </a:spcAft>
              <a:buFont typeface="Arial" panose="020B0604020202020204" pitchFamily="34" charset="0"/>
              <a:buChar char="•"/>
            </a:pPr>
            <a:r>
              <a:rPr lang="en-AU" sz="1000" dirty="0"/>
              <a:t>Tell them what they need to know</a:t>
            </a:r>
          </a:p>
          <a:p>
            <a:pPr marL="285750" indent="-285750">
              <a:lnSpc>
                <a:spcPct val="100000"/>
              </a:lnSpc>
              <a:spcBef>
                <a:spcPts val="0"/>
              </a:spcBef>
              <a:spcAft>
                <a:spcPts val="0"/>
              </a:spcAft>
              <a:buFont typeface="Arial" panose="020B0604020202020204" pitchFamily="34" charset="0"/>
              <a:buChar char="•"/>
            </a:pPr>
            <a:r>
              <a:rPr lang="en-AU" sz="1000" dirty="0"/>
              <a:t>Clearly, succinctly, procedurally with all relevant and pertaining information</a:t>
            </a:r>
          </a:p>
          <a:p>
            <a:pPr marL="285750" indent="-285750">
              <a:lnSpc>
                <a:spcPct val="100000"/>
              </a:lnSpc>
              <a:spcBef>
                <a:spcPts val="0"/>
              </a:spcBef>
              <a:spcAft>
                <a:spcPts val="0"/>
              </a:spcAft>
              <a:buFont typeface="Arial" panose="020B0604020202020204" pitchFamily="34" charset="0"/>
              <a:buChar char="•"/>
            </a:pPr>
            <a:r>
              <a:rPr lang="en-AU" sz="1000" dirty="0"/>
              <a:t>What they must DO WHILST students are preparing and demonstrating their evidence</a:t>
            </a:r>
          </a:p>
          <a:p>
            <a:pPr marL="285750" indent="-285750">
              <a:lnSpc>
                <a:spcPct val="100000"/>
              </a:lnSpc>
              <a:spcBef>
                <a:spcPts val="0"/>
              </a:spcBef>
              <a:spcAft>
                <a:spcPts val="0"/>
              </a:spcAft>
              <a:buFont typeface="Arial" panose="020B0604020202020204" pitchFamily="34" charset="0"/>
              <a:buChar char="•"/>
            </a:pPr>
            <a:r>
              <a:rPr lang="en-AU" sz="1000" dirty="0"/>
              <a:t>The way the instructions are written and presented MUST inform them with no doubt what they are required to do and how (Reliable)</a:t>
            </a:r>
          </a:p>
          <a:p>
            <a:endParaRPr lang="en-AU" sz="1000" dirty="0"/>
          </a:p>
          <a:p>
            <a:endParaRPr lang="en-AU" dirty="0"/>
          </a:p>
        </p:txBody>
      </p:sp>
      <p:sp>
        <p:nvSpPr>
          <p:cNvPr id="5" name="Date Placeholder 4">
            <a:extLst>
              <a:ext uri="{FF2B5EF4-FFF2-40B4-BE49-F238E27FC236}">
                <a16:creationId xmlns:a16="http://schemas.microsoft.com/office/drawing/2014/main" id="{3B415496-DF3F-4B0F-AA73-A135459E3C7C}"/>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2173040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a:p>
            <a:r>
              <a:rPr lang="en-AU" dirty="0"/>
              <a:t>What we are covering tomorrow ….</a:t>
            </a:r>
          </a:p>
        </p:txBody>
      </p:sp>
      <p:sp>
        <p:nvSpPr>
          <p:cNvPr id="5" name="Date Placeholder 4">
            <a:extLst>
              <a:ext uri="{FF2B5EF4-FFF2-40B4-BE49-F238E27FC236}">
                <a16:creationId xmlns:a16="http://schemas.microsoft.com/office/drawing/2014/main" id="{6249138B-0F33-4B9F-AE46-8CA39715E9EC}"/>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8289158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Time: ½ min</a:t>
            </a:r>
          </a:p>
          <a:p>
            <a:endParaRPr lang="en-AU" dirty="0"/>
          </a:p>
        </p:txBody>
      </p:sp>
      <p:sp>
        <p:nvSpPr>
          <p:cNvPr id="5" name="Date Placeholder 4">
            <a:extLst>
              <a:ext uri="{FF2B5EF4-FFF2-40B4-BE49-F238E27FC236}">
                <a16:creationId xmlns:a16="http://schemas.microsoft.com/office/drawing/2014/main" id="{AB82B6A8-377F-4C53-B192-BC1A4F954396}"/>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1625938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id="{7795C149-9439-4DD9-A6CE-1F389305E05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9089871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C44BC777-4E68-42DC-A37E-123F2C3BFF2B}"/>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6451798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AAF4399B-9181-4E4E-9596-6A5073658E0F}"/>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3342522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5" name="Date Placeholder 4">
            <a:extLst>
              <a:ext uri="{FF2B5EF4-FFF2-40B4-BE49-F238E27FC236}">
                <a16:creationId xmlns:a16="http://schemas.microsoft.com/office/drawing/2014/main" id="{9F611283-EA67-45DC-8394-7DD2E3107C88}"/>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4858806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id="{77BB1CCA-AFDA-4C1B-85A4-783EF980688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810650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Waiting Slide">
    <p:spTree>
      <p:nvGrpSpPr>
        <p:cNvPr id="1" name=""/>
        <p:cNvGrpSpPr/>
        <p:nvPr/>
      </p:nvGrpSpPr>
      <p:grpSpPr>
        <a:xfrm>
          <a:off x="0" y="0"/>
          <a:ext cx="0" cy="0"/>
          <a:chOff x="0" y="0"/>
          <a:chExt cx="0" cy="0"/>
        </a:xfrm>
      </p:grpSpPr>
      <p:pic>
        <p:nvPicPr>
          <p:cNvPr id="11" name="Picture 10" descr="A group of people posing for the camera&#10;&#10;Description automatically generated">
            <a:extLst>
              <a:ext uri="{FF2B5EF4-FFF2-40B4-BE49-F238E27FC236}">
                <a16:creationId xmlns:a16="http://schemas.microsoft.com/office/drawing/2014/main" id="{794B94F0-23DA-3541-A31F-A5659645C31D}"/>
              </a:ext>
            </a:extLst>
          </p:cNvPr>
          <p:cNvPicPr>
            <a:picLocks noChangeAspect="1"/>
          </p:cNvPicPr>
          <p:nvPr userDrawn="1"/>
        </p:nvPicPr>
        <p:blipFill>
          <a:blip r:embed="rId2"/>
          <a:stretch>
            <a:fillRect/>
          </a:stretch>
        </p:blipFill>
        <p:spPr>
          <a:xfrm>
            <a:off x="11768" y="-1"/>
            <a:ext cx="12174348" cy="6854687"/>
          </a:xfrm>
          <a:prstGeom prst="rect">
            <a:avLst/>
          </a:prstGeom>
        </p:spPr>
      </p:pic>
      <p:pic>
        <p:nvPicPr>
          <p:cNvPr id="8" name="Picture 7" descr="A close up of a logo&#10;&#10;Description automatically generated">
            <a:extLst>
              <a:ext uri="{FF2B5EF4-FFF2-40B4-BE49-F238E27FC236}">
                <a16:creationId xmlns:a16="http://schemas.microsoft.com/office/drawing/2014/main" id="{626F8594-B56A-4440-9A54-F9F4A030B461}"/>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26102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1. Waiting Slide">
    <p:spTree>
      <p:nvGrpSpPr>
        <p:cNvPr id="1" name=""/>
        <p:cNvGrpSpPr/>
        <p:nvPr/>
      </p:nvGrpSpPr>
      <p:grpSpPr>
        <a:xfrm>
          <a:off x="0" y="0"/>
          <a:ext cx="0" cy="0"/>
          <a:chOff x="0" y="0"/>
          <a:chExt cx="0" cy="0"/>
        </a:xfrm>
      </p:grpSpPr>
      <p:pic>
        <p:nvPicPr>
          <p:cNvPr id="3" name="Picture 2" descr="Text, whiteboard&#10;&#10;Description automatically generated">
            <a:extLst>
              <a:ext uri="{FF2B5EF4-FFF2-40B4-BE49-F238E27FC236}">
                <a16:creationId xmlns:a16="http://schemas.microsoft.com/office/drawing/2014/main" id="{9C3F6390-1FEE-4E62-9B8B-4D0F39408A3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8117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F52F8563-B0FA-F542-B6ED-DEA145DF747B}"/>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92BD1806-8037-B94C-833E-3233F862252B}"/>
              </a:ext>
            </a:extLst>
          </p:cNvPr>
          <p:cNvSpPr>
            <a:spLocks noGrp="1"/>
          </p:cNvSpPr>
          <p:nvPr>
            <p:ph type="ctrTitle" hasCustomPrompt="1"/>
          </p:nvPr>
        </p:nvSpPr>
        <p:spPr>
          <a:xfrm>
            <a:off x="2654300" y="2753518"/>
            <a:ext cx="6883400" cy="1096963"/>
          </a:xfrm>
        </p:spPr>
        <p:txBody>
          <a:bodyPr anchor="ctr">
            <a:noAutofit/>
          </a:bodyPr>
          <a:lstStyle>
            <a:lvl1pPr algn="ctr">
              <a:defRPr sz="4000">
                <a:solidFill>
                  <a:schemeClr val="tx2"/>
                </a:solidFill>
              </a:defRPr>
            </a:lvl1pPr>
          </a:lstStyle>
          <a:p>
            <a:r>
              <a:rPr lang="en-US" dirty="0"/>
              <a:t>TITLE OF WEBINAR </a:t>
            </a:r>
          </a:p>
        </p:txBody>
      </p:sp>
      <p:sp>
        <p:nvSpPr>
          <p:cNvPr id="3" name="Subtitle 2">
            <a:extLst>
              <a:ext uri="{FF2B5EF4-FFF2-40B4-BE49-F238E27FC236}">
                <a16:creationId xmlns:a16="http://schemas.microsoft.com/office/drawing/2014/main" id="{4C50927E-02B2-5E42-BF8A-2FD593944FE2}"/>
              </a:ext>
            </a:extLst>
          </p:cNvPr>
          <p:cNvSpPr>
            <a:spLocks noGrp="1"/>
          </p:cNvSpPr>
          <p:nvPr>
            <p:ph type="subTitle" idx="1" hasCustomPrompt="1"/>
          </p:nvPr>
        </p:nvSpPr>
        <p:spPr>
          <a:xfrm>
            <a:off x="1524000" y="3886875"/>
            <a:ext cx="9144000" cy="893762"/>
          </a:xfrm>
        </p:spPr>
        <p:txBody>
          <a:bodyPr>
            <a:normAutofit/>
          </a:bodyPr>
          <a:lstStyle>
            <a:lvl1pPr marL="0" indent="0" algn="ctr">
              <a:buNone/>
              <a:defRPr sz="1600" i="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Tree>
    <p:extLst>
      <p:ext uri="{BB962C8B-B14F-4D97-AF65-F5344CB8AC3E}">
        <p14:creationId xmlns:p14="http://schemas.microsoft.com/office/powerpoint/2010/main" val="1007891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2A55C700-8973-364E-80A4-D0F02B81175F}"/>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3E4B0B32-C5AB-934B-81ED-2F96412F2A2D}"/>
              </a:ext>
            </a:extLst>
          </p:cNvPr>
          <p:cNvSpPr>
            <a:spLocks noGrp="1"/>
          </p:cNvSpPr>
          <p:nvPr>
            <p:ph type="title" hasCustomPrompt="1"/>
          </p:nvPr>
        </p:nvSpPr>
        <p:spPr>
          <a:xfrm>
            <a:off x="1304925" y="0"/>
            <a:ext cx="9569450" cy="3390899"/>
          </a:xfrm>
        </p:spPr>
        <p:txBody>
          <a:bodyPr anchor="ctr">
            <a:normAutofit/>
          </a:bodyPr>
          <a:lstStyle>
            <a:lvl1pPr algn="ctr">
              <a:defRPr sz="4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3452F8C-F810-E34C-82C3-2BC84F88028B}"/>
              </a:ext>
            </a:extLst>
          </p:cNvPr>
          <p:cNvSpPr>
            <a:spLocks noGrp="1"/>
          </p:cNvSpPr>
          <p:nvPr>
            <p:ph type="body" idx="1"/>
          </p:nvPr>
        </p:nvSpPr>
        <p:spPr>
          <a:xfrm>
            <a:off x="831850" y="4165601"/>
            <a:ext cx="10515600" cy="1568450"/>
          </a:xfrm>
        </p:spPr>
        <p:txBody>
          <a:bodyPr>
            <a:normAutofit/>
          </a:bodyPr>
          <a:lstStyle>
            <a:lvl1pPr marL="0" indent="0" algn="ctr">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061055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o and Content">
    <p:bg>
      <p:bgRef idx="1001">
        <a:schemeClr val="bg1"/>
      </p:bgRef>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0E6637B-F6C1-3246-A89A-09D6779E680F}"/>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3E855BB6-8E33-0A40-871D-5C637E4967D0}"/>
              </a:ext>
            </a:extLst>
          </p:cNvPr>
          <p:cNvSpPr>
            <a:spLocks noGrp="1"/>
          </p:cNvSpPr>
          <p:nvPr>
            <p:ph type="title" hasCustomPrompt="1"/>
          </p:nvPr>
        </p:nvSpPr>
        <p:spPr>
          <a:xfrm>
            <a:off x="304800" y="3309419"/>
            <a:ext cx="5727700" cy="614881"/>
          </a:xfrm>
        </p:spPr>
        <p:txBody>
          <a:bodyPr>
            <a:normAutofit/>
          </a:bodyPr>
          <a:lstStyle>
            <a:lvl1pPr>
              <a:defRPr sz="2000">
                <a:solidFill>
                  <a:schemeClr val="tx2"/>
                </a:solidFill>
              </a:defRPr>
            </a:lvl1pPr>
          </a:lstStyle>
          <a:p>
            <a:r>
              <a:rPr lang="en-US" dirty="0"/>
              <a:t>ABOUT: PRESENTER NAME</a:t>
            </a:r>
          </a:p>
        </p:txBody>
      </p:sp>
      <p:sp>
        <p:nvSpPr>
          <p:cNvPr id="3" name="Content Placeholder 2">
            <a:extLst>
              <a:ext uri="{FF2B5EF4-FFF2-40B4-BE49-F238E27FC236}">
                <a16:creationId xmlns:a16="http://schemas.microsoft.com/office/drawing/2014/main" id="{007BBB20-2187-F14B-8723-05F0371905C9}"/>
              </a:ext>
            </a:extLst>
          </p:cNvPr>
          <p:cNvSpPr>
            <a:spLocks noGrp="1"/>
          </p:cNvSpPr>
          <p:nvPr>
            <p:ph idx="1" hasCustomPrompt="1"/>
          </p:nvPr>
        </p:nvSpPr>
        <p:spPr>
          <a:xfrm>
            <a:off x="304800" y="4098838"/>
            <a:ext cx="5727700" cy="2090581"/>
          </a:xfrm>
        </p:spPr>
        <p:txBody>
          <a:bodyPr>
            <a:normAutofit/>
          </a:bodyPr>
          <a:lstStyle>
            <a:lvl1pPr marL="0" indent="0">
              <a:buNone/>
              <a:defRPr sz="1800"/>
            </a:lvl1pPr>
            <a:lvl2pPr>
              <a:defRPr sz="2000"/>
            </a:lvl2pPr>
            <a:lvl3pPr>
              <a:defRPr sz="1800"/>
            </a:lvl3pPr>
            <a:lvl4pPr>
              <a:defRPr sz="1600"/>
            </a:lvl4pPr>
            <a:lvl5pPr>
              <a:defRPr sz="1400"/>
            </a:lvl5pPr>
          </a:lstStyle>
          <a:p>
            <a:r>
              <a:rPr lang="en-AU" dirty="0">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r>
              <a:rPr lang="en-AU" dirty="0">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
        <p:nvSpPr>
          <p:cNvPr id="13" name="Picture Placeholder 12">
            <a:extLst>
              <a:ext uri="{FF2B5EF4-FFF2-40B4-BE49-F238E27FC236}">
                <a16:creationId xmlns:a16="http://schemas.microsoft.com/office/drawing/2014/main" id="{FAB2C6FD-FF94-8444-B424-152586F125F9}"/>
              </a:ext>
            </a:extLst>
          </p:cNvPr>
          <p:cNvSpPr>
            <a:spLocks noGrp="1" noChangeAspect="1"/>
          </p:cNvSpPr>
          <p:nvPr>
            <p:ph type="pic" sz="quarter" idx="10" hasCustomPrompt="1"/>
          </p:nvPr>
        </p:nvSpPr>
        <p:spPr>
          <a:xfrm>
            <a:off x="4836000" y="700519"/>
            <a:ext cx="2520000" cy="2520000"/>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dirty="0"/>
              <a:t>Insert Headshot</a:t>
            </a:r>
          </a:p>
        </p:txBody>
      </p:sp>
    </p:spTree>
    <p:extLst>
      <p:ext uri="{BB962C8B-B14F-4D97-AF65-F5344CB8AC3E}">
        <p14:creationId xmlns:p14="http://schemas.microsoft.com/office/powerpoint/2010/main" val="329170792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V1">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BD5C6306-738D-8745-8EA7-1F96A46F5D83}"/>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35972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V2">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7855D094-B4F6-D64D-9662-8813F36436B3}"/>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44109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7454838E-D52E-9640-8CBC-867D75C76B13}"/>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bg1"/>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149021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4" name="Picture 3" descr="A picture containing bird&#10;&#10;Description automatically generated">
            <a:extLst>
              <a:ext uri="{FF2B5EF4-FFF2-40B4-BE49-F238E27FC236}">
                <a16:creationId xmlns:a16="http://schemas.microsoft.com/office/drawing/2014/main" id="{081586B2-E714-8246-8894-B109429C689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lnSpc>
                <a:spcPct val="100000"/>
              </a:lnSpc>
              <a:spcBef>
                <a:spcPts val="600"/>
              </a:spcBef>
              <a:spcAft>
                <a:spcPts val="600"/>
              </a:spcAft>
              <a:defRPr sz="2400">
                <a:solidFill>
                  <a:schemeClr val="bg1"/>
                </a:solidFill>
              </a:defRPr>
            </a:lvl1pPr>
            <a:lvl2pPr>
              <a:lnSpc>
                <a:spcPct val="100000"/>
              </a:lnSpc>
              <a:spcBef>
                <a:spcPts val="600"/>
              </a:spcBef>
              <a:spcAft>
                <a:spcPts val="600"/>
              </a:spcAft>
              <a:defRPr sz="2000">
                <a:solidFill>
                  <a:schemeClr val="bg1"/>
                </a:solidFill>
              </a:defRPr>
            </a:lvl2pPr>
            <a:lvl3pPr>
              <a:lnSpc>
                <a:spcPct val="100000"/>
              </a:lnSpc>
              <a:spcBef>
                <a:spcPts val="600"/>
              </a:spcBef>
              <a:spcAft>
                <a:spcPts val="600"/>
              </a:spcAft>
              <a:defRPr sz="1800">
                <a:solidFill>
                  <a:schemeClr val="bg1"/>
                </a:solidFill>
              </a:defRPr>
            </a:lvl3pPr>
            <a:lvl4pPr>
              <a:lnSpc>
                <a:spcPct val="100000"/>
              </a:lnSpc>
              <a:spcBef>
                <a:spcPts val="600"/>
              </a:spcBef>
              <a:spcAft>
                <a:spcPts val="600"/>
              </a:spcAft>
              <a:defRPr sz="1600">
                <a:solidFill>
                  <a:schemeClr val="bg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69140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4" descr="A close up of a screen&#10;&#10;Description automatically generated">
            <a:extLst>
              <a:ext uri="{FF2B5EF4-FFF2-40B4-BE49-F238E27FC236}">
                <a16:creationId xmlns:a16="http://schemas.microsoft.com/office/drawing/2014/main" id="{E2D1750B-2A50-0B47-AF47-8B9EDD5E7508}"/>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32400" y="693737"/>
            <a:ext cx="6604000" cy="1131888"/>
          </a:xfrm>
        </p:spPr>
        <p:txBody>
          <a:bodyPr>
            <a:normAutofit/>
          </a:bodyPr>
          <a:lstStyle>
            <a:lvl1pPr algn="r">
              <a:defRPr sz="2800">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32400" y="1930399"/>
            <a:ext cx="6604000" cy="4246563"/>
          </a:xfrm>
        </p:spPr>
        <p:txBody>
          <a:bodyPr/>
          <a:lstStyle>
            <a:lvl1pPr>
              <a:lnSpc>
                <a:spcPct val="100000"/>
              </a:lnSpc>
              <a:spcBef>
                <a:spcPts val="600"/>
              </a:spcBef>
              <a:spcAft>
                <a:spcPts val="600"/>
              </a:spcAft>
              <a:defRPr sz="2400">
                <a:solidFill>
                  <a:schemeClr val="bg1"/>
                </a:solidFill>
              </a:defRPr>
            </a:lvl1pPr>
            <a:lvl2pPr>
              <a:lnSpc>
                <a:spcPct val="100000"/>
              </a:lnSpc>
              <a:spcBef>
                <a:spcPts val="600"/>
              </a:spcBef>
              <a:spcAft>
                <a:spcPts val="600"/>
              </a:spcAft>
              <a:defRPr sz="2000">
                <a:solidFill>
                  <a:schemeClr val="bg1"/>
                </a:solidFill>
              </a:defRPr>
            </a:lvl2pPr>
            <a:lvl3pPr>
              <a:lnSpc>
                <a:spcPct val="100000"/>
              </a:lnSpc>
              <a:spcBef>
                <a:spcPts val="600"/>
              </a:spcBef>
              <a:spcAft>
                <a:spcPts val="600"/>
              </a:spcAft>
              <a:defRPr sz="1800">
                <a:solidFill>
                  <a:schemeClr val="bg1"/>
                </a:solidFill>
              </a:defRPr>
            </a:lvl3pPr>
            <a:lvl4pPr>
              <a:lnSpc>
                <a:spcPct val="100000"/>
              </a:lnSpc>
              <a:spcBef>
                <a:spcPts val="600"/>
              </a:spcBef>
              <a:spcAft>
                <a:spcPts val="600"/>
              </a:spcAft>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0" y="558800"/>
            <a:ext cx="4051300" cy="5715000"/>
          </a:xfrm>
        </p:spPr>
        <p:txBody>
          <a:bodyPr anchor="ctr"/>
          <a:lstStyle>
            <a:lvl1pPr marL="0" indent="0" algn="ctr">
              <a:buNone/>
              <a:defRPr>
                <a:solidFill>
                  <a:schemeClr val="tx2"/>
                </a:solidFill>
              </a:defRPr>
            </a:lvl1pPr>
          </a:lstStyle>
          <a:p>
            <a:r>
              <a:rPr lang="en-US" dirty="0"/>
              <a:t>Insert Picture Here</a:t>
            </a:r>
          </a:p>
        </p:txBody>
      </p:sp>
    </p:spTree>
    <p:extLst>
      <p:ext uri="{BB962C8B-B14F-4D97-AF65-F5344CB8AC3E}">
        <p14:creationId xmlns:p14="http://schemas.microsoft.com/office/powerpoint/2010/main" val="229501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C5630EFE-E755-A348-B1BB-F8173A5DDDC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693737"/>
            <a:ext cx="6604000" cy="1131888"/>
          </a:xfrm>
        </p:spPr>
        <p:txBody>
          <a:bodyPr>
            <a:normAutofit/>
          </a:bodyPr>
          <a:lstStyle>
            <a:lvl1pPr algn="l">
              <a:defRPr sz="2800">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1930399"/>
            <a:ext cx="6604000" cy="424656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8098801" y="571500"/>
            <a:ext cx="4093199" cy="5715000"/>
          </a:xfrm>
          <a:effectLst>
            <a:outerShdw blurRad="63500" sx="102000" sy="102000" algn="ctr" rotWithShape="0">
              <a:prstClr val="black">
                <a:alpha val="40000"/>
              </a:prstClr>
            </a:outerShdw>
          </a:effectLst>
        </p:spPr>
        <p:txBody>
          <a:bodyPr anchor="ctr"/>
          <a:lstStyle>
            <a:lvl1pPr marL="0" indent="0" algn="ctr">
              <a:buNone/>
              <a:defRPr>
                <a:solidFill>
                  <a:schemeClr val="tx2"/>
                </a:solidFill>
              </a:defRPr>
            </a:lvl1pPr>
          </a:lstStyle>
          <a:p>
            <a:r>
              <a:rPr lang="en-US" dirty="0"/>
              <a:t>Insert Picture Here</a:t>
            </a:r>
          </a:p>
        </p:txBody>
      </p:sp>
    </p:spTree>
    <p:extLst>
      <p:ext uri="{BB962C8B-B14F-4D97-AF65-F5344CB8AC3E}">
        <p14:creationId xmlns:p14="http://schemas.microsoft.com/office/powerpoint/2010/main" val="2854300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99C0126-E93A-674F-AFB5-ADDD9F11B87D}"/>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7" name="Rectangle 6">
            <a:extLst>
              <a:ext uri="{FF2B5EF4-FFF2-40B4-BE49-F238E27FC236}">
                <a16:creationId xmlns:a16="http://schemas.microsoft.com/office/drawing/2014/main" id="{EDC42D46-78FA-5448-9CCD-B32776128A2C}"/>
              </a:ext>
            </a:extLst>
          </p:cNvPr>
          <p:cNvSpPr/>
          <p:nvPr userDrawn="1"/>
        </p:nvSpPr>
        <p:spPr>
          <a:xfrm>
            <a:off x="233680" y="220734"/>
            <a:ext cx="1981200" cy="202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1660663"/>
            <a:ext cx="6604000" cy="923513"/>
          </a:xfrm>
        </p:spPr>
        <p:txBody>
          <a:bodyPr anchor="b">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7251048"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spTree>
    <p:extLst>
      <p:ext uri="{BB962C8B-B14F-4D97-AF65-F5344CB8AC3E}">
        <p14:creationId xmlns:p14="http://schemas.microsoft.com/office/powerpoint/2010/main" val="831906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5" name="Picture 4" descr="A picture containing food&#10;&#10;Description automatically generated">
            <a:extLst>
              <a:ext uri="{FF2B5EF4-FFF2-40B4-BE49-F238E27FC236}">
                <a16:creationId xmlns:a16="http://schemas.microsoft.com/office/drawing/2014/main" id="{45FDD273-FC0D-314D-98FB-CE93653D82BE}"/>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8" name="Rectangle 7">
            <a:extLst>
              <a:ext uri="{FF2B5EF4-FFF2-40B4-BE49-F238E27FC236}">
                <a16:creationId xmlns:a16="http://schemas.microsoft.com/office/drawing/2014/main" id="{B7C11960-6EA3-C646-94B8-05DE60F732DD}"/>
              </a:ext>
            </a:extLst>
          </p:cNvPr>
          <p:cNvSpPr/>
          <p:nvPr userDrawn="1"/>
        </p:nvSpPr>
        <p:spPr>
          <a:xfrm>
            <a:off x="10208333" y="93677"/>
            <a:ext cx="1981200" cy="202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923513"/>
          </a:xfrm>
        </p:spPr>
        <p:txBody>
          <a:bodyPr anchor="b">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spTree>
    <p:extLst>
      <p:ext uri="{BB962C8B-B14F-4D97-AF65-F5344CB8AC3E}">
        <p14:creationId xmlns:p14="http://schemas.microsoft.com/office/powerpoint/2010/main" val="1319429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1016276"/>
          </a:xfrm>
        </p:spPr>
        <p:txBody>
          <a:bodyPr>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66609"/>
            <a:ext cx="6604000" cy="350002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1660663"/>
            <a:ext cx="4651513" cy="3536674"/>
          </a:xfrm>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cxnSp>
        <p:nvCxnSpPr>
          <p:cNvPr id="9" name="Straight Connector 8">
            <a:extLst>
              <a:ext uri="{FF2B5EF4-FFF2-40B4-BE49-F238E27FC236}">
                <a16:creationId xmlns:a16="http://schemas.microsoft.com/office/drawing/2014/main" id="{64D57E2B-2000-084A-B410-00A7BCD24595}"/>
              </a:ext>
            </a:extLst>
          </p:cNvPr>
          <p:cNvCxnSpPr/>
          <p:nvPr userDrawn="1"/>
        </p:nvCxnSpPr>
        <p:spPr>
          <a:xfrm>
            <a:off x="5444332" y="2676939"/>
            <a:ext cx="1697935" cy="0"/>
          </a:xfrm>
          <a:prstGeom prst="line">
            <a:avLst/>
          </a:prstGeom>
          <a:ln w="57150"/>
          <a:effectLst>
            <a:outerShdw blurRad="63500" sx="102000" sy="102000" algn="ctr" rotWithShape="0">
              <a:prstClr val="black">
                <a:alpha val="40000"/>
              </a:prstClr>
            </a:outerShdw>
          </a:effectLst>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59714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5" name="Picture 4" descr="A picture containing bird&#10;&#10;Description automatically generated">
            <a:extLst>
              <a:ext uri="{FF2B5EF4-FFF2-40B4-BE49-F238E27FC236}">
                <a16:creationId xmlns:a16="http://schemas.microsoft.com/office/drawing/2014/main" id="{71F020C7-1306-B240-90BC-1A3BE3780906}"/>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6413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229167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158B-F468-7E48-B6A4-A3BC9DEDFB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791357-A94C-9041-A828-CC981AD58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15F9AB-2748-9B4B-8463-F63C396341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6BB1A7-039D-CC40-B869-152C7E85F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8B4E9B-12DD-F84B-A6C4-E5E4FD7CBD0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D24ACD-CDDF-7B40-A566-29CAE62AC438}"/>
              </a:ext>
            </a:extLst>
          </p:cNvPr>
          <p:cNvSpPr>
            <a:spLocks noGrp="1"/>
          </p:cNvSpPr>
          <p:nvPr>
            <p:ph type="dt" sz="half" idx="10"/>
          </p:nvPr>
        </p:nvSpPr>
        <p:spPr/>
        <p:txBody>
          <a:bodyPr/>
          <a:lstStyle/>
          <a:p>
            <a:fld id="{23E4AA9C-C902-7640-B934-DCB218F53E42}" type="datetimeFigureOut">
              <a:rPr lang="en-US" smtClean="0"/>
              <a:t>12/1/2020</a:t>
            </a:fld>
            <a:endParaRPr lang="en-US"/>
          </a:p>
        </p:txBody>
      </p:sp>
      <p:sp>
        <p:nvSpPr>
          <p:cNvPr id="8" name="Footer Placeholder 7">
            <a:extLst>
              <a:ext uri="{FF2B5EF4-FFF2-40B4-BE49-F238E27FC236}">
                <a16:creationId xmlns:a16="http://schemas.microsoft.com/office/drawing/2014/main" id="{CAE203D0-2C62-4E49-8EC3-F13D55B805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B2F109-E59E-344B-8DF5-3CD3E2E29BA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708278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9D7DE4-9262-8146-ACB8-73056D649EA0}"/>
              </a:ext>
            </a:extLst>
          </p:cNvPr>
          <p:cNvSpPr>
            <a:spLocks noGrp="1"/>
          </p:cNvSpPr>
          <p:nvPr>
            <p:ph type="dt" sz="half" idx="10"/>
          </p:nvPr>
        </p:nvSpPr>
        <p:spPr/>
        <p:txBody>
          <a:bodyPr/>
          <a:lstStyle/>
          <a:p>
            <a:fld id="{23E4AA9C-C902-7640-B934-DCB218F53E42}" type="datetimeFigureOut">
              <a:rPr lang="en-US" smtClean="0"/>
              <a:t>12/1/2020</a:t>
            </a:fld>
            <a:endParaRPr lang="en-US"/>
          </a:p>
        </p:txBody>
      </p:sp>
      <p:sp>
        <p:nvSpPr>
          <p:cNvPr id="3" name="Footer Placeholder 2">
            <a:extLst>
              <a:ext uri="{FF2B5EF4-FFF2-40B4-BE49-F238E27FC236}">
                <a16:creationId xmlns:a16="http://schemas.microsoft.com/office/drawing/2014/main" id="{05D64E4E-B02D-7A42-AC49-571099A6F7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3E459D-8B0A-3246-9BCB-178A786EABD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2199646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5C8E6-444A-A24D-B378-C9F46BFA07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3C52B7-4DEB-D548-B12B-5A061413F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EA3EFF-D669-5F4D-97AC-11C8FA1D2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F637EB-8F05-FD4D-BF5F-7E67C74F60BB}"/>
              </a:ext>
            </a:extLst>
          </p:cNvPr>
          <p:cNvSpPr>
            <a:spLocks noGrp="1"/>
          </p:cNvSpPr>
          <p:nvPr>
            <p:ph type="dt" sz="half" idx="10"/>
          </p:nvPr>
        </p:nvSpPr>
        <p:spPr/>
        <p:txBody>
          <a:bodyPr/>
          <a:lstStyle/>
          <a:p>
            <a:fld id="{23E4AA9C-C902-7640-B934-DCB218F53E42}" type="datetimeFigureOut">
              <a:rPr lang="en-US" smtClean="0"/>
              <a:t>12/1/2020</a:t>
            </a:fld>
            <a:endParaRPr lang="en-US"/>
          </a:p>
        </p:txBody>
      </p:sp>
      <p:sp>
        <p:nvSpPr>
          <p:cNvPr id="6" name="Footer Placeholder 5">
            <a:extLst>
              <a:ext uri="{FF2B5EF4-FFF2-40B4-BE49-F238E27FC236}">
                <a16:creationId xmlns:a16="http://schemas.microsoft.com/office/drawing/2014/main" id="{9B33E38C-C76B-1149-9CA6-45D3ED413A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C4FD4-ADB5-EB4C-B4EC-D6E776A3EDEC}"/>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3042882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A307-722C-8D4A-A7FF-86A533C7C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9C94D0-D459-794A-A4D9-06FEB68B2F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06F9C6-B478-834A-A3F5-937278C227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8B5D47-6A9F-8647-88F7-C991DE14B8D1}"/>
              </a:ext>
            </a:extLst>
          </p:cNvPr>
          <p:cNvSpPr>
            <a:spLocks noGrp="1"/>
          </p:cNvSpPr>
          <p:nvPr>
            <p:ph type="dt" sz="half" idx="10"/>
          </p:nvPr>
        </p:nvSpPr>
        <p:spPr/>
        <p:txBody>
          <a:bodyPr/>
          <a:lstStyle/>
          <a:p>
            <a:fld id="{23E4AA9C-C902-7640-B934-DCB218F53E42}" type="datetimeFigureOut">
              <a:rPr lang="en-US" smtClean="0"/>
              <a:t>12/1/2020</a:t>
            </a:fld>
            <a:endParaRPr lang="en-US"/>
          </a:p>
        </p:txBody>
      </p:sp>
      <p:sp>
        <p:nvSpPr>
          <p:cNvPr id="6" name="Footer Placeholder 5">
            <a:extLst>
              <a:ext uri="{FF2B5EF4-FFF2-40B4-BE49-F238E27FC236}">
                <a16:creationId xmlns:a16="http://schemas.microsoft.com/office/drawing/2014/main" id="{44B10D0A-275D-FE46-86A0-2504FE4BB7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E8D0D2-56BC-A447-8BCE-84F77857D93A}"/>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1984923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9280-A297-AA46-BBA0-2C06B04D2C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FBB8C6-2D10-BB40-921A-0907C225F74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E1C683-2E78-4848-9BA0-25A0AC4AC71D}"/>
              </a:ext>
            </a:extLst>
          </p:cNvPr>
          <p:cNvSpPr>
            <a:spLocks noGrp="1"/>
          </p:cNvSpPr>
          <p:nvPr>
            <p:ph type="dt" sz="half" idx="10"/>
          </p:nvPr>
        </p:nvSpPr>
        <p:spPr/>
        <p:txBody>
          <a:bodyPr/>
          <a:lstStyle/>
          <a:p>
            <a:fld id="{23E4AA9C-C902-7640-B934-DCB218F53E42}" type="datetimeFigureOut">
              <a:rPr lang="en-US" smtClean="0"/>
              <a:t>12/1/2020</a:t>
            </a:fld>
            <a:endParaRPr lang="en-US"/>
          </a:p>
        </p:txBody>
      </p:sp>
      <p:sp>
        <p:nvSpPr>
          <p:cNvPr id="5" name="Footer Placeholder 4">
            <a:extLst>
              <a:ext uri="{FF2B5EF4-FFF2-40B4-BE49-F238E27FC236}">
                <a16:creationId xmlns:a16="http://schemas.microsoft.com/office/drawing/2014/main" id="{B601C084-86C3-C64A-ACDB-F4F29F84C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5C0E5-DE90-0F41-8F2C-8D6BE114C6E4}"/>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2853251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3DA77-1F0D-C04B-83AA-87E8633A98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2846E-A944-724B-B491-534F594413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11F7C-E287-CC4D-9B73-D798D4F2473B}"/>
              </a:ext>
            </a:extLst>
          </p:cNvPr>
          <p:cNvSpPr>
            <a:spLocks noGrp="1"/>
          </p:cNvSpPr>
          <p:nvPr>
            <p:ph type="dt" sz="half" idx="10"/>
          </p:nvPr>
        </p:nvSpPr>
        <p:spPr/>
        <p:txBody>
          <a:bodyPr/>
          <a:lstStyle/>
          <a:p>
            <a:fld id="{23E4AA9C-C902-7640-B934-DCB218F53E42}" type="datetimeFigureOut">
              <a:rPr lang="en-US" smtClean="0"/>
              <a:t>12/1/2020</a:t>
            </a:fld>
            <a:endParaRPr lang="en-US"/>
          </a:p>
        </p:txBody>
      </p:sp>
      <p:sp>
        <p:nvSpPr>
          <p:cNvPr id="5" name="Footer Placeholder 4">
            <a:extLst>
              <a:ext uri="{FF2B5EF4-FFF2-40B4-BE49-F238E27FC236}">
                <a16:creationId xmlns:a16="http://schemas.microsoft.com/office/drawing/2014/main" id="{12D746F4-5AA1-0945-82EC-8DA0181996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30F95-9854-654F-95EF-66FD6825EF37}"/>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3701327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288100-9B3F-4F4E-B4B9-432A8AACE3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32898-C258-4444-9DFB-CA75B3B691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FAB1B-7B03-3645-9591-31C646568D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4AA9C-C902-7640-B934-DCB218F53E42}" type="datetimeFigureOut">
              <a:rPr lang="en-US" smtClean="0"/>
              <a:t>12/1/2020</a:t>
            </a:fld>
            <a:endParaRPr lang="en-US"/>
          </a:p>
        </p:txBody>
      </p:sp>
      <p:sp>
        <p:nvSpPr>
          <p:cNvPr id="5" name="Footer Placeholder 4">
            <a:extLst>
              <a:ext uri="{FF2B5EF4-FFF2-40B4-BE49-F238E27FC236}">
                <a16:creationId xmlns:a16="http://schemas.microsoft.com/office/drawing/2014/main" id="{99C8A1F3-F8EA-2F42-A463-8BDFB1398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F39ABA-A933-9A48-B485-C53A8D01F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CC8B6-17D7-F648-BE7B-9138CB6AB126}" type="slidenum">
              <a:rPr lang="en-US" smtClean="0"/>
              <a:t>‹#›</a:t>
            </a:fld>
            <a:endParaRPr lang="en-US"/>
          </a:p>
        </p:txBody>
      </p:sp>
    </p:spTree>
    <p:extLst>
      <p:ext uri="{BB962C8B-B14F-4D97-AF65-F5344CB8AC3E}">
        <p14:creationId xmlns:p14="http://schemas.microsoft.com/office/powerpoint/2010/main" val="3547712521"/>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51" r:id="rId4"/>
    <p:sldLayoutId id="2147483650" r:id="rId5"/>
    <p:sldLayoutId id="2147483654" r:id="rId6"/>
    <p:sldLayoutId id="2147483662" r:id="rId7"/>
    <p:sldLayoutId id="2147483663" r:id="rId8"/>
    <p:sldLayoutId id="2147483665" r:id="rId9"/>
    <p:sldLayoutId id="2147483652" r:id="rId10"/>
    <p:sldLayoutId id="2147483666" r:id="rId11"/>
    <p:sldLayoutId id="2147483667" r:id="rId12"/>
    <p:sldLayoutId id="2147483669" r:id="rId13"/>
    <p:sldLayoutId id="2147483668" r:id="rId14"/>
    <p:sldLayoutId id="2147483661" r:id="rId15"/>
    <p:sldLayoutId id="2147483653" r:id="rId16"/>
    <p:sldLayoutId id="2147483655" r:id="rId17"/>
    <p:sldLayoutId id="2147483656" r:id="rId18"/>
    <p:sldLayoutId id="2147483657" r:id="rId19"/>
    <p:sldLayoutId id="2147483658" r:id="rId20"/>
    <p:sldLayoutId id="2147483659" r:id="rId21"/>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linkedin.com/in/melanie-alexandra-src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gislation.gov.au/Details/F2019C00503"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hyperlink" Target="https://www.asqa.gov.au/faqs/what-difference-between-assessment-tool-and-assessment-instrument-clause-18#:~:text=An%20assessment%20instrument%20is%20part,oral%20and%20written%20questions" TargetMode="External"/><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hyperlink" Target="https://www.asqa.gov.au/standards/appendices/glossary"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hyperlink" Target="https://docs.employment.gov.au/system/files/doc/other/australian_core_skills_framework_01-05-2019.epub" TargetMode="Externa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15.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7.xml"/><Relationship Id="rId1" Type="http://schemas.openxmlformats.org/officeDocument/2006/relationships/slideLayout" Target="../slideLayouts/slideLayout15.xml"/><Relationship Id="rId5" Type="http://schemas.openxmlformats.org/officeDocument/2006/relationships/image" Target="../media/image64.png"/><Relationship Id="rId4"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9.xml"/><Relationship Id="rId1" Type="http://schemas.openxmlformats.org/officeDocument/2006/relationships/slideLayout" Target="../slideLayouts/slideLayout1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1.xml"/><Relationship Id="rId1" Type="http://schemas.openxmlformats.org/officeDocument/2006/relationships/slideLayout" Target="../slideLayouts/slideLayout1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2.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hyperlink" Target="https://www.velgtraining.com/pages/tae-pd-week" TargetMode="External"/><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hyperlink" Target="https://www.velgtraining.com/events/1130" TargetMode="External"/><Relationship Id="rId4" Type="http://schemas.openxmlformats.org/officeDocument/2006/relationships/hyperlink" Target="https://www.velgtraining.com/events/1124"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hyperlink" Target="https://www.linkedin.com/in/melanie-alexandra-src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4800E0-ABF3-5C43-8064-FB9F671E0EEE}"/>
              </a:ext>
            </a:extLst>
          </p:cNvPr>
          <p:cNvSpPr/>
          <p:nvPr/>
        </p:nvSpPr>
        <p:spPr>
          <a:xfrm>
            <a:off x="0" y="5234730"/>
            <a:ext cx="12191999" cy="1149292"/>
          </a:xfrm>
          <a:prstGeom prst="rect">
            <a:avLst/>
          </a:prstGeom>
          <a:solidFill>
            <a:srgbClr val="FFFFF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Title 2">
            <a:extLst>
              <a:ext uri="{FF2B5EF4-FFF2-40B4-BE49-F238E27FC236}">
                <a16:creationId xmlns:a16="http://schemas.microsoft.com/office/drawing/2014/main" id="{D499A144-4271-C649-9DDE-35941564328E}"/>
              </a:ext>
            </a:extLst>
          </p:cNvPr>
          <p:cNvSpPr>
            <a:spLocks noGrp="1"/>
          </p:cNvSpPr>
          <p:nvPr>
            <p:ph type="ctrTitle" idx="4294967295"/>
          </p:nvPr>
        </p:nvSpPr>
        <p:spPr>
          <a:xfrm>
            <a:off x="0" y="5411788"/>
            <a:ext cx="11312525" cy="598487"/>
          </a:xfrm>
        </p:spPr>
        <p:txBody>
          <a:bodyPr>
            <a:normAutofit fontScale="90000"/>
          </a:bodyPr>
          <a:lstStyle/>
          <a:p>
            <a:pPr algn="ctr"/>
            <a:r>
              <a:rPr lang="en-US" dirty="0">
                <a:solidFill>
                  <a:schemeClr val="accent2"/>
                </a:solidFill>
              </a:rPr>
              <a:t>YOUR WEBINAR WILL BEGIN SHORTLY</a:t>
            </a:r>
          </a:p>
        </p:txBody>
      </p:sp>
      <p:sp>
        <p:nvSpPr>
          <p:cNvPr id="4" name="Subtitle 3">
            <a:extLst>
              <a:ext uri="{FF2B5EF4-FFF2-40B4-BE49-F238E27FC236}">
                <a16:creationId xmlns:a16="http://schemas.microsoft.com/office/drawing/2014/main" id="{B275841E-0C2A-494B-8DB2-915BEF793C4E}"/>
              </a:ext>
            </a:extLst>
          </p:cNvPr>
          <p:cNvSpPr>
            <a:spLocks noGrp="1"/>
          </p:cNvSpPr>
          <p:nvPr>
            <p:ph type="subTitle" idx="4294967295"/>
          </p:nvPr>
        </p:nvSpPr>
        <p:spPr>
          <a:xfrm>
            <a:off x="0" y="5937250"/>
            <a:ext cx="9144000" cy="893763"/>
          </a:xfrm>
        </p:spPr>
        <p:txBody>
          <a:bodyPr>
            <a:normAutofit/>
          </a:bodyPr>
          <a:lstStyle/>
          <a:p>
            <a:pPr marL="0" indent="0" algn="ctr">
              <a:buNone/>
            </a:pPr>
            <a:r>
              <a:rPr lang="en-US" sz="2000" i="1" dirty="0"/>
              <a:t>audio tests may occur during this period</a:t>
            </a:r>
          </a:p>
        </p:txBody>
      </p:sp>
    </p:spTree>
    <p:extLst>
      <p:ext uri="{BB962C8B-B14F-4D97-AF65-F5344CB8AC3E}">
        <p14:creationId xmlns:p14="http://schemas.microsoft.com/office/powerpoint/2010/main" val="2853950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 whiteboard&#10;&#10;Description automatically generated">
            <a:extLst>
              <a:ext uri="{FF2B5EF4-FFF2-40B4-BE49-F238E27FC236}">
                <a16:creationId xmlns:a16="http://schemas.microsoft.com/office/drawing/2014/main" id="{3EC420B9-384A-4E13-8679-66A777365B2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59925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FFC30A-37E1-874C-9438-87745A448E7B}"/>
              </a:ext>
            </a:extLst>
          </p:cNvPr>
          <p:cNvSpPr>
            <a:spLocks noGrp="1"/>
          </p:cNvSpPr>
          <p:nvPr>
            <p:ph type="ctrTitle"/>
          </p:nvPr>
        </p:nvSpPr>
        <p:spPr>
          <a:xfrm>
            <a:off x="1452282" y="2753518"/>
            <a:ext cx="9547412" cy="1096963"/>
          </a:xfrm>
        </p:spPr>
        <p:txBody>
          <a:bodyPr/>
          <a:lstStyle/>
          <a:p>
            <a:r>
              <a:rPr lang="en-US" dirty="0"/>
              <a:t>The DESIGN and DEVELOPMENT of Assessment Tools – Part 1</a:t>
            </a:r>
          </a:p>
        </p:txBody>
      </p:sp>
      <p:sp>
        <p:nvSpPr>
          <p:cNvPr id="6" name="Subtitle 5">
            <a:extLst>
              <a:ext uri="{FF2B5EF4-FFF2-40B4-BE49-F238E27FC236}">
                <a16:creationId xmlns:a16="http://schemas.microsoft.com/office/drawing/2014/main" id="{32915A2A-09EE-BB4B-95CE-27B0CD1F3F52}"/>
              </a:ext>
            </a:extLst>
          </p:cNvPr>
          <p:cNvSpPr>
            <a:spLocks noGrp="1"/>
          </p:cNvSpPr>
          <p:nvPr>
            <p:ph type="subTitle" idx="1"/>
          </p:nvPr>
        </p:nvSpPr>
        <p:spPr>
          <a:xfrm>
            <a:off x="1524000" y="3989629"/>
            <a:ext cx="9144000" cy="369612"/>
          </a:xfrm>
        </p:spPr>
        <p:txBody>
          <a:bodyPr/>
          <a:lstStyle/>
          <a:p>
            <a:r>
              <a:rPr lang="en-US" dirty="0"/>
              <a:t>Melanie Alexandra</a:t>
            </a:r>
          </a:p>
        </p:txBody>
      </p:sp>
    </p:spTree>
    <p:extLst>
      <p:ext uri="{BB962C8B-B14F-4D97-AF65-F5344CB8AC3E}">
        <p14:creationId xmlns:p14="http://schemas.microsoft.com/office/powerpoint/2010/main" val="1237099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D930C-936C-E642-8555-714619E1A8B7}"/>
              </a:ext>
            </a:extLst>
          </p:cNvPr>
          <p:cNvSpPr>
            <a:spLocks noGrp="1"/>
          </p:cNvSpPr>
          <p:nvPr>
            <p:ph type="title"/>
          </p:nvPr>
        </p:nvSpPr>
        <p:spPr>
          <a:xfrm>
            <a:off x="304800" y="3396688"/>
            <a:ext cx="5727700" cy="614881"/>
          </a:xfrm>
        </p:spPr>
        <p:txBody>
          <a:bodyPr>
            <a:normAutofit/>
          </a:bodyPr>
          <a:lstStyle/>
          <a:p>
            <a:r>
              <a:rPr lang="en-US" dirty="0"/>
              <a:t>ABOUT: Melanie Alexandra</a:t>
            </a:r>
          </a:p>
        </p:txBody>
      </p:sp>
      <p:sp>
        <p:nvSpPr>
          <p:cNvPr id="5" name="Content Placeholder 4">
            <a:extLst>
              <a:ext uri="{FF2B5EF4-FFF2-40B4-BE49-F238E27FC236}">
                <a16:creationId xmlns:a16="http://schemas.microsoft.com/office/drawing/2014/main" id="{59A14053-F970-E444-8FD5-1707369152DD}"/>
              </a:ext>
            </a:extLst>
          </p:cNvPr>
          <p:cNvSpPr>
            <a:spLocks noGrp="1"/>
          </p:cNvSpPr>
          <p:nvPr>
            <p:ph idx="1"/>
          </p:nvPr>
        </p:nvSpPr>
        <p:spPr>
          <a:xfrm>
            <a:off x="303784" y="4011569"/>
            <a:ext cx="5727700" cy="2090581"/>
          </a:xfrm>
        </p:spPr>
        <p:txBody>
          <a:bodyPr>
            <a:normAutofit fontScale="70000" lnSpcReduction="20000"/>
          </a:bodyPr>
          <a:lstStyle/>
          <a:p>
            <a:pPr algn="just">
              <a:lnSpc>
                <a:spcPct val="120000"/>
              </a:lnSpc>
              <a:spcBef>
                <a:spcPts val="600"/>
              </a:spcBef>
              <a:spcAft>
                <a:spcPts val="600"/>
              </a:spcAft>
            </a:pPr>
            <a:r>
              <a:rPr lang="en-AU"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Melanie Alexandra </a:t>
            </a:r>
            <a:r>
              <a:rPr lang="en-AU"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has held a variety of roles across both the academic and vocational education sectors including that of Trainer and Assessor, Curriculum Manager, RTO Manager, Head of Faculty, Head of Quality Assurance, and Senior Lead Auditor.</a:t>
            </a:r>
          </a:p>
          <a:p>
            <a:pPr algn="just">
              <a:lnSpc>
                <a:spcPct val="120000"/>
              </a:lnSpc>
              <a:spcBef>
                <a:spcPts val="600"/>
              </a:spcBef>
              <a:spcAft>
                <a:spcPts val="600"/>
              </a:spcAft>
            </a:pPr>
            <a:r>
              <a:rPr lang="en-AU"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Over the past decade Melanie has conducted hundreds of regulatory audits and registrations against the current legislated VET Quality Framework and now provides quality VET audit and compliance consulting services in support of Registered Training Organisations and providers of VET in Schools.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Placeholder 14">
            <a:extLst>
              <a:ext uri="{FF2B5EF4-FFF2-40B4-BE49-F238E27FC236}">
                <a16:creationId xmlns:a16="http://schemas.microsoft.com/office/drawing/2014/main" id="{97FECBE6-A4C2-464E-B07F-6B948E8E1231}"/>
              </a:ext>
            </a:extLst>
          </p:cNvPr>
          <p:cNvPicPr>
            <a:picLocks noGrp="1" noChangeAspect="1"/>
          </p:cNvPicPr>
          <p:nvPr>
            <p:ph type="pic" sz="quarter" idx="10"/>
          </p:nvPr>
        </p:nvPicPr>
        <p:blipFill>
          <a:blip r:embed="rId3"/>
          <a:srcRect/>
          <a:stretch/>
        </p:blipFill>
        <p:spPr>
          <a:xfrm>
            <a:off x="5148954" y="700519"/>
            <a:ext cx="1894092" cy="2520000"/>
          </a:xfrm>
          <a:blipFill dpi="0" rotWithShape="1">
            <a:blip r:embed="rId3">
              <a:extLst>
                <a:ext uri="{28A0092B-C50C-407E-A947-70E740481C1C}">
                  <a14:useLocalDpi xmlns:a14="http://schemas.microsoft.com/office/drawing/2010/main" val="0"/>
                </a:ext>
              </a:extLst>
            </a:blip>
            <a:srcRect/>
            <a:stretch>
              <a:fillRect/>
            </a:stretch>
          </a:blipFill>
        </p:spPr>
      </p:pic>
      <p:sp>
        <p:nvSpPr>
          <p:cNvPr id="6" name="Content Placeholder 4">
            <a:extLst>
              <a:ext uri="{FF2B5EF4-FFF2-40B4-BE49-F238E27FC236}">
                <a16:creationId xmlns:a16="http://schemas.microsoft.com/office/drawing/2014/main" id="{3DC3E747-88DC-4CED-A947-8161314EBAD5}"/>
              </a:ext>
            </a:extLst>
          </p:cNvPr>
          <p:cNvSpPr txBox="1">
            <a:spLocks/>
          </p:cNvSpPr>
          <p:nvPr/>
        </p:nvSpPr>
        <p:spPr>
          <a:xfrm>
            <a:off x="7043046" y="4098838"/>
            <a:ext cx="4650117" cy="20905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Phone: </a:t>
            </a:r>
            <a:r>
              <a:rPr kumimoji="0" lang="en-AU" sz="2000" i="0" u="none" strike="noStrike" kern="1200" cap="none" spc="0" normalizeH="0" baseline="0" noProof="0" dirty="0">
                <a:ln>
                  <a:noFill/>
                </a:ln>
                <a:effectLst/>
                <a:uLnTx/>
                <a:uFillTx/>
                <a:latin typeface="Arial" panose="020B0604020202020204" pitchFamily="34" charset="0"/>
                <a:ea typeface="Tahoma" pitchFamily="34" charset="0"/>
                <a:cs typeface="Arial" panose="020B0604020202020204" pitchFamily="34" charset="0"/>
              </a:rPr>
              <a:t>07 3866 0888</a:t>
            </a:r>
          </a:p>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Email:</a:t>
            </a:r>
            <a:r>
              <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 </a:t>
            </a:r>
            <a:r>
              <a:rPr lang="en-AU" sz="2000" dirty="0">
                <a:solidFill>
                  <a:srgbClr val="333433"/>
                </a:solidFill>
                <a:latin typeface="Arial" panose="020B0604020202020204" pitchFamily="34" charset="0"/>
                <a:ea typeface="Tahoma" pitchFamily="34" charset="0"/>
                <a:cs typeface="Arial" panose="020B0604020202020204" pitchFamily="34" charset="0"/>
              </a:rPr>
              <a:t>melanie@velgtraining.com.au </a:t>
            </a:r>
            <a:endPar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endParaRPr>
          </a:p>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Website:</a:t>
            </a:r>
            <a:r>
              <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 </a:t>
            </a:r>
            <a:r>
              <a:rPr lang="en-AU" sz="2000" dirty="0">
                <a:latin typeface="Arial" panose="020B0604020202020204" pitchFamily="34" charset="0"/>
                <a:ea typeface="Tahoma" pitchFamily="34" charset="0"/>
                <a:cs typeface="Arial" panose="020B0604020202020204" pitchFamily="34" charset="0"/>
              </a:rPr>
              <a:t>www.velgtraining.com</a:t>
            </a:r>
          </a:p>
          <a:p>
            <a:pPr algn="r"/>
            <a:r>
              <a:rPr lang="en-AU" sz="2000" b="1" dirty="0">
                <a:solidFill>
                  <a:srgbClr val="36BBA5"/>
                </a:solidFill>
                <a:latin typeface="Arial" panose="020B0604020202020204" pitchFamily="34" charset="0"/>
                <a:ea typeface="Tahoma" pitchFamily="34" charset="0"/>
                <a:cs typeface="Arial" panose="020B0604020202020204" pitchFamily="34" charset="0"/>
              </a:rPr>
              <a:t>LinkedIn: </a:t>
            </a:r>
            <a:r>
              <a:rPr lang="en-AU" sz="2000" dirty="0">
                <a:latin typeface="Arial" panose="020B0604020202020204" pitchFamily="34" charset="0"/>
                <a:ea typeface="Tahoma" pitchFamily="34" charset="0"/>
                <a:cs typeface="Arial" panose="020B0604020202020204" pitchFamily="34" charset="0"/>
                <a:hlinkClick r:id="rId4"/>
              </a:rPr>
              <a:t>Melanie Alexandra</a:t>
            </a:r>
            <a:endParaRPr lang="en-AU" sz="2000" dirty="0">
              <a:latin typeface="Arial" panose="020B0604020202020204" pitchFamily="34" charset="0"/>
              <a:ea typeface="Tahoma" pitchFamily="34" charset="0"/>
              <a:cs typeface="Arial" panose="020B0604020202020204" pitchFamily="34" charset="0"/>
            </a:endParaRPr>
          </a:p>
          <a:p>
            <a:pPr algn="r"/>
            <a:endParaRPr lang="en-AU" sz="2000" dirty="0">
              <a:solidFill>
                <a:srgbClr val="333433"/>
              </a:solidFill>
              <a:latin typeface="Arial" panose="020B0604020202020204" pitchFamily="34" charset="0"/>
              <a:ea typeface="Tahoma" pitchFamily="34" charset="0"/>
              <a:cs typeface="Arial" panose="020B0604020202020204" pitchFamily="34" charset="0"/>
            </a:endParaRPr>
          </a:p>
          <a:p>
            <a:pPr lvl="0" algn="r"/>
            <a:endPar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endParaRPr>
          </a:p>
        </p:txBody>
      </p:sp>
    </p:spTree>
    <p:extLst>
      <p:ext uri="{BB962C8B-B14F-4D97-AF65-F5344CB8AC3E}">
        <p14:creationId xmlns:p14="http://schemas.microsoft.com/office/powerpoint/2010/main" val="24667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B55796-F145-7548-9F0B-6957F6AA3901}"/>
              </a:ext>
            </a:extLst>
          </p:cNvPr>
          <p:cNvSpPr>
            <a:spLocks noGrp="1"/>
          </p:cNvSpPr>
          <p:nvPr>
            <p:ph type="title"/>
          </p:nvPr>
        </p:nvSpPr>
        <p:spPr/>
        <p:txBody>
          <a:bodyPr/>
          <a:lstStyle/>
          <a:p>
            <a:r>
              <a:rPr lang="en-US" dirty="0"/>
              <a:t>NAVIGATING ZOOM</a:t>
            </a:r>
          </a:p>
        </p:txBody>
      </p:sp>
      <p:pic>
        <p:nvPicPr>
          <p:cNvPr id="2" name="Picture 1">
            <a:extLst>
              <a:ext uri="{FF2B5EF4-FFF2-40B4-BE49-F238E27FC236}">
                <a16:creationId xmlns:a16="http://schemas.microsoft.com/office/drawing/2014/main" id="{F7C74F37-BE8A-40F1-9215-FED6CEDB059F}"/>
              </a:ext>
            </a:extLst>
          </p:cNvPr>
          <p:cNvPicPr>
            <a:picLocks noChangeAspect="1"/>
          </p:cNvPicPr>
          <p:nvPr/>
        </p:nvPicPr>
        <p:blipFill>
          <a:blip r:embed="rId3"/>
          <a:stretch>
            <a:fillRect/>
          </a:stretch>
        </p:blipFill>
        <p:spPr>
          <a:xfrm>
            <a:off x="1726707" y="1219200"/>
            <a:ext cx="8738585" cy="4915454"/>
          </a:xfrm>
          <a:prstGeom prst="rect">
            <a:avLst/>
          </a:prstGeom>
        </p:spPr>
      </p:pic>
      <p:sp>
        <p:nvSpPr>
          <p:cNvPr id="3" name="Rectangle: Rounded Corners 2">
            <a:extLst>
              <a:ext uri="{FF2B5EF4-FFF2-40B4-BE49-F238E27FC236}">
                <a16:creationId xmlns:a16="http://schemas.microsoft.com/office/drawing/2014/main" id="{76D1E206-EE12-4120-A06F-68304F0736B1}"/>
              </a:ext>
            </a:extLst>
          </p:cNvPr>
          <p:cNvSpPr/>
          <p:nvPr/>
        </p:nvSpPr>
        <p:spPr>
          <a:xfrm>
            <a:off x="1698500" y="5884576"/>
            <a:ext cx="692459"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F0038203-9DF8-44AC-9EE6-D42A70704C03}"/>
              </a:ext>
            </a:extLst>
          </p:cNvPr>
          <p:cNvSpPr/>
          <p:nvPr/>
        </p:nvSpPr>
        <p:spPr>
          <a:xfrm>
            <a:off x="5796117" y="5884576"/>
            <a:ext cx="258096"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Rounded Corners 7">
            <a:extLst>
              <a:ext uri="{FF2B5EF4-FFF2-40B4-BE49-F238E27FC236}">
                <a16:creationId xmlns:a16="http://schemas.microsoft.com/office/drawing/2014/main" id="{0F391B57-65D4-4A31-B0D4-BD1F442F4684}"/>
              </a:ext>
            </a:extLst>
          </p:cNvPr>
          <p:cNvSpPr/>
          <p:nvPr/>
        </p:nvSpPr>
        <p:spPr>
          <a:xfrm>
            <a:off x="6130414" y="5884576"/>
            <a:ext cx="351501"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Rounded Corners 8">
            <a:extLst>
              <a:ext uri="{FF2B5EF4-FFF2-40B4-BE49-F238E27FC236}">
                <a16:creationId xmlns:a16="http://schemas.microsoft.com/office/drawing/2014/main" id="{54C45AF3-891A-4FE0-9339-D12979AC6EF0}"/>
              </a:ext>
            </a:extLst>
          </p:cNvPr>
          <p:cNvSpPr/>
          <p:nvPr/>
        </p:nvSpPr>
        <p:spPr>
          <a:xfrm>
            <a:off x="9849034" y="5884576"/>
            <a:ext cx="692459"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a:extLst>
              <a:ext uri="{FF2B5EF4-FFF2-40B4-BE49-F238E27FC236}">
                <a16:creationId xmlns:a16="http://schemas.microsoft.com/office/drawing/2014/main" id="{12ED1014-7969-4944-8987-ECE39163E223}"/>
              </a:ext>
            </a:extLst>
          </p:cNvPr>
          <p:cNvPicPr>
            <a:picLocks noChangeAspect="1"/>
          </p:cNvPicPr>
          <p:nvPr/>
        </p:nvPicPr>
        <p:blipFill>
          <a:blip r:embed="rId4"/>
          <a:stretch>
            <a:fillRect/>
          </a:stretch>
        </p:blipFill>
        <p:spPr>
          <a:xfrm>
            <a:off x="4350775" y="5037312"/>
            <a:ext cx="2030285" cy="743879"/>
          </a:xfrm>
          <a:prstGeom prst="rect">
            <a:avLst/>
          </a:prstGeom>
        </p:spPr>
      </p:pic>
    </p:spTree>
    <p:extLst>
      <p:ext uri="{BB962C8B-B14F-4D97-AF65-F5344CB8AC3E}">
        <p14:creationId xmlns:p14="http://schemas.microsoft.com/office/powerpoint/2010/main" val="208548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42A1EE-A255-724F-B793-E0BBBB360450}"/>
              </a:ext>
            </a:extLst>
          </p:cNvPr>
          <p:cNvSpPr>
            <a:spLocks noGrp="1"/>
          </p:cNvSpPr>
          <p:nvPr>
            <p:ph type="title"/>
          </p:nvPr>
        </p:nvSpPr>
        <p:spPr>
          <a:xfrm>
            <a:off x="2246382" y="702365"/>
            <a:ext cx="7699236" cy="1099931"/>
          </a:xfrm>
        </p:spPr>
        <p:txBody>
          <a:bodyPr>
            <a:normAutofit/>
          </a:bodyPr>
          <a:lstStyle/>
          <a:p>
            <a:pPr algn="ctr"/>
            <a:r>
              <a:rPr lang="en-US" sz="3600" dirty="0"/>
              <a:t>RAISE YOUR HAND IF YOU CAN HEAR ME</a:t>
            </a:r>
          </a:p>
        </p:txBody>
      </p:sp>
      <p:pic>
        <p:nvPicPr>
          <p:cNvPr id="7" name="Content Placeholder 6">
            <a:extLst>
              <a:ext uri="{FF2B5EF4-FFF2-40B4-BE49-F238E27FC236}">
                <a16:creationId xmlns:a16="http://schemas.microsoft.com/office/drawing/2014/main" id="{F9250023-1D7B-444C-97CB-131499E874F7}"/>
              </a:ext>
            </a:extLst>
          </p:cNvPr>
          <p:cNvPicPr>
            <a:picLocks noGrp="1" noChangeAspect="1"/>
          </p:cNvPicPr>
          <p:nvPr>
            <p:ph sz="quarter" idx="10"/>
          </p:nvPr>
        </p:nvPicPr>
        <p:blipFill>
          <a:blip r:embed="rId3">
            <a:extLst>
              <a:ext uri="{BEBA8EAE-BF5A-486C-A8C5-ECC9F3942E4B}">
                <a14:imgProps xmlns:a14="http://schemas.microsoft.com/office/drawing/2010/main">
                  <a14:imgLayer>
                    <a14:imgEffect>
                      <a14:sharpenSoften amount="10000"/>
                    </a14:imgEffect>
                    <a14:imgEffect>
                      <a14:brightnessContrast bright="12000" contrast="4000"/>
                    </a14:imgEffect>
                  </a14:imgLayer>
                </a14:imgProps>
              </a:ext>
            </a:extLst>
          </a:blip>
          <a:stretch>
            <a:fillRect/>
          </a:stretch>
        </p:blipFill>
        <p:spPr>
          <a:xfrm>
            <a:off x="0" y="2391784"/>
            <a:ext cx="12191999" cy="3869634"/>
          </a:xfrm>
        </p:spPr>
      </p:pic>
      <p:sp>
        <p:nvSpPr>
          <p:cNvPr id="8" name="Title 3">
            <a:extLst>
              <a:ext uri="{FF2B5EF4-FFF2-40B4-BE49-F238E27FC236}">
                <a16:creationId xmlns:a16="http://schemas.microsoft.com/office/drawing/2014/main" id="{41A93456-A416-2C47-87B6-2CDE25DA8C70}"/>
              </a:ext>
            </a:extLst>
          </p:cNvPr>
          <p:cNvSpPr txBox="1">
            <a:spLocks/>
          </p:cNvSpPr>
          <p:nvPr/>
        </p:nvSpPr>
        <p:spPr>
          <a:xfrm>
            <a:off x="5370513" y="1729408"/>
            <a:ext cx="1450975" cy="424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ctr"/>
            <a:r>
              <a:rPr lang="en-US" sz="1800" i="1" dirty="0">
                <a:latin typeface="+mn-lt"/>
              </a:rPr>
              <a:t>(audio test)</a:t>
            </a:r>
          </a:p>
        </p:txBody>
      </p:sp>
    </p:spTree>
    <p:extLst>
      <p:ext uri="{BB962C8B-B14F-4D97-AF65-F5344CB8AC3E}">
        <p14:creationId xmlns:p14="http://schemas.microsoft.com/office/powerpoint/2010/main" val="253453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p:txBody>
          <a:bodyPr/>
          <a:lstStyle/>
          <a:p>
            <a:r>
              <a:rPr lang="en-US" dirty="0"/>
              <a:t>POLL…</a:t>
            </a: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380974"/>
            <a:ext cx="9080500" cy="3606800"/>
          </a:xfrm>
        </p:spPr>
        <p:txBody>
          <a:bodyPr anchor="ctr">
            <a:normAutofit/>
          </a:bodyPr>
          <a:lstStyle/>
          <a:p>
            <a:pPr marL="0" indent="0" algn="ctr">
              <a:buNone/>
            </a:pPr>
            <a:r>
              <a:rPr lang="en-US" sz="5400" dirty="0">
                <a:latin typeface="+mj-lt"/>
              </a:rPr>
              <a:t>WHO’S ONLINE TODAY?</a:t>
            </a:r>
          </a:p>
        </p:txBody>
      </p:sp>
    </p:spTree>
    <p:extLst>
      <p:ext uri="{BB962C8B-B14F-4D97-AF65-F5344CB8AC3E}">
        <p14:creationId xmlns:p14="http://schemas.microsoft.com/office/powerpoint/2010/main" val="429291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EF4811-DAB0-3C4E-84B3-58589B3097CE}"/>
              </a:ext>
            </a:extLst>
          </p:cNvPr>
          <p:cNvSpPr>
            <a:spLocks noGrp="1"/>
          </p:cNvSpPr>
          <p:nvPr>
            <p:ph type="title"/>
          </p:nvPr>
        </p:nvSpPr>
        <p:spPr>
          <a:xfrm>
            <a:off x="292100" y="562634"/>
            <a:ext cx="11146526" cy="482600"/>
          </a:xfrm>
        </p:spPr>
        <p:txBody>
          <a:bodyPr>
            <a:normAutofit fontScale="90000"/>
          </a:bodyPr>
          <a:lstStyle/>
          <a:p>
            <a:pPr marL="0" indent="0" algn="l">
              <a:lnSpc>
                <a:spcPct val="100000"/>
              </a:lnSpc>
              <a:buNone/>
            </a:pPr>
            <a:r>
              <a:rPr lang="en-GB" sz="2800" b="1" dirty="0"/>
              <a:t>TAEASS502 Design and Develop Assessment Tools – Two Parts</a:t>
            </a:r>
          </a:p>
        </p:txBody>
      </p:sp>
      <p:sp>
        <p:nvSpPr>
          <p:cNvPr id="7" name="Content Placeholder 6">
            <a:extLst>
              <a:ext uri="{FF2B5EF4-FFF2-40B4-BE49-F238E27FC236}">
                <a16:creationId xmlns:a16="http://schemas.microsoft.com/office/drawing/2014/main" id="{DBCA13DA-E430-1E4C-BD6C-B1B88E790AAB}"/>
              </a:ext>
            </a:extLst>
          </p:cNvPr>
          <p:cNvSpPr>
            <a:spLocks noGrp="1"/>
          </p:cNvSpPr>
          <p:nvPr>
            <p:ph sz="quarter" idx="10"/>
          </p:nvPr>
        </p:nvSpPr>
        <p:spPr>
          <a:xfrm>
            <a:off x="386991" y="1959154"/>
            <a:ext cx="11250043" cy="4336212"/>
          </a:xfrm>
        </p:spPr>
        <p:txBody>
          <a:bodyPr>
            <a:normAutofit fontScale="77500" lnSpcReduction="20000"/>
          </a:bodyPr>
          <a:lstStyle/>
          <a:p>
            <a:pPr marL="0" indent="0">
              <a:lnSpc>
                <a:spcPct val="120000"/>
              </a:lnSpc>
              <a:spcBef>
                <a:spcPts val="600"/>
              </a:spcBef>
              <a:spcAft>
                <a:spcPts val="600"/>
              </a:spcAft>
              <a:buNone/>
            </a:pPr>
            <a:r>
              <a:rPr lang="en-AU" sz="2900" b="1" dirty="0"/>
              <a:t>Application: </a:t>
            </a:r>
            <a:r>
              <a:rPr lang="en-AU" sz="2900" dirty="0"/>
              <a:t>“Design and develop assessment tools </a:t>
            </a:r>
            <a:r>
              <a:rPr lang="en-AU" sz="2900" b="1" dirty="0">
                <a:solidFill>
                  <a:schemeClr val="accent5"/>
                </a:solidFill>
              </a:rPr>
              <a:t>used to guide the collection of quality evidence</a:t>
            </a:r>
            <a:r>
              <a:rPr lang="en-AU" sz="2900" dirty="0"/>
              <a:t>, including their application in formative, summative and recognition of prior learning (RPL) assessment.”</a:t>
            </a:r>
          </a:p>
          <a:p>
            <a:pPr marL="0" indent="0">
              <a:lnSpc>
                <a:spcPct val="120000"/>
              </a:lnSpc>
              <a:spcBef>
                <a:spcPts val="600"/>
              </a:spcBef>
              <a:spcAft>
                <a:spcPts val="600"/>
              </a:spcAft>
              <a:buNone/>
            </a:pPr>
            <a:r>
              <a:rPr lang="en-GB" sz="2900" b="1" dirty="0">
                <a:solidFill>
                  <a:schemeClr val="accent2"/>
                </a:solidFill>
              </a:rPr>
              <a:t>Part One (Now)</a:t>
            </a:r>
          </a:p>
          <a:p>
            <a:pPr marL="457200" indent="-457200">
              <a:lnSpc>
                <a:spcPct val="120000"/>
              </a:lnSpc>
              <a:spcBef>
                <a:spcPts val="600"/>
              </a:spcBef>
              <a:spcAft>
                <a:spcPts val="600"/>
              </a:spcAft>
              <a:buAutoNum type="arabicPeriod"/>
            </a:pPr>
            <a:r>
              <a:rPr lang="en-GB" sz="2900" b="1" dirty="0"/>
              <a:t>Determine the focus of the assessment tool</a:t>
            </a:r>
          </a:p>
          <a:p>
            <a:pPr marL="457200" indent="-457200">
              <a:lnSpc>
                <a:spcPct val="120000"/>
              </a:lnSpc>
              <a:spcBef>
                <a:spcPts val="600"/>
              </a:spcBef>
              <a:spcAft>
                <a:spcPts val="600"/>
              </a:spcAft>
              <a:buFont typeface="Arial" panose="020B0604020202020204" pitchFamily="34" charset="0"/>
              <a:buAutoNum type="arabicPeriod"/>
            </a:pPr>
            <a:r>
              <a:rPr lang="en-GB" sz="2900" b="1" dirty="0"/>
              <a:t>Design the assessment tool</a:t>
            </a:r>
          </a:p>
          <a:p>
            <a:pPr marL="0" indent="0">
              <a:lnSpc>
                <a:spcPct val="120000"/>
              </a:lnSpc>
              <a:spcBef>
                <a:spcPts val="600"/>
              </a:spcBef>
              <a:spcAft>
                <a:spcPts val="600"/>
              </a:spcAft>
              <a:buNone/>
            </a:pPr>
            <a:r>
              <a:rPr lang="en-GB" sz="2900" b="1" dirty="0">
                <a:solidFill>
                  <a:schemeClr val="accent2"/>
                </a:solidFill>
              </a:rPr>
              <a:t>Part Two (Tomorrow)</a:t>
            </a:r>
          </a:p>
          <a:p>
            <a:pPr marL="514350" indent="-514350">
              <a:lnSpc>
                <a:spcPct val="120000"/>
              </a:lnSpc>
              <a:spcBef>
                <a:spcPts val="600"/>
              </a:spcBef>
              <a:spcAft>
                <a:spcPts val="600"/>
              </a:spcAft>
              <a:buFont typeface="+mj-lt"/>
              <a:buAutoNum type="arabicPeriod" startAt="3"/>
            </a:pPr>
            <a:r>
              <a:rPr lang="en-GB" sz="2900" b="1" dirty="0"/>
              <a:t>Develop the assessment tool</a:t>
            </a:r>
          </a:p>
          <a:p>
            <a:pPr marL="514350" indent="-514350">
              <a:lnSpc>
                <a:spcPct val="120000"/>
              </a:lnSpc>
              <a:spcBef>
                <a:spcPts val="600"/>
              </a:spcBef>
              <a:spcAft>
                <a:spcPts val="600"/>
              </a:spcAft>
              <a:buFont typeface="+mj-lt"/>
              <a:buAutoNum type="arabicPeriod" startAt="3"/>
            </a:pPr>
            <a:r>
              <a:rPr lang="en-GB" sz="2900" b="1" dirty="0"/>
              <a:t>Review and trial the assessment tool</a:t>
            </a:r>
          </a:p>
          <a:p>
            <a:pPr marL="457200" indent="-457200">
              <a:buFont typeface="Arial" panose="020B0604020202020204" pitchFamily="34" charset="0"/>
              <a:buAutoNum type="arabicPeriod" startAt="3"/>
            </a:pPr>
            <a:endParaRPr lang="en-GB" sz="2400" b="1" dirty="0">
              <a:solidFill>
                <a:srgbClr val="FFFF00"/>
              </a:solidFill>
            </a:endParaRPr>
          </a:p>
          <a:p>
            <a:pPr marL="457200" indent="-457200">
              <a:buFont typeface="Arial" panose="020B0604020202020204" pitchFamily="34" charset="0"/>
              <a:buAutoNum type="arabicPeriod" startAt="3"/>
            </a:pPr>
            <a:endParaRPr lang="en-GB" sz="2400" b="1" dirty="0">
              <a:solidFill>
                <a:srgbClr val="FFFF00"/>
              </a:solidFill>
            </a:endParaRPr>
          </a:p>
          <a:p>
            <a:pPr marL="457200" indent="-457200">
              <a:buAutoNum type="arabicPeriod" startAt="3"/>
            </a:pPr>
            <a:endParaRPr lang="en-GB" sz="2400" b="1" dirty="0">
              <a:solidFill>
                <a:srgbClr val="FFFF00"/>
              </a:solidFill>
            </a:endParaRPr>
          </a:p>
          <a:p>
            <a:pPr marL="0" indent="0">
              <a:buNone/>
            </a:pPr>
            <a:endParaRPr lang="en-GB" i="1" dirty="0"/>
          </a:p>
          <a:p>
            <a:pPr marL="457200" indent="-457200">
              <a:buFont typeface="+mj-lt"/>
              <a:buAutoNum type="arabicPeriod"/>
            </a:pPr>
            <a:endParaRPr lang="en-GB" i="1" dirty="0"/>
          </a:p>
        </p:txBody>
      </p:sp>
    </p:spTree>
    <p:extLst>
      <p:ext uri="{BB962C8B-B14F-4D97-AF65-F5344CB8AC3E}">
        <p14:creationId xmlns:p14="http://schemas.microsoft.com/office/powerpoint/2010/main" val="327590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F95EE02D-6ABD-8444-863D-C4C4E6CE72B9}"/>
              </a:ext>
            </a:extLst>
          </p:cNvPr>
          <p:cNvGraphicFramePr>
            <a:graphicFrameLocks noGrp="1"/>
          </p:cNvGraphicFramePr>
          <p:nvPr>
            <p:ph sz="quarter" idx="10"/>
            <p:extLst>
              <p:ext uri="{D42A27DB-BD31-4B8C-83A1-F6EECF244321}">
                <p14:modId xmlns:p14="http://schemas.microsoft.com/office/powerpoint/2010/main" val="2969780673"/>
              </p:ext>
            </p:extLst>
          </p:nvPr>
        </p:nvGraphicFramePr>
        <p:xfrm>
          <a:off x="933505" y="1627257"/>
          <a:ext cx="9080500" cy="425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4">
            <a:extLst>
              <a:ext uri="{FF2B5EF4-FFF2-40B4-BE49-F238E27FC236}">
                <a16:creationId xmlns:a16="http://schemas.microsoft.com/office/drawing/2014/main" id="{7B0BE611-DC01-4B57-9A50-E72D7EAA86E9}"/>
              </a:ext>
            </a:extLst>
          </p:cNvPr>
          <p:cNvSpPr txBox="1">
            <a:spLocks/>
          </p:cNvSpPr>
          <p:nvPr/>
        </p:nvSpPr>
        <p:spPr>
          <a:xfrm>
            <a:off x="444500" y="889000"/>
            <a:ext cx="6781800" cy="482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dirty="0"/>
              <a:t>WEBINAR OVERVIEW</a:t>
            </a:r>
          </a:p>
        </p:txBody>
      </p:sp>
    </p:spTree>
    <p:extLst>
      <p:ext uri="{BB962C8B-B14F-4D97-AF65-F5344CB8AC3E}">
        <p14:creationId xmlns:p14="http://schemas.microsoft.com/office/powerpoint/2010/main" val="114898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5B45F-67E0-4B73-8DC1-53A0B98CB47C}"/>
              </a:ext>
            </a:extLst>
          </p:cNvPr>
          <p:cNvSpPr>
            <a:spLocks noGrp="1"/>
          </p:cNvSpPr>
          <p:nvPr>
            <p:ph type="title"/>
          </p:nvPr>
        </p:nvSpPr>
        <p:spPr>
          <a:xfrm>
            <a:off x="342900" y="693737"/>
            <a:ext cx="7044018" cy="1131888"/>
          </a:xfrm>
        </p:spPr>
        <p:txBody>
          <a:bodyPr/>
          <a:lstStyle/>
          <a:p>
            <a:r>
              <a:rPr lang="en-AU" dirty="0"/>
              <a:t>The Purpose of Assessment Tools</a:t>
            </a:r>
          </a:p>
        </p:txBody>
      </p:sp>
      <p:sp>
        <p:nvSpPr>
          <p:cNvPr id="3" name="Content Placeholder 2">
            <a:extLst>
              <a:ext uri="{FF2B5EF4-FFF2-40B4-BE49-F238E27FC236}">
                <a16:creationId xmlns:a16="http://schemas.microsoft.com/office/drawing/2014/main" id="{693992A4-F4F3-4E73-81F6-F70D0C9C1BD6}"/>
              </a:ext>
            </a:extLst>
          </p:cNvPr>
          <p:cNvSpPr>
            <a:spLocks noGrp="1"/>
          </p:cNvSpPr>
          <p:nvPr>
            <p:ph sz="half" idx="2"/>
          </p:nvPr>
        </p:nvSpPr>
        <p:spPr>
          <a:xfrm>
            <a:off x="342900" y="1681019"/>
            <a:ext cx="6604000" cy="4495944"/>
          </a:xfrm>
        </p:spPr>
        <p:txBody>
          <a:bodyPr>
            <a:normAutofit lnSpcReduction="10000"/>
          </a:bodyPr>
          <a:lstStyle/>
          <a:p>
            <a:pPr marL="358775" indent="-358775">
              <a:lnSpc>
                <a:spcPct val="110000"/>
              </a:lnSpc>
              <a:spcBef>
                <a:spcPts val="600"/>
              </a:spcBef>
              <a:spcAft>
                <a:spcPts val="600"/>
              </a:spcAft>
            </a:pPr>
            <a:r>
              <a:rPr lang="en-AU" sz="2000" b="1" dirty="0"/>
              <a:t>Assessment</a:t>
            </a:r>
            <a:r>
              <a:rPr lang="en-AU" sz="2000" dirty="0"/>
              <a:t> means the process of </a:t>
            </a:r>
            <a:r>
              <a:rPr lang="en-AU" sz="2000" b="1" dirty="0">
                <a:solidFill>
                  <a:srgbClr val="FFFF00"/>
                </a:solidFill>
              </a:rPr>
              <a:t>collecting evidence </a:t>
            </a:r>
            <a:r>
              <a:rPr lang="en-AU" sz="2000" dirty="0"/>
              <a:t>and </a:t>
            </a:r>
            <a:r>
              <a:rPr lang="en-AU" sz="2000" b="1" dirty="0">
                <a:solidFill>
                  <a:srgbClr val="FFFF00"/>
                </a:solidFill>
              </a:rPr>
              <a:t>making judgements </a:t>
            </a:r>
            <a:r>
              <a:rPr lang="en-AU" sz="2000" dirty="0"/>
              <a:t>on whether competency has been achieved, to </a:t>
            </a:r>
            <a:r>
              <a:rPr lang="en-AU" sz="2000" b="1" dirty="0">
                <a:solidFill>
                  <a:srgbClr val="FFFF00"/>
                </a:solidFill>
              </a:rPr>
              <a:t>confirm that an individual can perform to the standard required in the workplace</a:t>
            </a:r>
            <a:r>
              <a:rPr lang="en-AU" sz="2000" dirty="0"/>
              <a:t>, as specified in a training package or VET accredited course.</a:t>
            </a:r>
          </a:p>
          <a:p>
            <a:pPr marL="358775" indent="-358775">
              <a:lnSpc>
                <a:spcPct val="110000"/>
              </a:lnSpc>
              <a:spcBef>
                <a:spcPts val="600"/>
              </a:spcBef>
              <a:spcAft>
                <a:spcPts val="600"/>
              </a:spcAft>
            </a:pPr>
            <a:r>
              <a:rPr lang="en-AU" sz="2000" b="1" dirty="0"/>
              <a:t>Assessment system </a:t>
            </a:r>
            <a:r>
              <a:rPr lang="en-AU" sz="2000" dirty="0"/>
              <a:t>is a coordinated set of documented policies and procedures (</a:t>
            </a:r>
            <a:r>
              <a:rPr lang="en-AU" sz="2000" b="1" dirty="0">
                <a:solidFill>
                  <a:srgbClr val="FFFF00"/>
                </a:solidFill>
              </a:rPr>
              <a:t>including assessment materials and tools</a:t>
            </a:r>
            <a:r>
              <a:rPr lang="en-AU" sz="2000" dirty="0"/>
              <a:t>) that ensure assessments are consistent and are based on the </a:t>
            </a:r>
            <a:r>
              <a:rPr lang="en-AU" sz="2000" b="1" dirty="0">
                <a:solidFill>
                  <a:schemeClr val="accent5">
                    <a:lumMod val="40000"/>
                    <a:lumOff val="60000"/>
                  </a:schemeClr>
                </a:solidFill>
              </a:rPr>
              <a:t>Principles of Assessment </a:t>
            </a:r>
            <a:r>
              <a:rPr lang="en-AU" sz="2000" dirty="0"/>
              <a:t>contained in Table 1.8-1 and the </a:t>
            </a:r>
            <a:r>
              <a:rPr lang="en-AU" sz="2000" b="1" dirty="0">
                <a:solidFill>
                  <a:schemeClr val="accent5">
                    <a:lumMod val="40000"/>
                    <a:lumOff val="60000"/>
                  </a:schemeClr>
                </a:solidFill>
              </a:rPr>
              <a:t>Rules of Evidence </a:t>
            </a:r>
            <a:r>
              <a:rPr lang="en-AU" sz="2000" dirty="0"/>
              <a:t>contained in Table 1.8-2.</a:t>
            </a:r>
          </a:p>
          <a:p>
            <a:pPr marL="0" indent="0">
              <a:lnSpc>
                <a:spcPct val="100000"/>
              </a:lnSpc>
              <a:spcBef>
                <a:spcPts val="600"/>
              </a:spcBef>
              <a:spcAft>
                <a:spcPts val="600"/>
              </a:spcAft>
              <a:buNone/>
            </a:pPr>
            <a:endParaRPr lang="en-AU" sz="800" dirty="0"/>
          </a:p>
          <a:p>
            <a:pPr marL="0" indent="0">
              <a:lnSpc>
                <a:spcPct val="100000"/>
              </a:lnSpc>
              <a:spcBef>
                <a:spcPts val="600"/>
              </a:spcBef>
              <a:spcAft>
                <a:spcPts val="600"/>
              </a:spcAft>
              <a:buNone/>
            </a:pPr>
            <a:r>
              <a:rPr lang="en-AU" sz="800" dirty="0">
                <a:hlinkClick r:id="rId3">
                  <a:extLst>
                    <a:ext uri="{A12FA001-AC4F-418D-AE19-62706E023703}">
                      <ahyp:hlinkClr xmlns:ahyp="http://schemas.microsoft.com/office/drawing/2018/hyperlinkcolor" val="tx"/>
                    </a:ext>
                  </a:extLst>
                </a:hlinkClick>
              </a:rPr>
              <a:t>Source: Glossary, Standards for RTOs 2015</a:t>
            </a:r>
            <a:endParaRPr lang="en-AU" sz="800" dirty="0"/>
          </a:p>
        </p:txBody>
      </p:sp>
      <p:pic>
        <p:nvPicPr>
          <p:cNvPr id="6" name="Picture Placeholder 5">
            <a:extLst>
              <a:ext uri="{FF2B5EF4-FFF2-40B4-BE49-F238E27FC236}">
                <a16:creationId xmlns:a16="http://schemas.microsoft.com/office/drawing/2014/main" id="{31028192-6846-4683-88A0-2FCF834085CB}"/>
              </a:ext>
            </a:extLst>
          </p:cNvPr>
          <p:cNvPicPr>
            <a:picLocks noGrp="1" noChangeAspect="1"/>
          </p:cNvPicPr>
          <p:nvPr>
            <p:ph type="pic" sz="quarter" idx="10"/>
          </p:nvPr>
        </p:nvPicPr>
        <p:blipFill rotWithShape="1">
          <a:blip r:embed="rId4"/>
          <a:srcRect l="26748" t="12101" r="26225" b="-103"/>
          <a:stretch/>
        </p:blipFill>
        <p:spPr>
          <a:xfrm>
            <a:off x="7897091" y="847580"/>
            <a:ext cx="3797797" cy="5329382"/>
          </a:xfrm>
          <a:ln>
            <a:noFill/>
          </a:ln>
          <a:effectLst/>
        </p:spPr>
      </p:pic>
    </p:spTree>
    <p:extLst>
      <p:ext uri="{BB962C8B-B14F-4D97-AF65-F5344CB8AC3E}">
        <p14:creationId xmlns:p14="http://schemas.microsoft.com/office/powerpoint/2010/main" val="384490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219E8C2-5D76-459A-8EA0-E87C9F47F660}"/>
              </a:ext>
            </a:extLst>
          </p:cNvPr>
          <p:cNvSpPr>
            <a:spLocks noGrp="1"/>
          </p:cNvSpPr>
          <p:nvPr>
            <p:ph type="title"/>
          </p:nvPr>
        </p:nvSpPr>
        <p:spPr>
          <a:xfrm>
            <a:off x="4250811" y="97079"/>
            <a:ext cx="7651750" cy="624089"/>
          </a:xfrm>
        </p:spPr>
        <p:txBody>
          <a:bodyPr/>
          <a:lstStyle/>
          <a:p>
            <a:r>
              <a:rPr lang="en-AU" dirty="0"/>
              <a:t>The Purpose of Assessment Tools</a:t>
            </a:r>
          </a:p>
        </p:txBody>
      </p:sp>
      <p:pic>
        <p:nvPicPr>
          <p:cNvPr id="7" name="Picture 6">
            <a:extLst>
              <a:ext uri="{FF2B5EF4-FFF2-40B4-BE49-F238E27FC236}">
                <a16:creationId xmlns:a16="http://schemas.microsoft.com/office/drawing/2014/main" id="{31F6E5BE-169C-411F-BC96-D309A455DE93}"/>
              </a:ext>
            </a:extLst>
          </p:cNvPr>
          <p:cNvPicPr>
            <a:picLocks noChangeAspect="1"/>
          </p:cNvPicPr>
          <p:nvPr/>
        </p:nvPicPr>
        <p:blipFill>
          <a:blip r:embed="rId3"/>
          <a:stretch>
            <a:fillRect/>
          </a:stretch>
        </p:blipFill>
        <p:spPr>
          <a:xfrm>
            <a:off x="-441464" y="679450"/>
            <a:ext cx="5835650" cy="5903742"/>
          </a:xfrm>
          <a:prstGeom prst="rect">
            <a:avLst/>
          </a:prstGeom>
        </p:spPr>
      </p:pic>
      <p:sp>
        <p:nvSpPr>
          <p:cNvPr id="8" name="TextBox 7">
            <a:extLst>
              <a:ext uri="{FF2B5EF4-FFF2-40B4-BE49-F238E27FC236}">
                <a16:creationId xmlns:a16="http://schemas.microsoft.com/office/drawing/2014/main" id="{E309FC2B-3DED-4947-8D92-D89F5C54484B}"/>
              </a:ext>
            </a:extLst>
          </p:cNvPr>
          <p:cNvSpPr txBox="1"/>
          <p:nvPr/>
        </p:nvSpPr>
        <p:spPr>
          <a:xfrm>
            <a:off x="4337050" y="1176616"/>
            <a:ext cx="4776274" cy="2369880"/>
          </a:xfrm>
          <a:prstGeom prst="rect">
            <a:avLst/>
          </a:prstGeom>
          <a:noFill/>
        </p:spPr>
        <p:txBody>
          <a:bodyPr wrap="square" rtlCol="0">
            <a:spAutoFit/>
          </a:bodyPr>
          <a:lstStyle/>
          <a:p>
            <a:pPr>
              <a:spcBef>
                <a:spcPts val="600"/>
              </a:spcBef>
              <a:spcAft>
                <a:spcPts val="600"/>
              </a:spcAft>
            </a:pPr>
            <a:r>
              <a:rPr lang="en-AU" b="1" dirty="0">
                <a:solidFill>
                  <a:schemeClr val="accent2">
                    <a:lumMod val="75000"/>
                  </a:schemeClr>
                </a:solidFill>
              </a:rPr>
              <a:t>WHAT</a:t>
            </a:r>
            <a:r>
              <a:rPr lang="en-AU" dirty="0">
                <a:solidFill>
                  <a:schemeClr val="accent2">
                    <a:lumMod val="75000"/>
                  </a:schemeClr>
                </a:solidFill>
              </a:rPr>
              <a:t> ….</a:t>
            </a:r>
          </a:p>
          <a:p>
            <a:pPr marL="285750" indent="-285750">
              <a:spcBef>
                <a:spcPts val="600"/>
              </a:spcBef>
              <a:spcAft>
                <a:spcPts val="600"/>
              </a:spcAft>
              <a:buFont typeface="Arial" panose="020B0604020202020204" pitchFamily="34" charset="0"/>
              <a:buChar char="•"/>
            </a:pPr>
            <a:r>
              <a:rPr lang="en-AU" dirty="0"/>
              <a:t>is being assessed?</a:t>
            </a:r>
          </a:p>
          <a:p>
            <a:pPr marL="285750" indent="-285750">
              <a:spcBef>
                <a:spcPts val="600"/>
              </a:spcBef>
              <a:spcAft>
                <a:spcPts val="600"/>
              </a:spcAft>
              <a:buFont typeface="Arial" panose="020B0604020202020204" pitchFamily="34" charset="0"/>
              <a:buChar char="•"/>
            </a:pPr>
            <a:r>
              <a:rPr lang="en-AU" dirty="0"/>
              <a:t>evidence is being requested?</a:t>
            </a:r>
          </a:p>
          <a:p>
            <a:pPr marL="285750" indent="-285750">
              <a:spcBef>
                <a:spcPts val="600"/>
              </a:spcBef>
              <a:spcAft>
                <a:spcPts val="600"/>
              </a:spcAft>
              <a:buFont typeface="Arial" panose="020B0604020202020204" pitchFamily="34" charset="0"/>
              <a:buChar char="•"/>
            </a:pPr>
            <a:r>
              <a:rPr lang="en-AU" dirty="0"/>
              <a:t>standards/rules is evidence being assessed against?</a:t>
            </a:r>
          </a:p>
          <a:p>
            <a:pPr marL="285750" indent="-285750">
              <a:spcBef>
                <a:spcPts val="600"/>
              </a:spcBef>
              <a:spcAft>
                <a:spcPts val="600"/>
              </a:spcAft>
              <a:buFont typeface="Arial" panose="020B0604020202020204" pitchFamily="34" charset="0"/>
              <a:buChar char="•"/>
            </a:pPr>
            <a:r>
              <a:rPr lang="en-AU" dirty="0"/>
              <a:t>judgements are being made?</a:t>
            </a:r>
          </a:p>
        </p:txBody>
      </p:sp>
      <p:sp>
        <p:nvSpPr>
          <p:cNvPr id="10" name="TextBox 9">
            <a:extLst>
              <a:ext uri="{FF2B5EF4-FFF2-40B4-BE49-F238E27FC236}">
                <a16:creationId xmlns:a16="http://schemas.microsoft.com/office/drawing/2014/main" id="{AA8F361B-8011-4098-B598-319D74C9324C}"/>
              </a:ext>
            </a:extLst>
          </p:cNvPr>
          <p:cNvSpPr txBox="1"/>
          <p:nvPr/>
        </p:nvSpPr>
        <p:spPr>
          <a:xfrm>
            <a:off x="4337050" y="3968490"/>
            <a:ext cx="4776274" cy="2369880"/>
          </a:xfrm>
          <a:prstGeom prst="rect">
            <a:avLst/>
          </a:prstGeom>
          <a:noFill/>
        </p:spPr>
        <p:txBody>
          <a:bodyPr wrap="square" rtlCol="0">
            <a:spAutoFit/>
          </a:bodyPr>
          <a:lstStyle/>
          <a:p>
            <a:pPr>
              <a:spcBef>
                <a:spcPts val="600"/>
              </a:spcBef>
              <a:spcAft>
                <a:spcPts val="600"/>
              </a:spcAft>
            </a:pPr>
            <a:r>
              <a:rPr lang="en-AU" b="1" dirty="0">
                <a:solidFill>
                  <a:schemeClr val="accent5"/>
                </a:solidFill>
              </a:rPr>
              <a:t>HOW</a:t>
            </a:r>
            <a:r>
              <a:rPr lang="en-AU" dirty="0">
                <a:solidFill>
                  <a:schemeClr val="accent5"/>
                </a:solidFill>
              </a:rPr>
              <a:t> ….</a:t>
            </a:r>
          </a:p>
          <a:p>
            <a:pPr marL="285750" indent="-285750">
              <a:spcBef>
                <a:spcPts val="600"/>
              </a:spcBef>
              <a:spcAft>
                <a:spcPts val="600"/>
              </a:spcAft>
              <a:buFont typeface="Arial" panose="020B0604020202020204" pitchFamily="34" charset="0"/>
              <a:buChar char="•"/>
            </a:pPr>
            <a:r>
              <a:rPr lang="en-AU" dirty="0"/>
              <a:t>is it being assessed?</a:t>
            </a:r>
          </a:p>
          <a:p>
            <a:pPr marL="285750" indent="-285750">
              <a:spcBef>
                <a:spcPts val="600"/>
              </a:spcBef>
              <a:spcAft>
                <a:spcPts val="600"/>
              </a:spcAft>
              <a:buFont typeface="Arial" panose="020B0604020202020204" pitchFamily="34" charset="0"/>
              <a:buChar char="•"/>
            </a:pPr>
            <a:r>
              <a:rPr lang="en-AU" dirty="0"/>
              <a:t>is that evidence being demonstrated?</a:t>
            </a:r>
          </a:p>
          <a:p>
            <a:pPr marL="285750" indent="-285750">
              <a:spcBef>
                <a:spcPts val="600"/>
              </a:spcBef>
              <a:spcAft>
                <a:spcPts val="600"/>
              </a:spcAft>
              <a:buFont typeface="Arial" panose="020B0604020202020204" pitchFamily="34" charset="0"/>
              <a:buChar char="•"/>
            </a:pPr>
            <a:r>
              <a:rPr lang="en-AU" dirty="0"/>
              <a:t>does the requested evidence align to those standards?</a:t>
            </a:r>
          </a:p>
          <a:p>
            <a:pPr marL="285750" indent="-285750">
              <a:spcBef>
                <a:spcPts val="600"/>
              </a:spcBef>
              <a:spcAft>
                <a:spcPts val="600"/>
              </a:spcAft>
              <a:buFont typeface="Arial" panose="020B0604020202020204" pitchFamily="34" charset="0"/>
              <a:buChar char="•"/>
            </a:pPr>
            <a:r>
              <a:rPr lang="en-AU" dirty="0"/>
              <a:t>are judgements being made?</a:t>
            </a:r>
          </a:p>
        </p:txBody>
      </p:sp>
      <p:pic>
        <p:nvPicPr>
          <p:cNvPr id="5" name="Picture 4">
            <a:extLst>
              <a:ext uri="{FF2B5EF4-FFF2-40B4-BE49-F238E27FC236}">
                <a16:creationId xmlns:a16="http://schemas.microsoft.com/office/drawing/2014/main" id="{A48BA0FD-696B-43CA-86D9-9135CCB65B56}"/>
              </a:ext>
            </a:extLst>
          </p:cNvPr>
          <p:cNvPicPr>
            <a:picLocks noChangeAspect="1"/>
          </p:cNvPicPr>
          <p:nvPr/>
        </p:nvPicPr>
        <p:blipFill>
          <a:blip r:embed="rId4"/>
          <a:stretch>
            <a:fillRect/>
          </a:stretch>
        </p:blipFill>
        <p:spPr>
          <a:xfrm>
            <a:off x="8717977" y="1369819"/>
            <a:ext cx="3252346" cy="4163002"/>
          </a:xfrm>
          <a:prstGeom prst="rect">
            <a:avLst/>
          </a:prstGeom>
        </p:spPr>
      </p:pic>
    </p:spTree>
    <p:extLst>
      <p:ext uri="{BB962C8B-B14F-4D97-AF65-F5344CB8AC3E}">
        <p14:creationId xmlns:p14="http://schemas.microsoft.com/office/powerpoint/2010/main" val="413587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B916-9EFE-41E0-BE12-8F6FC9B75FA2}"/>
              </a:ext>
            </a:extLst>
          </p:cNvPr>
          <p:cNvSpPr>
            <a:spLocks noGrp="1"/>
          </p:cNvSpPr>
          <p:nvPr>
            <p:ph type="title"/>
          </p:nvPr>
        </p:nvSpPr>
        <p:spPr>
          <a:xfrm>
            <a:off x="292099" y="517585"/>
            <a:ext cx="7756346" cy="701615"/>
          </a:xfrm>
        </p:spPr>
        <p:txBody>
          <a:bodyPr>
            <a:normAutofit fontScale="90000"/>
          </a:bodyPr>
          <a:lstStyle/>
          <a:p>
            <a:r>
              <a:rPr lang="en-AU" dirty="0"/>
              <a:t>The Assessment System – </a:t>
            </a:r>
            <a:r>
              <a:rPr lang="en-AU" dirty="0">
                <a:solidFill>
                  <a:schemeClr val="accent5"/>
                </a:solidFill>
              </a:rPr>
              <a:t>What</a:t>
            </a:r>
            <a:r>
              <a:rPr lang="en-AU" dirty="0"/>
              <a:t> is the evidence?</a:t>
            </a:r>
          </a:p>
        </p:txBody>
      </p:sp>
      <p:graphicFrame>
        <p:nvGraphicFramePr>
          <p:cNvPr id="3" name="Diagram 2">
            <a:extLst>
              <a:ext uri="{FF2B5EF4-FFF2-40B4-BE49-F238E27FC236}">
                <a16:creationId xmlns:a16="http://schemas.microsoft.com/office/drawing/2014/main" id="{1706148C-275F-4B0A-BA89-5C3FF8D97D55}"/>
              </a:ext>
            </a:extLst>
          </p:cNvPr>
          <p:cNvGraphicFramePr/>
          <p:nvPr>
            <p:extLst>
              <p:ext uri="{D42A27DB-BD31-4B8C-83A1-F6EECF244321}">
                <p14:modId xmlns:p14="http://schemas.microsoft.com/office/powerpoint/2010/main" val="1729453725"/>
              </p:ext>
            </p:extLst>
          </p:nvPr>
        </p:nvGraphicFramePr>
        <p:xfrm>
          <a:off x="502023" y="1676400"/>
          <a:ext cx="11313459" cy="4921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2FE21989-877B-4F20-A982-B1CBC4EE27FB}"/>
              </a:ext>
            </a:extLst>
          </p:cNvPr>
          <p:cNvSpPr/>
          <p:nvPr/>
        </p:nvSpPr>
        <p:spPr>
          <a:xfrm>
            <a:off x="4975412" y="1859838"/>
            <a:ext cx="2366682" cy="4554747"/>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37621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DB726D-B2E3-4B1E-82A3-EB9E8B14C098}"/>
              </a:ext>
            </a:extLst>
          </p:cNvPr>
          <p:cNvSpPr>
            <a:spLocks noGrp="1"/>
          </p:cNvSpPr>
          <p:nvPr>
            <p:ph type="title"/>
          </p:nvPr>
        </p:nvSpPr>
        <p:spPr>
          <a:xfrm>
            <a:off x="292100" y="273728"/>
            <a:ext cx="10038538" cy="994572"/>
          </a:xfrm>
        </p:spPr>
        <p:txBody>
          <a:bodyPr vert="horz" lIns="91440" tIns="45720" rIns="91440" bIns="45720" rtlCol="0" anchor="ctr">
            <a:normAutofit/>
          </a:bodyPr>
          <a:lstStyle/>
          <a:p>
            <a:pPr>
              <a:lnSpc>
                <a:spcPct val="100000"/>
              </a:lnSpc>
              <a:spcBef>
                <a:spcPts val="600"/>
              </a:spcBef>
              <a:spcAft>
                <a:spcPts val="600"/>
              </a:spcAft>
            </a:pPr>
            <a:r>
              <a:rPr lang="en-US" sz="2800" kern="1200" dirty="0">
                <a:latin typeface="+mj-lt"/>
                <a:ea typeface="+mj-ea"/>
                <a:cs typeface="+mj-cs"/>
              </a:rPr>
              <a:t>Who has an interest in the developed Assessment Tools and why?</a:t>
            </a:r>
          </a:p>
        </p:txBody>
      </p:sp>
      <p:grpSp>
        <p:nvGrpSpPr>
          <p:cNvPr id="31" name="Group 30">
            <a:extLst>
              <a:ext uri="{FF2B5EF4-FFF2-40B4-BE49-F238E27FC236}">
                <a16:creationId xmlns:a16="http://schemas.microsoft.com/office/drawing/2014/main" id="{6B21DA76-6FAE-4A27-A6AE-DA517B03A5A8}"/>
              </a:ext>
            </a:extLst>
          </p:cNvPr>
          <p:cNvGrpSpPr/>
          <p:nvPr/>
        </p:nvGrpSpPr>
        <p:grpSpPr>
          <a:xfrm>
            <a:off x="292100" y="4769622"/>
            <a:ext cx="4785503" cy="1882799"/>
            <a:chOff x="292100" y="1337302"/>
            <a:chExt cx="4785503" cy="1882799"/>
          </a:xfrm>
        </p:grpSpPr>
        <p:pic>
          <p:nvPicPr>
            <p:cNvPr id="3" name="Picture 2">
              <a:extLst>
                <a:ext uri="{FF2B5EF4-FFF2-40B4-BE49-F238E27FC236}">
                  <a16:creationId xmlns:a16="http://schemas.microsoft.com/office/drawing/2014/main" id="{FCF56DC9-5E1A-4231-A3DA-3E69E86DD949}"/>
                </a:ext>
              </a:extLst>
            </p:cNvPr>
            <p:cNvPicPr>
              <a:picLocks noChangeAspect="1"/>
            </p:cNvPicPr>
            <p:nvPr/>
          </p:nvPicPr>
          <p:blipFill>
            <a:blip r:embed="rId3"/>
            <a:stretch>
              <a:fillRect/>
            </a:stretch>
          </p:blipFill>
          <p:spPr>
            <a:xfrm>
              <a:off x="3194804" y="1337302"/>
              <a:ext cx="1882799" cy="1882799"/>
            </a:xfrm>
            <a:prstGeom prst="rect">
              <a:avLst/>
            </a:prstGeom>
          </p:spPr>
        </p:pic>
        <p:sp>
          <p:nvSpPr>
            <p:cNvPr id="23" name="TextBox 22">
              <a:extLst>
                <a:ext uri="{FF2B5EF4-FFF2-40B4-BE49-F238E27FC236}">
                  <a16:creationId xmlns:a16="http://schemas.microsoft.com/office/drawing/2014/main" id="{85821A6B-C1E8-46BC-96EF-0AADE64CC389}"/>
                </a:ext>
              </a:extLst>
            </p:cNvPr>
            <p:cNvSpPr txBox="1"/>
            <p:nvPr/>
          </p:nvSpPr>
          <p:spPr>
            <a:xfrm>
              <a:off x="292100" y="1337302"/>
              <a:ext cx="3152775" cy="1431161"/>
            </a:xfrm>
            <a:prstGeom prst="rect">
              <a:avLst/>
            </a:prstGeom>
            <a:noFill/>
          </p:spPr>
          <p:txBody>
            <a:bodyPr wrap="square">
              <a:spAutoFit/>
            </a:bodyPr>
            <a:lstStyle/>
            <a:p>
              <a:pPr lvl="0">
                <a:lnSpc>
                  <a:spcPct val="100000"/>
                </a:lnSpc>
                <a:spcAft>
                  <a:spcPts val="600"/>
                </a:spcAft>
              </a:pPr>
              <a:r>
                <a:rPr lang="en-GB" dirty="0">
                  <a:solidFill>
                    <a:schemeClr val="accent4"/>
                  </a:solidFill>
                </a:rPr>
                <a:t>Employer</a:t>
              </a:r>
            </a:p>
            <a:p>
              <a:pPr marL="180975" lvl="0" indent="-180975">
                <a:lnSpc>
                  <a:spcPct val="100000"/>
                </a:lnSpc>
                <a:spcAft>
                  <a:spcPts val="600"/>
                </a:spcAft>
                <a:buFont typeface="Arial" panose="020B0604020202020204" pitchFamily="34" charset="0"/>
                <a:buChar char="•"/>
              </a:pPr>
              <a:r>
                <a:rPr lang="en-GB" dirty="0"/>
                <a:t>Training for Industry</a:t>
              </a:r>
            </a:p>
            <a:p>
              <a:pPr marL="180975" lvl="0" indent="-180975">
                <a:lnSpc>
                  <a:spcPct val="100000"/>
                </a:lnSpc>
                <a:spcAft>
                  <a:spcPts val="600"/>
                </a:spcAft>
                <a:buFont typeface="Arial" panose="020B0604020202020204" pitchFamily="34" charset="0"/>
                <a:buChar char="•"/>
              </a:pPr>
              <a:r>
                <a:rPr lang="en-GB" dirty="0"/>
                <a:t>Enabling the required skills</a:t>
              </a:r>
            </a:p>
            <a:p>
              <a:pPr marL="180975" lvl="0" indent="-180975">
                <a:lnSpc>
                  <a:spcPct val="100000"/>
                </a:lnSpc>
                <a:spcAft>
                  <a:spcPts val="600"/>
                </a:spcAft>
                <a:buFont typeface="Arial" panose="020B0604020202020204" pitchFamily="34" charset="0"/>
                <a:buChar char="•"/>
              </a:pPr>
              <a:r>
                <a:rPr lang="en-GB" dirty="0"/>
                <a:t>Certificate Evidence</a:t>
              </a:r>
            </a:p>
          </p:txBody>
        </p:sp>
      </p:grpSp>
      <p:grpSp>
        <p:nvGrpSpPr>
          <p:cNvPr id="32" name="Group 31">
            <a:extLst>
              <a:ext uri="{FF2B5EF4-FFF2-40B4-BE49-F238E27FC236}">
                <a16:creationId xmlns:a16="http://schemas.microsoft.com/office/drawing/2014/main" id="{1FD116AB-D847-451A-83EE-82B1107097BF}"/>
              </a:ext>
            </a:extLst>
          </p:cNvPr>
          <p:cNvGrpSpPr/>
          <p:nvPr/>
        </p:nvGrpSpPr>
        <p:grpSpPr>
          <a:xfrm>
            <a:off x="287242" y="1227560"/>
            <a:ext cx="4977060" cy="3454607"/>
            <a:chOff x="292100" y="3041461"/>
            <a:chExt cx="4977060" cy="3454607"/>
          </a:xfrm>
        </p:grpSpPr>
        <p:pic>
          <p:nvPicPr>
            <p:cNvPr id="19" name="Picture 18">
              <a:extLst>
                <a:ext uri="{FF2B5EF4-FFF2-40B4-BE49-F238E27FC236}">
                  <a16:creationId xmlns:a16="http://schemas.microsoft.com/office/drawing/2014/main" id="{CAF2395C-6B73-49A1-8BF5-9BD1382EF3A8}"/>
                </a:ext>
              </a:extLst>
            </p:cNvPr>
            <p:cNvPicPr>
              <a:picLocks noChangeAspect="1"/>
            </p:cNvPicPr>
            <p:nvPr/>
          </p:nvPicPr>
          <p:blipFill>
            <a:blip r:embed="rId4"/>
            <a:stretch>
              <a:fillRect/>
            </a:stretch>
          </p:blipFill>
          <p:spPr>
            <a:xfrm>
              <a:off x="2687389" y="3971096"/>
              <a:ext cx="2581771" cy="2524972"/>
            </a:xfrm>
            <a:prstGeom prst="rect">
              <a:avLst/>
            </a:prstGeom>
          </p:spPr>
        </p:pic>
        <p:sp>
          <p:nvSpPr>
            <p:cNvPr id="25" name="TextBox 24">
              <a:extLst>
                <a:ext uri="{FF2B5EF4-FFF2-40B4-BE49-F238E27FC236}">
                  <a16:creationId xmlns:a16="http://schemas.microsoft.com/office/drawing/2014/main" id="{BBE8EE12-70ED-43B3-9411-5EB1BEE1AAE5}"/>
                </a:ext>
              </a:extLst>
            </p:cNvPr>
            <p:cNvSpPr txBox="1"/>
            <p:nvPr/>
          </p:nvSpPr>
          <p:spPr>
            <a:xfrm>
              <a:off x="292100" y="3041461"/>
              <a:ext cx="2728037" cy="3123932"/>
            </a:xfrm>
            <a:prstGeom prst="rect">
              <a:avLst/>
            </a:prstGeom>
            <a:noFill/>
          </p:spPr>
          <p:txBody>
            <a:bodyPr wrap="square">
              <a:spAutoFit/>
            </a:bodyPr>
            <a:lstStyle/>
            <a:p>
              <a:pPr lvl="0">
                <a:lnSpc>
                  <a:spcPct val="100000"/>
                </a:lnSpc>
                <a:spcAft>
                  <a:spcPts val="600"/>
                </a:spcAft>
              </a:pPr>
              <a:r>
                <a:rPr lang="en-GB" dirty="0">
                  <a:solidFill>
                    <a:srgbClr val="00B050"/>
                  </a:solidFill>
                </a:rPr>
                <a:t>RTO</a:t>
              </a:r>
            </a:p>
            <a:p>
              <a:pPr marL="180975" lvl="0" indent="-180975">
                <a:lnSpc>
                  <a:spcPct val="100000"/>
                </a:lnSpc>
                <a:spcAft>
                  <a:spcPts val="600"/>
                </a:spcAft>
                <a:buFont typeface="Arial" panose="020B0604020202020204" pitchFamily="34" charset="0"/>
                <a:buChar char="•"/>
              </a:pPr>
              <a:r>
                <a:rPr lang="en-GB" dirty="0"/>
                <a:t>Core Business</a:t>
              </a:r>
            </a:p>
            <a:p>
              <a:pPr marL="180975" lvl="0" indent="-180975">
                <a:lnSpc>
                  <a:spcPct val="100000"/>
                </a:lnSpc>
                <a:spcAft>
                  <a:spcPts val="600"/>
                </a:spcAft>
                <a:buFont typeface="Arial" panose="020B0604020202020204" pitchFamily="34" charset="0"/>
                <a:buChar char="•"/>
              </a:pPr>
              <a:r>
                <a:rPr lang="en-GB" dirty="0"/>
                <a:t>Legislation/Compliance</a:t>
              </a:r>
            </a:p>
            <a:p>
              <a:pPr marL="180975" lvl="0" indent="-180975">
                <a:lnSpc>
                  <a:spcPct val="100000"/>
                </a:lnSpc>
                <a:spcAft>
                  <a:spcPts val="600"/>
                </a:spcAft>
                <a:buFont typeface="Arial" panose="020B0604020202020204" pitchFamily="34" charset="0"/>
                <a:buChar char="•"/>
              </a:pPr>
              <a:r>
                <a:rPr lang="en-GB" dirty="0"/>
                <a:t>Costs</a:t>
              </a:r>
            </a:p>
            <a:p>
              <a:pPr marL="180975" lvl="0" indent="-180975">
                <a:lnSpc>
                  <a:spcPct val="100000"/>
                </a:lnSpc>
                <a:spcAft>
                  <a:spcPts val="600"/>
                </a:spcAft>
                <a:buFont typeface="Arial" panose="020B0604020202020204" pitchFamily="34" charset="0"/>
                <a:buChar char="•"/>
              </a:pPr>
              <a:r>
                <a:rPr lang="en-GB" dirty="0"/>
                <a:t>Timeframes</a:t>
              </a:r>
            </a:p>
            <a:p>
              <a:pPr marL="180975" lvl="0" indent="-180975">
                <a:lnSpc>
                  <a:spcPct val="100000"/>
                </a:lnSpc>
                <a:spcAft>
                  <a:spcPts val="600"/>
                </a:spcAft>
                <a:buFont typeface="Arial" panose="020B0604020202020204" pitchFamily="34" charset="0"/>
                <a:buChar char="•"/>
              </a:pPr>
              <a:r>
                <a:rPr lang="en-GB" dirty="0"/>
                <a:t>Resources</a:t>
              </a:r>
            </a:p>
            <a:p>
              <a:pPr marL="180975" lvl="0" indent="-180975">
                <a:lnSpc>
                  <a:spcPct val="100000"/>
                </a:lnSpc>
                <a:spcAft>
                  <a:spcPts val="600"/>
                </a:spcAft>
                <a:buFont typeface="Arial" panose="020B0604020202020204" pitchFamily="34" charset="0"/>
                <a:buChar char="•"/>
              </a:pPr>
              <a:r>
                <a:rPr lang="en-GB" dirty="0"/>
                <a:t>The How – Meeting the purpose</a:t>
              </a:r>
            </a:p>
            <a:p>
              <a:pPr marL="180975" lvl="0" indent="-180975">
                <a:lnSpc>
                  <a:spcPct val="100000"/>
                </a:lnSpc>
                <a:spcAft>
                  <a:spcPts val="600"/>
                </a:spcAft>
                <a:buFont typeface="Arial" panose="020B0604020202020204" pitchFamily="34" charset="0"/>
                <a:buChar char="•"/>
              </a:pPr>
              <a:r>
                <a:rPr lang="en-GB" dirty="0"/>
                <a:t>Quality Assurance</a:t>
              </a:r>
            </a:p>
          </p:txBody>
        </p:sp>
      </p:grpSp>
      <p:grpSp>
        <p:nvGrpSpPr>
          <p:cNvPr id="33" name="Group 32">
            <a:extLst>
              <a:ext uri="{FF2B5EF4-FFF2-40B4-BE49-F238E27FC236}">
                <a16:creationId xmlns:a16="http://schemas.microsoft.com/office/drawing/2014/main" id="{0BA6E169-FE3A-415B-8FDA-BD4F637DAC39}"/>
              </a:ext>
            </a:extLst>
          </p:cNvPr>
          <p:cNvGrpSpPr/>
          <p:nvPr/>
        </p:nvGrpSpPr>
        <p:grpSpPr>
          <a:xfrm>
            <a:off x="5451001" y="938980"/>
            <a:ext cx="4881443" cy="2844001"/>
            <a:chOff x="5451001" y="1009122"/>
            <a:chExt cx="4881443" cy="2844001"/>
          </a:xfrm>
        </p:grpSpPr>
        <p:pic>
          <p:nvPicPr>
            <p:cNvPr id="9" name="Picture 8">
              <a:extLst>
                <a:ext uri="{FF2B5EF4-FFF2-40B4-BE49-F238E27FC236}">
                  <a16:creationId xmlns:a16="http://schemas.microsoft.com/office/drawing/2014/main" id="{DD9F08EF-CACB-4D5C-AE90-F081308E018E}"/>
                </a:ext>
              </a:extLst>
            </p:cNvPr>
            <p:cNvPicPr>
              <a:picLocks noChangeAspect="1"/>
            </p:cNvPicPr>
            <p:nvPr/>
          </p:nvPicPr>
          <p:blipFill>
            <a:blip r:embed="rId5"/>
            <a:stretch>
              <a:fillRect/>
            </a:stretch>
          </p:blipFill>
          <p:spPr>
            <a:xfrm flipH="1">
              <a:off x="8401506" y="1278537"/>
              <a:ext cx="1930938" cy="2574586"/>
            </a:xfrm>
            <a:prstGeom prst="rect">
              <a:avLst/>
            </a:prstGeom>
          </p:spPr>
        </p:pic>
        <p:sp>
          <p:nvSpPr>
            <p:cNvPr id="27" name="TextBox 26">
              <a:extLst>
                <a:ext uri="{FF2B5EF4-FFF2-40B4-BE49-F238E27FC236}">
                  <a16:creationId xmlns:a16="http://schemas.microsoft.com/office/drawing/2014/main" id="{16305104-7DD0-413F-99E5-4ABDFED24DDE}"/>
                </a:ext>
              </a:extLst>
            </p:cNvPr>
            <p:cNvSpPr txBox="1"/>
            <p:nvPr/>
          </p:nvSpPr>
          <p:spPr>
            <a:xfrm>
              <a:off x="5451001" y="1009122"/>
              <a:ext cx="3387051" cy="2539157"/>
            </a:xfrm>
            <a:prstGeom prst="rect">
              <a:avLst/>
            </a:prstGeom>
            <a:noFill/>
          </p:spPr>
          <p:txBody>
            <a:bodyPr wrap="square">
              <a:spAutoFit/>
            </a:bodyPr>
            <a:lstStyle/>
            <a:p>
              <a:pPr lvl="0">
                <a:lnSpc>
                  <a:spcPct val="100000"/>
                </a:lnSpc>
                <a:spcAft>
                  <a:spcPts val="600"/>
                </a:spcAft>
              </a:pPr>
              <a:r>
                <a:rPr lang="en-GB" dirty="0">
                  <a:solidFill>
                    <a:srgbClr val="C00000"/>
                  </a:solidFill>
                </a:rPr>
                <a:t>Assessor</a:t>
              </a:r>
            </a:p>
            <a:p>
              <a:pPr marL="180975" lvl="0" indent="-180975">
                <a:lnSpc>
                  <a:spcPct val="100000"/>
                </a:lnSpc>
                <a:spcAft>
                  <a:spcPts val="600"/>
                </a:spcAft>
                <a:buFont typeface="Arial" panose="020B0604020202020204" pitchFamily="34" charset="0"/>
                <a:buChar char="•"/>
              </a:pPr>
              <a:r>
                <a:rPr lang="en-GB" dirty="0"/>
                <a:t>Using the tool</a:t>
              </a:r>
            </a:p>
            <a:p>
              <a:pPr marL="180975" lvl="0" indent="-180975">
                <a:lnSpc>
                  <a:spcPct val="100000"/>
                </a:lnSpc>
                <a:spcAft>
                  <a:spcPts val="600"/>
                </a:spcAft>
                <a:buFont typeface="Arial" panose="020B0604020202020204" pitchFamily="34" charset="0"/>
                <a:buChar char="•"/>
              </a:pPr>
              <a:r>
                <a:rPr lang="en-GB" dirty="0"/>
                <a:t>Clear and representative instructions</a:t>
              </a:r>
            </a:p>
            <a:p>
              <a:pPr marL="180975" lvl="0" indent="-180975">
                <a:lnSpc>
                  <a:spcPct val="100000"/>
                </a:lnSpc>
                <a:spcAft>
                  <a:spcPts val="600"/>
                </a:spcAft>
                <a:buFont typeface="Arial" panose="020B0604020202020204" pitchFamily="34" charset="0"/>
                <a:buChar char="•"/>
              </a:pPr>
              <a:r>
                <a:rPr lang="en-GB" dirty="0"/>
                <a:t>Enabling the job e.g. gathering of evidence, making judgements, providing feedback</a:t>
              </a:r>
            </a:p>
          </p:txBody>
        </p:sp>
      </p:grpSp>
      <p:grpSp>
        <p:nvGrpSpPr>
          <p:cNvPr id="34" name="Group 33">
            <a:extLst>
              <a:ext uri="{FF2B5EF4-FFF2-40B4-BE49-F238E27FC236}">
                <a16:creationId xmlns:a16="http://schemas.microsoft.com/office/drawing/2014/main" id="{F6C77607-C162-4017-B786-F8AEC38EF85F}"/>
              </a:ext>
            </a:extLst>
          </p:cNvPr>
          <p:cNvGrpSpPr/>
          <p:nvPr/>
        </p:nvGrpSpPr>
        <p:grpSpPr>
          <a:xfrm>
            <a:off x="5451001" y="3349128"/>
            <a:ext cx="6025974" cy="3559598"/>
            <a:chOff x="5451001" y="3349128"/>
            <a:chExt cx="6025974" cy="3559598"/>
          </a:xfrm>
        </p:grpSpPr>
        <p:pic>
          <p:nvPicPr>
            <p:cNvPr id="17" name="Picture 16">
              <a:extLst>
                <a:ext uri="{FF2B5EF4-FFF2-40B4-BE49-F238E27FC236}">
                  <a16:creationId xmlns:a16="http://schemas.microsoft.com/office/drawing/2014/main" id="{E79A518A-FFBD-4E1A-A83D-72A8FBD9BBF1}"/>
                </a:ext>
              </a:extLst>
            </p:cNvPr>
            <p:cNvPicPr>
              <a:picLocks noChangeAspect="1"/>
            </p:cNvPicPr>
            <p:nvPr/>
          </p:nvPicPr>
          <p:blipFill>
            <a:blip r:embed="rId6"/>
            <a:stretch>
              <a:fillRect/>
            </a:stretch>
          </p:blipFill>
          <p:spPr>
            <a:xfrm>
              <a:off x="9919652" y="3349128"/>
              <a:ext cx="1557323" cy="3559598"/>
            </a:xfrm>
            <a:prstGeom prst="rect">
              <a:avLst/>
            </a:prstGeom>
          </p:spPr>
        </p:pic>
        <p:sp>
          <p:nvSpPr>
            <p:cNvPr id="29" name="TextBox 28">
              <a:extLst>
                <a:ext uri="{FF2B5EF4-FFF2-40B4-BE49-F238E27FC236}">
                  <a16:creationId xmlns:a16="http://schemas.microsoft.com/office/drawing/2014/main" id="{5192BA9C-549A-4F8E-91D9-8E18408CBA4E}"/>
                </a:ext>
              </a:extLst>
            </p:cNvPr>
            <p:cNvSpPr txBox="1"/>
            <p:nvPr/>
          </p:nvSpPr>
          <p:spPr>
            <a:xfrm>
              <a:off x="5451001" y="3605433"/>
              <a:ext cx="4316274" cy="3046988"/>
            </a:xfrm>
            <a:prstGeom prst="rect">
              <a:avLst/>
            </a:prstGeom>
            <a:noFill/>
          </p:spPr>
          <p:txBody>
            <a:bodyPr wrap="square">
              <a:spAutoFit/>
            </a:bodyPr>
            <a:lstStyle/>
            <a:p>
              <a:pPr lvl="0">
                <a:lnSpc>
                  <a:spcPct val="100000"/>
                </a:lnSpc>
                <a:spcAft>
                  <a:spcPts val="600"/>
                </a:spcAft>
              </a:pPr>
              <a:r>
                <a:rPr lang="en-GB" dirty="0">
                  <a:solidFill>
                    <a:srgbClr val="00B0F0"/>
                  </a:solidFill>
                </a:rPr>
                <a:t>Student</a:t>
              </a:r>
            </a:p>
            <a:p>
              <a:pPr marL="180975" lvl="0" indent="-180975">
                <a:lnSpc>
                  <a:spcPct val="100000"/>
                </a:lnSpc>
                <a:spcAft>
                  <a:spcPts val="600"/>
                </a:spcAft>
                <a:buFont typeface="Arial" panose="020B0604020202020204" pitchFamily="34" charset="0"/>
                <a:buChar char="•"/>
              </a:pPr>
              <a:r>
                <a:rPr lang="en-GB" dirty="0"/>
                <a:t>Using the tool</a:t>
              </a:r>
            </a:p>
            <a:p>
              <a:pPr marL="180975" lvl="0" indent="-180975">
                <a:lnSpc>
                  <a:spcPct val="100000"/>
                </a:lnSpc>
                <a:spcAft>
                  <a:spcPts val="600"/>
                </a:spcAft>
                <a:buFont typeface="Arial" panose="020B0604020202020204" pitchFamily="34" charset="0"/>
                <a:buChar char="•"/>
              </a:pPr>
              <a:r>
                <a:rPr lang="en-GB" dirty="0"/>
                <a:t>Does it tell them what they want to know ….</a:t>
              </a:r>
            </a:p>
            <a:p>
              <a:pPr marL="742950" lvl="1" indent="-285750">
                <a:spcAft>
                  <a:spcPts val="600"/>
                </a:spcAft>
                <a:buFont typeface="Courier New" panose="02070309020205020404" pitchFamily="49" charset="0"/>
                <a:buChar char="o"/>
              </a:pPr>
              <a:r>
                <a:rPr lang="en-GB" sz="1600" dirty="0"/>
                <a:t>What do I do?</a:t>
              </a:r>
            </a:p>
            <a:p>
              <a:pPr marL="742950" lvl="1" indent="-285750">
                <a:spcAft>
                  <a:spcPts val="600"/>
                </a:spcAft>
                <a:buFont typeface="Courier New" panose="02070309020205020404" pitchFamily="49" charset="0"/>
                <a:buChar char="o"/>
              </a:pPr>
              <a:r>
                <a:rPr lang="en-GB" sz="1600" dirty="0"/>
                <a:t>What do I submit?</a:t>
              </a:r>
            </a:p>
            <a:p>
              <a:pPr marL="180975" lvl="0" indent="-180975">
                <a:lnSpc>
                  <a:spcPct val="100000"/>
                </a:lnSpc>
                <a:spcAft>
                  <a:spcPts val="600"/>
                </a:spcAft>
                <a:buFont typeface="Arial" panose="020B0604020202020204" pitchFamily="34" charset="0"/>
                <a:buChar char="•"/>
              </a:pPr>
              <a:r>
                <a:rPr lang="en-GB" dirty="0"/>
                <a:t>Clear and representative instructions</a:t>
              </a:r>
            </a:p>
            <a:p>
              <a:pPr marL="180975" lvl="0" indent="-180975">
                <a:lnSpc>
                  <a:spcPct val="100000"/>
                </a:lnSpc>
                <a:spcAft>
                  <a:spcPts val="600"/>
                </a:spcAft>
                <a:buFont typeface="Arial" panose="020B0604020202020204" pitchFamily="34" charset="0"/>
                <a:buChar char="•"/>
              </a:pPr>
              <a:r>
                <a:rPr lang="en-GB" dirty="0"/>
                <a:t>Enabling the assessment of competent performance</a:t>
              </a:r>
            </a:p>
          </p:txBody>
        </p:sp>
      </p:grpSp>
      <p:sp>
        <p:nvSpPr>
          <p:cNvPr id="2" name="Oval 1">
            <a:extLst>
              <a:ext uri="{FF2B5EF4-FFF2-40B4-BE49-F238E27FC236}">
                <a16:creationId xmlns:a16="http://schemas.microsoft.com/office/drawing/2014/main" id="{260F0859-6B30-4E38-94E3-077164A73AC2}"/>
              </a:ext>
            </a:extLst>
          </p:cNvPr>
          <p:cNvSpPr/>
          <p:nvPr/>
        </p:nvSpPr>
        <p:spPr>
          <a:xfrm>
            <a:off x="5381557" y="1227560"/>
            <a:ext cx="2011680" cy="491512"/>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1DF28021-15F3-4B43-B0C0-B8F718D19D88}"/>
              </a:ext>
            </a:extLst>
          </p:cNvPr>
          <p:cNvSpPr/>
          <p:nvPr/>
        </p:nvSpPr>
        <p:spPr>
          <a:xfrm>
            <a:off x="5410568" y="3897633"/>
            <a:ext cx="2011680" cy="491512"/>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899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329E04A-5686-4C67-96C3-25DD24C1F272}"/>
              </a:ext>
            </a:extLst>
          </p:cNvPr>
          <p:cNvSpPr txBox="1"/>
          <p:nvPr/>
        </p:nvSpPr>
        <p:spPr>
          <a:xfrm>
            <a:off x="4552949" y="843677"/>
            <a:ext cx="7215748" cy="5170646"/>
          </a:xfrm>
          <a:prstGeom prst="rect">
            <a:avLst/>
          </a:prstGeom>
          <a:noFill/>
        </p:spPr>
        <p:txBody>
          <a:bodyPr wrap="square" rtlCol="0">
            <a:spAutoFit/>
          </a:bodyPr>
          <a:lstStyle/>
          <a:p>
            <a:pPr algn="ctr">
              <a:lnSpc>
                <a:spcPct val="120000"/>
              </a:lnSpc>
            </a:pPr>
            <a:r>
              <a:rPr lang="en-AU" sz="4400" b="1" dirty="0">
                <a:solidFill>
                  <a:srgbClr val="FF0000"/>
                </a:solidFill>
              </a:rPr>
              <a:t>WAIT!</a:t>
            </a:r>
          </a:p>
          <a:p>
            <a:pPr algn="ctr">
              <a:lnSpc>
                <a:spcPct val="120000"/>
              </a:lnSpc>
            </a:pPr>
            <a:r>
              <a:rPr lang="en-AU" sz="2400" dirty="0"/>
              <a:t>What if I am </a:t>
            </a:r>
            <a:r>
              <a:rPr lang="en-AU" sz="2400" b="1" dirty="0"/>
              <a:t>new</a:t>
            </a:r>
            <a:r>
              <a:rPr lang="en-AU" sz="2400" dirty="0"/>
              <a:t> to this process and have been handed </a:t>
            </a:r>
            <a:r>
              <a:rPr lang="en-AU" sz="2400" b="1" dirty="0">
                <a:solidFill>
                  <a:schemeClr val="accent1"/>
                </a:solidFill>
              </a:rPr>
              <a:t>assessment materials and tools </a:t>
            </a:r>
            <a:r>
              <a:rPr lang="en-AU" sz="2400" dirty="0"/>
              <a:t>(either by a previous VET trainer and assessor or third-party) </a:t>
            </a:r>
            <a:r>
              <a:rPr lang="en-AU" sz="2400" u="sng" dirty="0"/>
              <a:t>already developed</a:t>
            </a:r>
            <a:r>
              <a:rPr lang="en-AU" sz="2400" dirty="0"/>
              <a:t>?</a:t>
            </a:r>
          </a:p>
          <a:p>
            <a:pPr algn="ctr">
              <a:lnSpc>
                <a:spcPct val="120000"/>
              </a:lnSpc>
            </a:pPr>
            <a:endParaRPr lang="en-AU" sz="2400" dirty="0"/>
          </a:p>
          <a:p>
            <a:pPr algn="ctr">
              <a:lnSpc>
                <a:spcPct val="120000"/>
              </a:lnSpc>
            </a:pPr>
            <a:r>
              <a:rPr lang="en-AU" sz="2400" dirty="0"/>
              <a:t>What if the assessment materials have been </a:t>
            </a:r>
            <a:r>
              <a:rPr lang="en-AU" sz="2400" b="1" dirty="0">
                <a:solidFill>
                  <a:schemeClr val="accent1"/>
                </a:solidFill>
              </a:rPr>
              <a:t>purchased as an off-the-shelf product</a:t>
            </a:r>
            <a:r>
              <a:rPr lang="en-AU" sz="2400" dirty="0"/>
              <a:t>, from a resources development provider, </a:t>
            </a:r>
            <a:r>
              <a:rPr lang="en-AU" sz="2400" u="sng" dirty="0"/>
              <a:t>already developed</a:t>
            </a:r>
            <a:r>
              <a:rPr lang="en-AU" sz="2400" dirty="0"/>
              <a:t>?</a:t>
            </a:r>
          </a:p>
          <a:p>
            <a:pPr algn="ctr"/>
            <a:endParaRPr lang="en-AU" dirty="0"/>
          </a:p>
        </p:txBody>
      </p:sp>
      <p:pic>
        <p:nvPicPr>
          <p:cNvPr id="7" name="Picture 6">
            <a:extLst>
              <a:ext uri="{FF2B5EF4-FFF2-40B4-BE49-F238E27FC236}">
                <a16:creationId xmlns:a16="http://schemas.microsoft.com/office/drawing/2014/main" id="{8839388B-0B4A-467A-B685-2A582D65974E}"/>
              </a:ext>
            </a:extLst>
          </p:cNvPr>
          <p:cNvPicPr>
            <a:picLocks noChangeAspect="1"/>
          </p:cNvPicPr>
          <p:nvPr/>
        </p:nvPicPr>
        <p:blipFill>
          <a:blip r:embed="rId3"/>
          <a:stretch>
            <a:fillRect/>
          </a:stretch>
        </p:blipFill>
        <p:spPr>
          <a:xfrm>
            <a:off x="703001" y="1011110"/>
            <a:ext cx="4043921" cy="4835780"/>
          </a:xfrm>
          <a:prstGeom prst="rect">
            <a:avLst/>
          </a:prstGeom>
        </p:spPr>
      </p:pic>
    </p:spTree>
    <p:extLst>
      <p:ext uri="{BB962C8B-B14F-4D97-AF65-F5344CB8AC3E}">
        <p14:creationId xmlns:p14="http://schemas.microsoft.com/office/powerpoint/2010/main" val="1055602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925B-07CA-48A3-8753-F6F665738F8F}"/>
              </a:ext>
            </a:extLst>
          </p:cNvPr>
          <p:cNvSpPr>
            <a:spLocks noGrp="1"/>
          </p:cNvSpPr>
          <p:nvPr>
            <p:ph type="title"/>
          </p:nvPr>
        </p:nvSpPr>
        <p:spPr>
          <a:xfrm>
            <a:off x="292100" y="459597"/>
            <a:ext cx="3519409" cy="751438"/>
          </a:xfrm>
        </p:spPr>
        <p:txBody>
          <a:bodyPr>
            <a:normAutofit fontScale="90000"/>
          </a:bodyPr>
          <a:lstStyle/>
          <a:p>
            <a:pPr>
              <a:lnSpc>
                <a:spcPct val="100000"/>
              </a:lnSpc>
              <a:spcBef>
                <a:spcPts val="600"/>
              </a:spcBef>
              <a:spcAft>
                <a:spcPts val="600"/>
              </a:spcAft>
            </a:pPr>
            <a:r>
              <a:rPr lang="en-GB" sz="2700" dirty="0"/>
              <a:t>The Author </a:t>
            </a:r>
            <a:br>
              <a:rPr lang="en-GB" dirty="0"/>
            </a:br>
            <a:r>
              <a:rPr lang="en-GB" sz="2000" dirty="0"/>
              <a:t>(Designer and Developer)</a:t>
            </a:r>
          </a:p>
        </p:txBody>
      </p:sp>
      <p:sp>
        <p:nvSpPr>
          <p:cNvPr id="16" name="Content Placeholder 15">
            <a:extLst>
              <a:ext uri="{FF2B5EF4-FFF2-40B4-BE49-F238E27FC236}">
                <a16:creationId xmlns:a16="http://schemas.microsoft.com/office/drawing/2014/main" id="{DEBBF956-440D-4F27-A53C-3876E18E145D}"/>
              </a:ext>
            </a:extLst>
          </p:cNvPr>
          <p:cNvSpPr>
            <a:spLocks noGrp="1"/>
          </p:cNvSpPr>
          <p:nvPr>
            <p:ph sz="quarter" idx="10"/>
          </p:nvPr>
        </p:nvSpPr>
        <p:spPr>
          <a:xfrm>
            <a:off x="292099" y="2198456"/>
            <a:ext cx="4670425" cy="4161848"/>
          </a:xfrm>
        </p:spPr>
        <p:txBody>
          <a:bodyPr>
            <a:normAutofit/>
          </a:bodyPr>
          <a:lstStyle/>
          <a:p>
            <a:pPr marL="0" indent="0">
              <a:lnSpc>
                <a:spcPct val="100000"/>
              </a:lnSpc>
              <a:spcBef>
                <a:spcPts val="600"/>
              </a:spcBef>
              <a:spcAft>
                <a:spcPts val="600"/>
              </a:spcAft>
              <a:buNone/>
            </a:pPr>
            <a:r>
              <a:rPr lang="en-GB" sz="2000" dirty="0"/>
              <a:t>Who might our author be?</a:t>
            </a:r>
          </a:p>
          <a:p>
            <a:pPr>
              <a:lnSpc>
                <a:spcPct val="100000"/>
              </a:lnSpc>
              <a:spcBef>
                <a:spcPts val="600"/>
              </a:spcBef>
              <a:spcAft>
                <a:spcPts val="600"/>
              </a:spcAft>
            </a:pPr>
            <a:r>
              <a:rPr lang="en-GB" sz="2000" dirty="0"/>
              <a:t>Assessor employed by the RTO</a:t>
            </a:r>
          </a:p>
          <a:p>
            <a:pPr>
              <a:lnSpc>
                <a:spcPct val="100000"/>
              </a:lnSpc>
              <a:spcBef>
                <a:spcPts val="600"/>
              </a:spcBef>
              <a:spcAft>
                <a:spcPts val="600"/>
              </a:spcAft>
            </a:pPr>
            <a:r>
              <a:rPr lang="en-GB" sz="2000" dirty="0"/>
              <a:t>Part of a development team employed or contracted by the RTO</a:t>
            </a:r>
          </a:p>
          <a:p>
            <a:pPr>
              <a:lnSpc>
                <a:spcPct val="100000"/>
              </a:lnSpc>
              <a:spcBef>
                <a:spcPts val="600"/>
              </a:spcBef>
              <a:spcAft>
                <a:spcPts val="600"/>
              </a:spcAft>
            </a:pPr>
            <a:r>
              <a:rPr lang="en-GB" sz="2000" dirty="0"/>
              <a:t>Full time resource developer</a:t>
            </a:r>
          </a:p>
          <a:p>
            <a:pPr>
              <a:lnSpc>
                <a:spcPct val="100000"/>
              </a:lnSpc>
              <a:spcBef>
                <a:spcPts val="600"/>
              </a:spcBef>
              <a:spcAft>
                <a:spcPts val="600"/>
              </a:spcAft>
            </a:pPr>
            <a:r>
              <a:rPr lang="en-GB" sz="2000" dirty="0"/>
              <a:t>Independent trainer and assessor</a:t>
            </a:r>
          </a:p>
          <a:p>
            <a:pPr>
              <a:lnSpc>
                <a:spcPct val="100000"/>
              </a:lnSpc>
              <a:spcBef>
                <a:spcPts val="600"/>
              </a:spcBef>
              <a:spcAft>
                <a:spcPts val="600"/>
              </a:spcAft>
            </a:pPr>
            <a:r>
              <a:rPr lang="en-GB" sz="2000" dirty="0"/>
              <a:t>Consultant</a:t>
            </a:r>
          </a:p>
          <a:p>
            <a:pPr>
              <a:lnSpc>
                <a:spcPct val="100000"/>
              </a:lnSpc>
              <a:spcBef>
                <a:spcPts val="600"/>
              </a:spcBef>
              <a:spcAft>
                <a:spcPts val="600"/>
              </a:spcAft>
            </a:pPr>
            <a:r>
              <a:rPr lang="en-GB" sz="2000" dirty="0"/>
              <a:t>Other</a:t>
            </a:r>
          </a:p>
        </p:txBody>
      </p:sp>
      <p:pic>
        <p:nvPicPr>
          <p:cNvPr id="22" name="Picture 21" descr="A person standing posing for the camera&#10;&#10;Description automatically generated">
            <a:extLst>
              <a:ext uri="{FF2B5EF4-FFF2-40B4-BE49-F238E27FC236}">
                <a16:creationId xmlns:a16="http://schemas.microsoft.com/office/drawing/2014/main" id="{310ED6A5-E6F4-4E55-AA06-9C2742A10EA7}"/>
              </a:ext>
            </a:extLst>
          </p:cNvPr>
          <p:cNvPicPr>
            <a:picLocks noChangeAspect="1"/>
          </p:cNvPicPr>
          <p:nvPr/>
        </p:nvPicPr>
        <p:blipFill>
          <a:blip r:embed="rId3"/>
          <a:stretch>
            <a:fillRect/>
          </a:stretch>
        </p:blipFill>
        <p:spPr>
          <a:xfrm>
            <a:off x="4240292" y="214888"/>
            <a:ext cx="3429000" cy="6858000"/>
          </a:xfrm>
          <a:prstGeom prst="rect">
            <a:avLst/>
          </a:prstGeom>
        </p:spPr>
      </p:pic>
      <p:sp>
        <p:nvSpPr>
          <p:cNvPr id="5" name="Content Placeholder 15">
            <a:extLst>
              <a:ext uri="{FF2B5EF4-FFF2-40B4-BE49-F238E27FC236}">
                <a16:creationId xmlns:a16="http://schemas.microsoft.com/office/drawing/2014/main" id="{23ABE595-EE8E-46C0-92AE-16AA78CA5C80}"/>
              </a:ext>
            </a:extLst>
          </p:cNvPr>
          <p:cNvSpPr txBox="1">
            <a:spLocks/>
          </p:cNvSpPr>
          <p:nvPr/>
        </p:nvSpPr>
        <p:spPr>
          <a:xfrm>
            <a:off x="8188485" y="3110488"/>
            <a:ext cx="3429000" cy="199967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Font typeface="Arial" panose="020B0604020202020204" pitchFamily="34" charset="0"/>
              <a:buNone/>
            </a:pPr>
            <a:r>
              <a:rPr lang="en-GB" dirty="0"/>
              <a:t>The </a:t>
            </a:r>
            <a:r>
              <a:rPr lang="en-GB" b="1" dirty="0"/>
              <a:t>End User</a:t>
            </a:r>
          </a:p>
          <a:p>
            <a:pPr marL="0" indent="0" algn="ctr">
              <a:lnSpc>
                <a:spcPct val="100000"/>
              </a:lnSpc>
              <a:spcBef>
                <a:spcPts val="600"/>
              </a:spcBef>
              <a:spcAft>
                <a:spcPts val="600"/>
              </a:spcAft>
              <a:buFont typeface="Arial" panose="020B0604020202020204" pitchFamily="34" charset="0"/>
              <a:buNone/>
            </a:pPr>
            <a:r>
              <a:rPr lang="en-GB" dirty="0"/>
              <a:t>(of the assessment tools)</a:t>
            </a:r>
          </a:p>
          <a:p>
            <a:pPr marL="0" indent="0" algn="ctr">
              <a:lnSpc>
                <a:spcPct val="100000"/>
              </a:lnSpc>
              <a:spcBef>
                <a:spcPts val="600"/>
              </a:spcBef>
              <a:spcAft>
                <a:spcPts val="600"/>
              </a:spcAft>
              <a:buFont typeface="Arial" panose="020B0604020202020204" pitchFamily="34" charset="0"/>
              <a:buNone/>
            </a:pPr>
            <a:endParaRPr lang="en-GB" dirty="0"/>
          </a:p>
          <a:p>
            <a:pPr marL="0" indent="0" algn="ctr">
              <a:lnSpc>
                <a:spcPct val="100000"/>
              </a:lnSpc>
              <a:spcBef>
                <a:spcPts val="600"/>
              </a:spcBef>
              <a:spcAft>
                <a:spcPts val="600"/>
              </a:spcAft>
              <a:buFont typeface="Arial" panose="020B0604020202020204" pitchFamily="34" charset="0"/>
              <a:buNone/>
            </a:pPr>
            <a:r>
              <a:rPr lang="en-GB" b="1" dirty="0">
                <a:solidFill>
                  <a:schemeClr val="accent2">
                    <a:lumMod val="50000"/>
                  </a:schemeClr>
                </a:solidFill>
              </a:rPr>
              <a:t>Target Audience</a:t>
            </a:r>
          </a:p>
          <a:p>
            <a:pPr marL="0" indent="0">
              <a:lnSpc>
                <a:spcPct val="100000"/>
              </a:lnSpc>
              <a:spcBef>
                <a:spcPts val="600"/>
              </a:spcBef>
              <a:spcAft>
                <a:spcPts val="600"/>
              </a:spcAft>
              <a:buFont typeface="Arial" panose="020B0604020202020204" pitchFamily="34" charset="0"/>
              <a:buNone/>
            </a:pPr>
            <a:endParaRPr lang="en-GB" dirty="0"/>
          </a:p>
        </p:txBody>
      </p:sp>
      <p:sp>
        <p:nvSpPr>
          <p:cNvPr id="3" name="Arrow: Right 2">
            <a:extLst>
              <a:ext uri="{FF2B5EF4-FFF2-40B4-BE49-F238E27FC236}">
                <a16:creationId xmlns:a16="http://schemas.microsoft.com/office/drawing/2014/main" id="{FAF855F4-EF29-4660-9913-C16B8975D555}"/>
              </a:ext>
            </a:extLst>
          </p:cNvPr>
          <p:cNvSpPr/>
          <p:nvPr/>
        </p:nvSpPr>
        <p:spPr>
          <a:xfrm>
            <a:off x="7342266" y="3491200"/>
            <a:ext cx="654052" cy="71437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1613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925B-07CA-48A3-8753-F6F665738F8F}"/>
              </a:ext>
            </a:extLst>
          </p:cNvPr>
          <p:cNvSpPr>
            <a:spLocks noGrp="1"/>
          </p:cNvSpPr>
          <p:nvPr>
            <p:ph type="title"/>
          </p:nvPr>
        </p:nvSpPr>
        <p:spPr>
          <a:xfrm>
            <a:off x="292099" y="311826"/>
            <a:ext cx="8499475" cy="991960"/>
          </a:xfrm>
        </p:spPr>
        <p:txBody>
          <a:bodyPr>
            <a:normAutofit/>
          </a:bodyPr>
          <a:lstStyle/>
          <a:p>
            <a:pPr>
              <a:lnSpc>
                <a:spcPct val="100000"/>
              </a:lnSpc>
              <a:spcBef>
                <a:spcPts val="600"/>
              </a:spcBef>
              <a:spcAft>
                <a:spcPts val="600"/>
              </a:spcAft>
            </a:pPr>
            <a:r>
              <a:rPr lang="en-GB" sz="2700" dirty="0"/>
              <a:t>The Target Audience = The Assessor(s)</a:t>
            </a:r>
            <a:br>
              <a:rPr lang="en-GB" sz="2700" dirty="0"/>
            </a:br>
            <a:r>
              <a:rPr lang="en-GB" dirty="0">
                <a:latin typeface="+mn-lt"/>
              </a:rPr>
              <a:t>What do we know about them?</a:t>
            </a:r>
          </a:p>
        </p:txBody>
      </p:sp>
      <p:sp>
        <p:nvSpPr>
          <p:cNvPr id="8" name="Content Placeholder 5">
            <a:extLst>
              <a:ext uri="{FF2B5EF4-FFF2-40B4-BE49-F238E27FC236}">
                <a16:creationId xmlns:a16="http://schemas.microsoft.com/office/drawing/2014/main" id="{90418489-5DB7-4FAE-8188-5696E6372A5D}"/>
              </a:ext>
            </a:extLst>
          </p:cNvPr>
          <p:cNvSpPr txBox="1">
            <a:spLocks/>
          </p:cNvSpPr>
          <p:nvPr/>
        </p:nvSpPr>
        <p:spPr>
          <a:xfrm>
            <a:off x="292099" y="1834287"/>
            <a:ext cx="9290052" cy="47133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600"/>
              </a:spcBef>
              <a:spcAft>
                <a:spcPts val="600"/>
              </a:spcAft>
              <a:buNone/>
            </a:pPr>
            <a:r>
              <a:rPr lang="en-GB" sz="2000" b="1" dirty="0"/>
              <a:t>Who are they?</a:t>
            </a:r>
            <a:endParaRPr lang="en-GB" sz="2000" dirty="0"/>
          </a:p>
          <a:p>
            <a:pPr marL="285750" indent="-285750">
              <a:lnSpc>
                <a:spcPct val="120000"/>
              </a:lnSpc>
              <a:spcBef>
                <a:spcPts val="600"/>
              </a:spcBef>
              <a:spcAft>
                <a:spcPts val="600"/>
              </a:spcAft>
            </a:pPr>
            <a:r>
              <a:rPr lang="en-GB" sz="2000" dirty="0"/>
              <a:t>What information do they need to be provided with about the tools?</a:t>
            </a:r>
          </a:p>
          <a:p>
            <a:pPr marL="742950" lvl="1" indent="-285750">
              <a:lnSpc>
                <a:spcPct val="120000"/>
              </a:lnSpc>
              <a:spcBef>
                <a:spcPts val="600"/>
              </a:spcBef>
              <a:spcAft>
                <a:spcPts val="600"/>
              </a:spcAft>
            </a:pPr>
            <a:r>
              <a:rPr lang="en-GB" sz="1600" dirty="0"/>
              <a:t>Who the assessment tools have been written for</a:t>
            </a:r>
          </a:p>
          <a:p>
            <a:pPr marL="742950" lvl="1" indent="-285750">
              <a:lnSpc>
                <a:spcPct val="120000"/>
              </a:lnSpc>
              <a:spcBef>
                <a:spcPts val="600"/>
              </a:spcBef>
              <a:spcAft>
                <a:spcPts val="600"/>
              </a:spcAft>
            </a:pPr>
            <a:r>
              <a:rPr lang="en-GB" sz="1600" dirty="0"/>
              <a:t>Intended for a </a:t>
            </a:r>
            <a:r>
              <a:rPr lang="en-GB" sz="1600" dirty="0">
                <a:solidFill>
                  <a:schemeClr val="accent5"/>
                </a:solidFill>
              </a:rPr>
              <a:t>train and assess </a:t>
            </a:r>
            <a:r>
              <a:rPr lang="en-GB" sz="1600" dirty="0"/>
              <a:t>situation or an </a:t>
            </a:r>
            <a:r>
              <a:rPr lang="en-GB" sz="1600" dirty="0">
                <a:solidFill>
                  <a:schemeClr val="accent1"/>
                </a:solidFill>
              </a:rPr>
              <a:t>assessment only </a:t>
            </a:r>
            <a:r>
              <a:rPr lang="en-GB" sz="1600" dirty="0"/>
              <a:t>pathway</a:t>
            </a:r>
          </a:p>
          <a:p>
            <a:pPr marL="285750" indent="-285750">
              <a:lnSpc>
                <a:spcPct val="120000"/>
              </a:lnSpc>
              <a:spcBef>
                <a:spcPts val="600"/>
              </a:spcBef>
              <a:spcAft>
                <a:spcPts val="600"/>
              </a:spcAft>
            </a:pPr>
            <a:r>
              <a:rPr lang="en-GB" sz="2000" dirty="0"/>
              <a:t>Clear Instructions </a:t>
            </a:r>
          </a:p>
          <a:p>
            <a:pPr marL="742950" lvl="1" indent="-285750">
              <a:lnSpc>
                <a:spcPct val="120000"/>
              </a:lnSpc>
              <a:spcBef>
                <a:spcPts val="600"/>
              </a:spcBef>
              <a:spcAft>
                <a:spcPts val="600"/>
              </a:spcAft>
            </a:pPr>
            <a:r>
              <a:rPr lang="en-GB" sz="1600" dirty="0"/>
              <a:t>For direct assessment e.g. talk </a:t>
            </a:r>
            <a:r>
              <a:rPr lang="en-GB" sz="1600" b="1" dirty="0"/>
              <a:t>TO</a:t>
            </a:r>
            <a:r>
              <a:rPr lang="en-GB" sz="1600" dirty="0"/>
              <a:t> the Assessor (tell them what to do)</a:t>
            </a:r>
          </a:p>
          <a:p>
            <a:pPr marL="742950" lvl="1" indent="-285750">
              <a:lnSpc>
                <a:spcPct val="120000"/>
              </a:lnSpc>
              <a:spcBef>
                <a:spcPts val="600"/>
              </a:spcBef>
              <a:spcAft>
                <a:spcPts val="600"/>
              </a:spcAft>
            </a:pPr>
            <a:r>
              <a:rPr lang="en-GB" sz="1600" dirty="0"/>
              <a:t>For indirect assessment or the provision of supplementary evidence e.g. talk </a:t>
            </a:r>
            <a:r>
              <a:rPr lang="en-GB" sz="1600" b="1" dirty="0"/>
              <a:t>TO</a:t>
            </a:r>
            <a:r>
              <a:rPr lang="en-GB" sz="1600" dirty="0"/>
              <a:t> the Assessor and/or an ‘other’ party</a:t>
            </a:r>
          </a:p>
          <a:p>
            <a:pPr marL="285750" indent="-285750">
              <a:lnSpc>
                <a:spcPct val="120000"/>
              </a:lnSpc>
              <a:spcBef>
                <a:spcPts val="600"/>
              </a:spcBef>
              <a:spcAft>
                <a:spcPts val="600"/>
              </a:spcAft>
            </a:pPr>
            <a:r>
              <a:rPr lang="en-GB" sz="2000" dirty="0"/>
              <a:t>The boundaries of reasonable adjustment</a:t>
            </a:r>
            <a:endParaRPr lang="en-GB" sz="1600" dirty="0"/>
          </a:p>
          <a:p>
            <a:pPr marL="742950" lvl="1" indent="-285750">
              <a:lnSpc>
                <a:spcPct val="120000"/>
              </a:lnSpc>
              <a:spcBef>
                <a:spcPts val="600"/>
              </a:spcBef>
              <a:spcAft>
                <a:spcPts val="600"/>
              </a:spcAft>
            </a:pPr>
            <a:r>
              <a:rPr lang="en-GB" sz="1600" dirty="0"/>
              <a:t>Alternative tasks with representative benchmarks (can this occur)</a:t>
            </a:r>
            <a:endParaRPr lang="en-AU" sz="1600" dirty="0"/>
          </a:p>
        </p:txBody>
      </p:sp>
      <p:pic>
        <p:nvPicPr>
          <p:cNvPr id="10" name="Picture 9">
            <a:extLst>
              <a:ext uri="{FF2B5EF4-FFF2-40B4-BE49-F238E27FC236}">
                <a16:creationId xmlns:a16="http://schemas.microsoft.com/office/drawing/2014/main" id="{4B7F7E43-AB15-41EA-8380-066B8D65E297}"/>
              </a:ext>
            </a:extLst>
          </p:cNvPr>
          <p:cNvPicPr>
            <a:picLocks noChangeAspect="1"/>
          </p:cNvPicPr>
          <p:nvPr/>
        </p:nvPicPr>
        <p:blipFill>
          <a:blip r:embed="rId3"/>
          <a:stretch>
            <a:fillRect/>
          </a:stretch>
        </p:blipFill>
        <p:spPr>
          <a:xfrm>
            <a:off x="8305801" y="761977"/>
            <a:ext cx="3454718" cy="6858000"/>
          </a:xfrm>
          <a:prstGeom prst="rect">
            <a:avLst/>
          </a:prstGeom>
        </p:spPr>
      </p:pic>
    </p:spTree>
    <p:extLst>
      <p:ext uri="{BB962C8B-B14F-4D97-AF65-F5344CB8AC3E}">
        <p14:creationId xmlns:p14="http://schemas.microsoft.com/office/powerpoint/2010/main" val="292640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0EF31EC-1233-4BDA-B79E-6E763520DA65}"/>
              </a:ext>
            </a:extLst>
          </p:cNvPr>
          <p:cNvSpPr>
            <a:spLocks noGrp="1"/>
          </p:cNvSpPr>
          <p:nvPr>
            <p:ph sz="half" idx="2"/>
          </p:nvPr>
        </p:nvSpPr>
        <p:spPr>
          <a:xfrm>
            <a:off x="342900" y="1882535"/>
            <a:ext cx="6115050" cy="4246563"/>
          </a:xfrm>
        </p:spPr>
        <p:txBody>
          <a:bodyPr>
            <a:normAutofit lnSpcReduction="10000"/>
          </a:bodyPr>
          <a:lstStyle/>
          <a:p>
            <a:pPr marL="0" indent="0">
              <a:lnSpc>
                <a:spcPct val="110000"/>
              </a:lnSpc>
              <a:spcBef>
                <a:spcPts val="600"/>
              </a:spcBef>
              <a:spcAft>
                <a:spcPts val="600"/>
              </a:spcAft>
              <a:buNone/>
            </a:pPr>
            <a:r>
              <a:rPr lang="en-GB" sz="2000" b="1" dirty="0">
                <a:solidFill>
                  <a:srgbClr val="FFFF00"/>
                </a:solidFill>
              </a:rPr>
              <a:t>Factual Information </a:t>
            </a:r>
            <a:r>
              <a:rPr lang="en-GB" sz="2000" b="0" dirty="0">
                <a:solidFill>
                  <a:srgbClr val="FFFF00"/>
                </a:solidFill>
              </a:rPr>
              <a:t>(Group Demographics)</a:t>
            </a:r>
          </a:p>
          <a:p>
            <a:pPr marL="285750" indent="-285750">
              <a:lnSpc>
                <a:spcPct val="110000"/>
              </a:lnSpc>
              <a:spcBef>
                <a:spcPts val="600"/>
              </a:spcBef>
              <a:spcAft>
                <a:spcPts val="600"/>
              </a:spcAft>
              <a:buFont typeface="Arial" panose="020B0604020202020204" pitchFamily="34" charset="0"/>
              <a:buChar char="•"/>
            </a:pPr>
            <a:r>
              <a:rPr lang="en-GB" sz="2000" b="0" dirty="0"/>
              <a:t>AQF Level </a:t>
            </a:r>
          </a:p>
          <a:p>
            <a:pPr marL="285750" indent="-285750">
              <a:lnSpc>
                <a:spcPct val="110000"/>
              </a:lnSpc>
              <a:spcBef>
                <a:spcPts val="600"/>
              </a:spcBef>
              <a:spcAft>
                <a:spcPts val="600"/>
              </a:spcAft>
              <a:buFont typeface="Arial" panose="020B0604020202020204" pitchFamily="34" charset="0"/>
              <a:buChar char="•"/>
            </a:pPr>
            <a:r>
              <a:rPr lang="en-GB" sz="2000" b="0" dirty="0"/>
              <a:t>Previous experience/pre-determined entry requirements/pre-requisite achievement</a:t>
            </a:r>
          </a:p>
          <a:p>
            <a:pPr marL="285750" indent="-285750">
              <a:lnSpc>
                <a:spcPct val="110000"/>
              </a:lnSpc>
              <a:spcBef>
                <a:spcPts val="600"/>
              </a:spcBef>
              <a:spcAft>
                <a:spcPts val="600"/>
              </a:spcAft>
              <a:buFont typeface="Arial" panose="020B0604020202020204" pitchFamily="34" charset="0"/>
              <a:buChar char="•"/>
            </a:pPr>
            <a:r>
              <a:rPr lang="en-GB" sz="2000" b="0" dirty="0"/>
              <a:t>Current employment</a:t>
            </a:r>
          </a:p>
          <a:p>
            <a:pPr marL="285750" indent="-285750">
              <a:lnSpc>
                <a:spcPct val="110000"/>
              </a:lnSpc>
              <a:spcBef>
                <a:spcPts val="600"/>
              </a:spcBef>
              <a:spcAft>
                <a:spcPts val="600"/>
              </a:spcAft>
              <a:buFont typeface="Arial" panose="020B0604020202020204" pitchFamily="34" charset="0"/>
              <a:buChar char="•"/>
            </a:pPr>
            <a:r>
              <a:rPr lang="en-GB" sz="2000" b="0" dirty="0"/>
              <a:t>Required Language Level (AQF, ESL, LLN)</a:t>
            </a:r>
          </a:p>
          <a:p>
            <a:pPr marL="285750" indent="-285750">
              <a:lnSpc>
                <a:spcPct val="110000"/>
              </a:lnSpc>
              <a:spcBef>
                <a:spcPts val="600"/>
              </a:spcBef>
              <a:spcAft>
                <a:spcPts val="600"/>
              </a:spcAft>
              <a:buFont typeface="Arial" panose="020B0604020202020204" pitchFamily="34" charset="0"/>
              <a:buChar char="•"/>
            </a:pPr>
            <a:r>
              <a:rPr lang="en-GB" sz="2000" b="0" dirty="0"/>
              <a:t>Location/Accessibility (Workplace, Simulated Environment, Distance)</a:t>
            </a:r>
          </a:p>
          <a:p>
            <a:pPr marL="285750" indent="-285750">
              <a:lnSpc>
                <a:spcPct val="110000"/>
              </a:lnSpc>
              <a:spcBef>
                <a:spcPts val="600"/>
              </a:spcBef>
              <a:spcAft>
                <a:spcPts val="600"/>
              </a:spcAft>
              <a:buFont typeface="Arial" panose="020B0604020202020204" pitchFamily="34" charset="0"/>
              <a:buChar char="•"/>
            </a:pPr>
            <a:r>
              <a:rPr lang="en-GB" sz="2000" b="0" dirty="0"/>
              <a:t>Assessment type (Blended assessment, online, face to face, RPL, etc) </a:t>
            </a:r>
          </a:p>
          <a:p>
            <a:endParaRPr lang="en-AU" dirty="0"/>
          </a:p>
        </p:txBody>
      </p:sp>
      <p:pic>
        <p:nvPicPr>
          <p:cNvPr id="9" name="Picture 8">
            <a:extLst>
              <a:ext uri="{FF2B5EF4-FFF2-40B4-BE49-F238E27FC236}">
                <a16:creationId xmlns:a16="http://schemas.microsoft.com/office/drawing/2014/main" id="{C163BB31-FB23-4C62-BC64-CC637C2D02AF}"/>
              </a:ext>
            </a:extLst>
          </p:cNvPr>
          <p:cNvPicPr>
            <a:picLocks noChangeAspect="1"/>
          </p:cNvPicPr>
          <p:nvPr/>
        </p:nvPicPr>
        <p:blipFill>
          <a:blip r:embed="rId3"/>
          <a:stretch>
            <a:fillRect/>
          </a:stretch>
        </p:blipFill>
        <p:spPr>
          <a:xfrm>
            <a:off x="6457950" y="1757361"/>
            <a:ext cx="5086350" cy="3814763"/>
          </a:xfrm>
          <a:prstGeom prst="rect">
            <a:avLst/>
          </a:prstGeom>
        </p:spPr>
      </p:pic>
      <p:sp>
        <p:nvSpPr>
          <p:cNvPr id="13" name="Title 1">
            <a:extLst>
              <a:ext uri="{FF2B5EF4-FFF2-40B4-BE49-F238E27FC236}">
                <a16:creationId xmlns:a16="http://schemas.microsoft.com/office/drawing/2014/main" id="{DBBDF8DB-F5EC-41D2-8BCF-FC4D77F7DDA5}"/>
              </a:ext>
            </a:extLst>
          </p:cNvPr>
          <p:cNvSpPr txBox="1">
            <a:spLocks/>
          </p:cNvSpPr>
          <p:nvPr/>
        </p:nvSpPr>
        <p:spPr>
          <a:xfrm>
            <a:off x="257175" y="625473"/>
            <a:ext cx="6604000" cy="11318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b="0" i="0" u="none" kern="1200">
                <a:solidFill>
                  <a:schemeClr val="bg1"/>
                </a:solidFill>
                <a:latin typeface="+mj-lt"/>
                <a:ea typeface="+mj-ea"/>
                <a:cs typeface="+mj-cs"/>
              </a:defRPr>
            </a:lvl1pPr>
          </a:lstStyle>
          <a:p>
            <a:pPr>
              <a:lnSpc>
                <a:spcPct val="100000"/>
              </a:lnSpc>
              <a:spcBef>
                <a:spcPts val="600"/>
              </a:spcBef>
              <a:spcAft>
                <a:spcPts val="600"/>
              </a:spcAft>
            </a:pPr>
            <a:r>
              <a:rPr lang="en-GB" sz="2700" dirty="0"/>
              <a:t>The Target Group (Students)</a:t>
            </a:r>
            <a:br>
              <a:rPr lang="en-GB" sz="2700" dirty="0"/>
            </a:br>
            <a:r>
              <a:rPr lang="en-GB" sz="2700" dirty="0">
                <a:latin typeface="+mn-lt"/>
              </a:rPr>
              <a:t>What do we know about them?</a:t>
            </a:r>
          </a:p>
        </p:txBody>
      </p:sp>
    </p:spTree>
    <p:extLst>
      <p:ext uri="{BB962C8B-B14F-4D97-AF65-F5344CB8AC3E}">
        <p14:creationId xmlns:p14="http://schemas.microsoft.com/office/powerpoint/2010/main" val="1564647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90418489-5DB7-4FAE-8188-5696E6372A5D}"/>
              </a:ext>
            </a:extLst>
          </p:cNvPr>
          <p:cNvSpPr txBox="1">
            <a:spLocks/>
          </p:cNvSpPr>
          <p:nvPr/>
        </p:nvSpPr>
        <p:spPr>
          <a:xfrm>
            <a:off x="292099" y="1600913"/>
            <a:ext cx="7881588" cy="4905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600"/>
              </a:spcBef>
              <a:spcAft>
                <a:spcPts val="600"/>
              </a:spcAft>
              <a:buNone/>
            </a:pPr>
            <a:r>
              <a:rPr lang="en-GB" sz="2000" b="1" dirty="0">
                <a:solidFill>
                  <a:srgbClr val="FFFF00"/>
                </a:solidFill>
              </a:rPr>
              <a:t>Warm and Fuzzy Information </a:t>
            </a:r>
            <a:r>
              <a:rPr lang="en-GB" sz="2000" dirty="0">
                <a:solidFill>
                  <a:srgbClr val="FFFF00"/>
                </a:solidFill>
              </a:rPr>
              <a:t>(Range of Ability/Point of difference)</a:t>
            </a:r>
          </a:p>
          <a:p>
            <a:pPr marL="285750" indent="-285750">
              <a:lnSpc>
                <a:spcPct val="120000"/>
              </a:lnSpc>
              <a:spcBef>
                <a:spcPts val="300"/>
              </a:spcBef>
              <a:spcAft>
                <a:spcPts val="300"/>
              </a:spcAft>
            </a:pPr>
            <a:r>
              <a:rPr lang="en-GB" sz="1800" dirty="0">
                <a:solidFill>
                  <a:schemeClr val="bg1"/>
                </a:solidFill>
              </a:rPr>
              <a:t>Level of understanding</a:t>
            </a:r>
          </a:p>
          <a:p>
            <a:pPr marL="742950" lvl="1" indent="-285750">
              <a:lnSpc>
                <a:spcPct val="120000"/>
              </a:lnSpc>
              <a:spcBef>
                <a:spcPts val="0"/>
              </a:spcBef>
              <a:spcAft>
                <a:spcPts val="300"/>
              </a:spcAft>
            </a:pPr>
            <a:r>
              <a:rPr lang="en-GB" sz="1600" dirty="0">
                <a:solidFill>
                  <a:schemeClr val="bg1"/>
                </a:solidFill>
              </a:rPr>
              <a:t>reader interpretation</a:t>
            </a:r>
          </a:p>
          <a:p>
            <a:pPr marL="742950" lvl="1" indent="-285750">
              <a:lnSpc>
                <a:spcPct val="120000"/>
              </a:lnSpc>
              <a:spcBef>
                <a:spcPts val="0"/>
              </a:spcBef>
              <a:spcAft>
                <a:spcPts val="300"/>
              </a:spcAft>
            </a:pPr>
            <a:r>
              <a:rPr lang="en-GB" sz="1600" dirty="0">
                <a:solidFill>
                  <a:schemeClr val="bg1"/>
                </a:solidFill>
              </a:rPr>
              <a:t>language</a:t>
            </a:r>
          </a:p>
          <a:p>
            <a:pPr marL="742950" lvl="1" indent="-285750">
              <a:lnSpc>
                <a:spcPct val="120000"/>
              </a:lnSpc>
              <a:spcBef>
                <a:spcPts val="0"/>
              </a:spcBef>
              <a:spcAft>
                <a:spcPts val="300"/>
              </a:spcAft>
            </a:pPr>
            <a:r>
              <a:rPr lang="en-GB" sz="1600" dirty="0">
                <a:solidFill>
                  <a:schemeClr val="bg1"/>
                </a:solidFill>
              </a:rPr>
              <a:t>culture</a:t>
            </a:r>
          </a:p>
          <a:p>
            <a:pPr marL="285750" indent="-285750">
              <a:lnSpc>
                <a:spcPct val="120000"/>
              </a:lnSpc>
              <a:spcBef>
                <a:spcPts val="300"/>
              </a:spcBef>
              <a:spcAft>
                <a:spcPts val="300"/>
              </a:spcAft>
            </a:pPr>
            <a:r>
              <a:rPr lang="en-GB" sz="1800" dirty="0">
                <a:solidFill>
                  <a:schemeClr val="bg1"/>
                </a:solidFill>
              </a:rPr>
              <a:t>Digital literacy </a:t>
            </a:r>
          </a:p>
          <a:p>
            <a:pPr marL="742950" lvl="1" indent="-285750">
              <a:lnSpc>
                <a:spcPct val="120000"/>
              </a:lnSpc>
              <a:spcBef>
                <a:spcPts val="0"/>
              </a:spcBef>
              <a:spcAft>
                <a:spcPts val="300"/>
              </a:spcAft>
            </a:pPr>
            <a:r>
              <a:rPr lang="en-GB" sz="1600" dirty="0">
                <a:solidFill>
                  <a:schemeClr val="bg1"/>
                </a:solidFill>
              </a:rPr>
              <a:t>Age</a:t>
            </a:r>
          </a:p>
          <a:p>
            <a:pPr marL="742950" lvl="1" indent="-285750">
              <a:lnSpc>
                <a:spcPct val="120000"/>
              </a:lnSpc>
              <a:spcBef>
                <a:spcPts val="0"/>
              </a:spcBef>
              <a:spcAft>
                <a:spcPts val="300"/>
              </a:spcAft>
            </a:pPr>
            <a:r>
              <a:rPr lang="en-GB" sz="1600" dirty="0">
                <a:solidFill>
                  <a:schemeClr val="bg1"/>
                </a:solidFill>
              </a:rPr>
              <a:t>Technology Experience</a:t>
            </a:r>
          </a:p>
          <a:p>
            <a:pPr marL="742950" lvl="1" indent="-285750">
              <a:lnSpc>
                <a:spcPct val="120000"/>
              </a:lnSpc>
              <a:spcBef>
                <a:spcPts val="0"/>
              </a:spcBef>
              <a:spcAft>
                <a:spcPts val="300"/>
              </a:spcAft>
            </a:pPr>
            <a:r>
              <a:rPr lang="en-GB" sz="1600" dirty="0">
                <a:solidFill>
                  <a:schemeClr val="bg1"/>
                </a:solidFill>
              </a:rPr>
              <a:t>Background/Culture</a:t>
            </a:r>
          </a:p>
          <a:p>
            <a:pPr marL="285750" indent="-285750">
              <a:lnSpc>
                <a:spcPct val="120000"/>
              </a:lnSpc>
              <a:spcBef>
                <a:spcPts val="300"/>
              </a:spcBef>
              <a:spcAft>
                <a:spcPts val="300"/>
              </a:spcAft>
            </a:pPr>
            <a:r>
              <a:rPr lang="en-GB" sz="1800" dirty="0">
                <a:solidFill>
                  <a:schemeClr val="bg1"/>
                </a:solidFill>
              </a:rPr>
              <a:t>Potential reasonable adjustment </a:t>
            </a:r>
          </a:p>
          <a:p>
            <a:pPr marL="742950" lvl="1" indent="-285750">
              <a:lnSpc>
                <a:spcPct val="120000"/>
              </a:lnSpc>
              <a:spcBef>
                <a:spcPts val="0"/>
              </a:spcBef>
              <a:spcAft>
                <a:spcPts val="300"/>
              </a:spcAft>
            </a:pPr>
            <a:r>
              <a:rPr lang="en-GB" sz="1600" dirty="0">
                <a:solidFill>
                  <a:schemeClr val="bg1"/>
                </a:solidFill>
              </a:rPr>
              <a:t>acceptable levels of differentiation across tasks</a:t>
            </a:r>
          </a:p>
          <a:p>
            <a:pPr marL="742950" lvl="1" indent="-285750">
              <a:lnSpc>
                <a:spcPct val="120000"/>
              </a:lnSpc>
              <a:spcBef>
                <a:spcPts val="0"/>
              </a:spcBef>
              <a:spcAft>
                <a:spcPts val="300"/>
              </a:spcAft>
            </a:pPr>
            <a:r>
              <a:rPr lang="en-GB" sz="1600" dirty="0">
                <a:solidFill>
                  <a:schemeClr val="bg1"/>
                </a:solidFill>
              </a:rPr>
              <a:t>essential support/supervision</a:t>
            </a:r>
          </a:p>
          <a:p>
            <a:endParaRPr lang="en-AU" dirty="0"/>
          </a:p>
        </p:txBody>
      </p:sp>
      <p:sp>
        <p:nvSpPr>
          <p:cNvPr id="15" name="Title 1">
            <a:extLst>
              <a:ext uri="{FF2B5EF4-FFF2-40B4-BE49-F238E27FC236}">
                <a16:creationId xmlns:a16="http://schemas.microsoft.com/office/drawing/2014/main" id="{1C03B535-211B-44A0-B975-052C74AD1A35}"/>
              </a:ext>
            </a:extLst>
          </p:cNvPr>
          <p:cNvSpPr txBox="1">
            <a:spLocks/>
          </p:cNvSpPr>
          <p:nvPr/>
        </p:nvSpPr>
        <p:spPr>
          <a:xfrm>
            <a:off x="257175" y="625473"/>
            <a:ext cx="6604000" cy="11318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b="0" i="0" u="none" kern="1200">
                <a:solidFill>
                  <a:schemeClr val="bg1"/>
                </a:solidFill>
                <a:latin typeface="+mj-lt"/>
                <a:ea typeface="+mj-ea"/>
                <a:cs typeface="+mj-cs"/>
              </a:defRPr>
            </a:lvl1pPr>
          </a:lstStyle>
          <a:p>
            <a:pPr>
              <a:lnSpc>
                <a:spcPct val="100000"/>
              </a:lnSpc>
              <a:spcBef>
                <a:spcPts val="600"/>
              </a:spcBef>
              <a:spcAft>
                <a:spcPts val="600"/>
              </a:spcAft>
            </a:pPr>
            <a:r>
              <a:rPr lang="en-GB" sz="2700" dirty="0"/>
              <a:t>The Target Group (Students)</a:t>
            </a:r>
            <a:br>
              <a:rPr lang="en-GB" sz="2700" dirty="0"/>
            </a:br>
            <a:r>
              <a:rPr lang="en-GB" sz="2700" dirty="0">
                <a:latin typeface="+mn-lt"/>
              </a:rPr>
              <a:t>What do we know about them?</a:t>
            </a:r>
          </a:p>
        </p:txBody>
      </p:sp>
      <p:grpSp>
        <p:nvGrpSpPr>
          <p:cNvPr id="7" name="Group 6">
            <a:extLst>
              <a:ext uri="{FF2B5EF4-FFF2-40B4-BE49-F238E27FC236}">
                <a16:creationId xmlns:a16="http://schemas.microsoft.com/office/drawing/2014/main" id="{4DE7CCD0-6ECE-4E71-8796-67BC6A9E60D0}"/>
              </a:ext>
            </a:extLst>
          </p:cNvPr>
          <p:cNvGrpSpPr/>
          <p:nvPr/>
        </p:nvGrpSpPr>
        <p:grpSpPr>
          <a:xfrm>
            <a:off x="5531806" y="2473105"/>
            <a:ext cx="5899476" cy="1904379"/>
            <a:chOff x="6169687" y="3056375"/>
            <a:chExt cx="5401467" cy="1904379"/>
          </a:xfrm>
        </p:grpSpPr>
        <p:cxnSp>
          <p:nvCxnSpPr>
            <p:cNvPr id="11" name="Straight Connector 10">
              <a:extLst>
                <a:ext uri="{FF2B5EF4-FFF2-40B4-BE49-F238E27FC236}">
                  <a16:creationId xmlns:a16="http://schemas.microsoft.com/office/drawing/2014/main" id="{303A93BC-409E-4B11-8658-03E5F2A9F643}"/>
                </a:ext>
              </a:extLst>
            </p:cNvPr>
            <p:cNvCxnSpPr>
              <a:cxnSpLocks/>
            </p:cNvCxnSpPr>
            <p:nvPr/>
          </p:nvCxnSpPr>
          <p:spPr>
            <a:xfrm>
              <a:off x="6169687" y="3056375"/>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2795BA9-A579-4A5D-9EF1-6C8C2E0EAA14}"/>
                </a:ext>
              </a:extLst>
            </p:cNvPr>
            <p:cNvCxnSpPr>
              <a:cxnSpLocks/>
            </p:cNvCxnSpPr>
            <p:nvPr/>
          </p:nvCxnSpPr>
          <p:spPr>
            <a:xfrm>
              <a:off x="6169687" y="4960754"/>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9296FC9-E4C0-4B8D-AACD-6CB0E0C6B824}"/>
                </a:ext>
              </a:extLst>
            </p:cNvPr>
            <p:cNvCxnSpPr>
              <a:cxnSpLocks/>
            </p:cNvCxnSpPr>
            <p:nvPr/>
          </p:nvCxnSpPr>
          <p:spPr>
            <a:xfrm>
              <a:off x="6169687" y="3991124"/>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grpSp>
      <p:pic>
        <p:nvPicPr>
          <p:cNvPr id="23" name="Picture 22">
            <a:extLst>
              <a:ext uri="{FF2B5EF4-FFF2-40B4-BE49-F238E27FC236}">
                <a16:creationId xmlns:a16="http://schemas.microsoft.com/office/drawing/2014/main" id="{7DE6DC7C-232E-4423-A007-620F61F16E1D}"/>
              </a:ext>
            </a:extLst>
          </p:cNvPr>
          <p:cNvPicPr>
            <a:picLocks noChangeAspect="1"/>
          </p:cNvPicPr>
          <p:nvPr/>
        </p:nvPicPr>
        <p:blipFill>
          <a:blip r:embed="rId3"/>
          <a:stretch>
            <a:fillRect/>
          </a:stretch>
        </p:blipFill>
        <p:spPr>
          <a:xfrm>
            <a:off x="7483246" y="3302155"/>
            <a:ext cx="1417838" cy="3459617"/>
          </a:xfrm>
          <a:prstGeom prst="rect">
            <a:avLst/>
          </a:prstGeom>
        </p:spPr>
      </p:pic>
      <p:pic>
        <p:nvPicPr>
          <p:cNvPr id="24" name="Picture 23">
            <a:extLst>
              <a:ext uri="{FF2B5EF4-FFF2-40B4-BE49-F238E27FC236}">
                <a16:creationId xmlns:a16="http://schemas.microsoft.com/office/drawing/2014/main" id="{BF566B37-DD45-410B-AE9A-16E10900BCDE}"/>
              </a:ext>
            </a:extLst>
          </p:cNvPr>
          <p:cNvPicPr>
            <a:picLocks noChangeAspect="1"/>
          </p:cNvPicPr>
          <p:nvPr/>
        </p:nvPicPr>
        <p:blipFill>
          <a:blip r:embed="rId4"/>
          <a:stretch>
            <a:fillRect/>
          </a:stretch>
        </p:blipFill>
        <p:spPr>
          <a:xfrm>
            <a:off x="6469704" y="3260249"/>
            <a:ext cx="1486064" cy="3394669"/>
          </a:xfrm>
          <a:prstGeom prst="rect">
            <a:avLst/>
          </a:prstGeom>
        </p:spPr>
      </p:pic>
      <p:pic>
        <p:nvPicPr>
          <p:cNvPr id="25" name="Picture 24">
            <a:extLst>
              <a:ext uri="{FF2B5EF4-FFF2-40B4-BE49-F238E27FC236}">
                <a16:creationId xmlns:a16="http://schemas.microsoft.com/office/drawing/2014/main" id="{16019866-4B55-4D2B-B646-0EF9965FBDF6}"/>
              </a:ext>
            </a:extLst>
          </p:cNvPr>
          <p:cNvPicPr>
            <a:picLocks noChangeAspect="1"/>
          </p:cNvPicPr>
          <p:nvPr/>
        </p:nvPicPr>
        <p:blipFill>
          <a:blip r:embed="rId5"/>
          <a:stretch>
            <a:fillRect/>
          </a:stretch>
        </p:blipFill>
        <p:spPr>
          <a:xfrm>
            <a:off x="9086238" y="3327051"/>
            <a:ext cx="1606984" cy="3213967"/>
          </a:xfrm>
          <a:prstGeom prst="rect">
            <a:avLst/>
          </a:prstGeom>
        </p:spPr>
      </p:pic>
      <p:pic>
        <p:nvPicPr>
          <p:cNvPr id="26" name="Picture 25">
            <a:extLst>
              <a:ext uri="{FF2B5EF4-FFF2-40B4-BE49-F238E27FC236}">
                <a16:creationId xmlns:a16="http://schemas.microsoft.com/office/drawing/2014/main" id="{2B3210F0-DDFF-4537-9DBE-772385A65CE6}"/>
              </a:ext>
            </a:extLst>
          </p:cNvPr>
          <p:cNvPicPr>
            <a:picLocks noChangeAspect="1"/>
          </p:cNvPicPr>
          <p:nvPr/>
        </p:nvPicPr>
        <p:blipFill>
          <a:blip r:embed="rId6"/>
          <a:stretch>
            <a:fillRect/>
          </a:stretch>
        </p:blipFill>
        <p:spPr>
          <a:xfrm>
            <a:off x="8368522" y="3362942"/>
            <a:ext cx="1606984" cy="3213967"/>
          </a:xfrm>
          <a:prstGeom prst="rect">
            <a:avLst/>
          </a:prstGeom>
        </p:spPr>
      </p:pic>
      <p:pic>
        <p:nvPicPr>
          <p:cNvPr id="27" name="Picture 26">
            <a:extLst>
              <a:ext uri="{FF2B5EF4-FFF2-40B4-BE49-F238E27FC236}">
                <a16:creationId xmlns:a16="http://schemas.microsoft.com/office/drawing/2014/main" id="{A75F043C-9A01-4608-A6B0-AD8788597B8C}"/>
              </a:ext>
            </a:extLst>
          </p:cNvPr>
          <p:cNvPicPr>
            <a:picLocks noChangeAspect="1"/>
          </p:cNvPicPr>
          <p:nvPr/>
        </p:nvPicPr>
        <p:blipFill>
          <a:blip r:embed="rId7"/>
          <a:stretch>
            <a:fillRect/>
          </a:stretch>
        </p:blipFill>
        <p:spPr>
          <a:xfrm>
            <a:off x="5451158" y="3302156"/>
            <a:ext cx="1486064" cy="3249694"/>
          </a:xfrm>
          <a:prstGeom prst="rect">
            <a:avLst/>
          </a:prstGeom>
        </p:spPr>
      </p:pic>
      <p:pic>
        <p:nvPicPr>
          <p:cNvPr id="28" name="Picture 27">
            <a:extLst>
              <a:ext uri="{FF2B5EF4-FFF2-40B4-BE49-F238E27FC236}">
                <a16:creationId xmlns:a16="http://schemas.microsoft.com/office/drawing/2014/main" id="{952A8D42-569C-4C3A-BA37-CDB5C95BD6B5}"/>
              </a:ext>
            </a:extLst>
          </p:cNvPr>
          <p:cNvPicPr>
            <a:picLocks noChangeAspect="1"/>
          </p:cNvPicPr>
          <p:nvPr/>
        </p:nvPicPr>
        <p:blipFill>
          <a:blip r:embed="rId8"/>
          <a:stretch>
            <a:fillRect/>
          </a:stretch>
        </p:blipFill>
        <p:spPr>
          <a:xfrm>
            <a:off x="10124842" y="3327052"/>
            <a:ext cx="1529162" cy="3058324"/>
          </a:xfrm>
          <a:prstGeom prst="rect">
            <a:avLst/>
          </a:prstGeom>
        </p:spPr>
      </p:pic>
      <p:sp>
        <p:nvSpPr>
          <p:cNvPr id="29" name="Arrow: Right 28">
            <a:extLst>
              <a:ext uri="{FF2B5EF4-FFF2-40B4-BE49-F238E27FC236}">
                <a16:creationId xmlns:a16="http://schemas.microsoft.com/office/drawing/2014/main" id="{CA124FF8-B22A-4F9A-9F0B-E8893492072D}"/>
              </a:ext>
            </a:extLst>
          </p:cNvPr>
          <p:cNvSpPr/>
          <p:nvPr/>
        </p:nvSpPr>
        <p:spPr>
          <a:xfrm>
            <a:off x="3978652" y="3099190"/>
            <a:ext cx="1553153" cy="624908"/>
          </a:xfrm>
          <a:prstGeom prst="rightArrow">
            <a:avLst/>
          </a:prstGeom>
          <a:solidFill>
            <a:schemeClr val="accent6">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Qualification Level</a:t>
            </a:r>
          </a:p>
        </p:txBody>
      </p:sp>
      <p:sp>
        <p:nvSpPr>
          <p:cNvPr id="30" name="Arrow: Up-Down 29">
            <a:extLst>
              <a:ext uri="{FF2B5EF4-FFF2-40B4-BE49-F238E27FC236}">
                <a16:creationId xmlns:a16="http://schemas.microsoft.com/office/drawing/2014/main" id="{E0094D06-9111-4F9F-BBC9-57331A4524C8}"/>
              </a:ext>
            </a:extLst>
          </p:cNvPr>
          <p:cNvSpPr/>
          <p:nvPr/>
        </p:nvSpPr>
        <p:spPr>
          <a:xfrm>
            <a:off x="11592582" y="2430975"/>
            <a:ext cx="288063" cy="1946508"/>
          </a:xfrm>
          <a:prstGeom prst="upDownArrow">
            <a:avLst/>
          </a:prstGeom>
          <a:solidFill>
            <a:schemeClr val="accent1">
              <a:lumMod val="75000"/>
            </a:schemeClr>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up 4">
            <a:extLst>
              <a:ext uri="{FF2B5EF4-FFF2-40B4-BE49-F238E27FC236}">
                <a16:creationId xmlns:a16="http://schemas.microsoft.com/office/drawing/2014/main" id="{427352CE-E680-47D1-A68B-F2888E61E444}"/>
              </a:ext>
            </a:extLst>
          </p:cNvPr>
          <p:cNvGrpSpPr/>
          <p:nvPr/>
        </p:nvGrpSpPr>
        <p:grpSpPr>
          <a:xfrm>
            <a:off x="11369860" y="2296726"/>
            <a:ext cx="366753" cy="2215006"/>
            <a:chOff x="11369860" y="2296726"/>
            <a:chExt cx="366753" cy="2215006"/>
          </a:xfrm>
        </p:grpSpPr>
        <p:sp>
          <p:nvSpPr>
            <p:cNvPr id="2" name="Oval 1">
              <a:extLst>
                <a:ext uri="{FF2B5EF4-FFF2-40B4-BE49-F238E27FC236}">
                  <a16:creationId xmlns:a16="http://schemas.microsoft.com/office/drawing/2014/main" id="{48B43C33-8B4B-4B5E-9B69-398DD5CB64C8}"/>
                </a:ext>
              </a:extLst>
            </p:cNvPr>
            <p:cNvSpPr/>
            <p:nvPr/>
          </p:nvSpPr>
          <p:spPr>
            <a:xfrm>
              <a:off x="11381311" y="4156430"/>
              <a:ext cx="355302" cy="355302"/>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1</a:t>
              </a:r>
            </a:p>
          </p:txBody>
        </p:sp>
        <p:sp>
          <p:nvSpPr>
            <p:cNvPr id="3" name="Oval 2">
              <a:extLst>
                <a:ext uri="{FF2B5EF4-FFF2-40B4-BE49-F238E27FC236}">
                  <a16:creationId xmlns:a16="http://schemas.microsoft.com/office/drawing/2014/main" id="{7C886528-6A82-408C-8082-A876CC50E3B8}"/>
                </a:ext>
              </a:extLst>
            </p:cNvPr>
            <p:cNvSpPr/>
            <p:nvPr/>
          </p:nvSpPr>
          <p:spPr>
            <a:xfrm>
              <a:off x="11376007" y="3230203"/>
              <a:ext cx="355302" cy="355302"/>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2</a:t>
              </a:r>
            </a:p>
          </p:txBody>
        </p:sp>
        <p:sp>
          <p:nvSpPr>
            <p:cNvPr id="4" name="Oval 3">
              <a:extLst>
                <a:ext uri="{FF2B5EF4-FFF2-40B4-BE49-F238E27FC236}">
                  <a16:creationId xmlns:a16="http://schemas.microsoft.com/office/drawing/2014/main" id="{88258A52-B8DA-4020-88FA-1F23C73BE565}"/>
                </a:ext>
              </a:extLst>
            </p:cNvPr>
            <p:cNvSpPr/>
            <p:nvPr/>
          </p:nvSpPr>
          <p:spPr>
            <a:xfrm>
              <a:off x="11369860" y="2296726"/>
              <a:ext cx="315950" cy="332703"/>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3</a:t>
              </a:r>
            </a:p>
          </p:txBody>
        </p:sp>
      </p:grpSp>
    </p:spTree>
    <p:extLst>
      <p:ext uri="{BB962C8B-B14F-4D97-AF65-F5344CB8AC3E}">
        <p14:creationId xmlns:p14="http://schemas.microsoft.com/office/powerpoint/2010/main" val="302460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90418489-5DB7-4FAE-8188-5696E6372A5D}"/>
              </a:ext>
            </a:extLst>
          </p:cNvPr>
          <p:cNvSpPr txBox="1">
            <a:spLocks/>
          </p:cNvSpPr>
          <p:nvPr/>
        </p:nvSpPr>
        <p:spPr>
          <a:xfrm>
            <a:off x="292099" y="1600913"/>
            <a:ext cx="7844721" cy="4905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600"/>
              </a:spcBef>
              <a:spcAft>
                <a:spcPts val="600"/>
              </a:spcAft>
              <a:buNone/>
            </a:pPr>
            <a:r>
              <a:rPr lang="en-GB" sz="2000" b="1" dirty="0">
                <a:solidFill>
                  <a:srgbClr val="FFFF00"/>
                </a:solidFill>
              </a:rPr>
              <a:t>Warm and Fuzzy Information </a:t>
            </a:r>
            <a:r>
              <a:rPr lang="en-GB" sz="2000" dirty="0">
                <a:solidFill>
                  <a:srgbClr val="FFFF00"/>
                </a:solidFill>
              </a:rPr>
              <a:t>(Range of Ability/Point of difference)</a:t>
            </a:r>
          </a:p>
          <a:p>
            <a:pPr marL="285750" indent="-285750">
              <a:lnSpc>
                <a:spcPct val="120000"/>
              </a:lnSpc>
              <a:spcBef>
                <a:spcPts val="300"/>
              </a:spcBef>
              <a:spcAft>
                <a:spcPts val="300"/>
              </a:spcAft>
            </a:pPr>
            <a:r>
              <a:rPr lang="en-GB" sz="1800" dirty="0">
                <a:solidFill>
                  <a:schemeClr val="bg1"/>
                </a:solidFill>
              </a:rPr>
              <a:t>Level of understanding</a:t>
            </a:r>
          </a:p>
          <a:p>
            <a:pPr marL="742950" lvl="1" indent="-285750">
              <a:lnSpc>
                <a:spcPct val="120000"/>
              </a:lnSpc>
              <a:spcBef>
                <a:spcPts val="0"/>
              </a:spcBef>
              <a:spcAft>
                <a:spcPts val="300"/>
              </a:spcAft>
            </a:pPr>
            <a:r>
              <a:rPr lang="en-GB" sz="1600" dirty="0">
                <a:solidFill>
                  <a:schemeClr val="bg1"/>
                </a:solidFill>
              </a:rPr>
              <a:t>reader interpretation</a:t>
            </a:r>
          </a:p>
          <a:p>
            <a:pPr marL="742950" lvl="1" indent="-285750">
              <a:lnSpc>
                <a:spcPct val="120000"/>
              </a:lnSpc>
              <a:spcBef>
                <a:spcPts val="0"/>
              </a:spcBef>
              <a:spcAft>
                <a:spcPts val="300"/>
              </a:spcAft>
            </a:pPr>
            <a:r>
              <a:rPr lang="en-GB" sz="1600" dirty="0">
                <a:solidFill>
                  <a:schemeClr val="bg1"/>
                </a:solidFill>
              </a:rPr>
              <a:t>language</a:t>
            </a:r>
          </a:p>
          <a:p>
            <a:pPr marL="742950" lvl="1" indent="-285750">
              <a:lnSpc>
                <a:spcPct val="120000"/>
              </a:lnSpc>
              <a:spcBef>
                <a:spcPts val="0"/>
              </a:spcBef>
              <a:spcAft>
                <a:spcPts val="300"/>
              </a:spcAft>
            </a:pPr>
            <a:r>
              <a:rPr lang="en-GB" sz="1600" dirty="0">
                <a:solidFill>
                  <a:schemeClr val="bg1"/>
                </a:solidFill>
              </a:rPr>
              <a:t>culture</a:t>
            </a:r>
          </a:p>
          <a:p>
            <a:pPr marL="285750" indent="-285750">
              <a:lnSpc>
                <a:spcPct val="120000"/>
              </a:lnSpc>
              <a:spcBef>
                <a:spcPts val="300"/>
              </a:spcBef>
              <a:spcAft>
                <a:spcPts val="300"/>
              </a:spcAft>
            </a:pPr>
            <a:r>
              <a:rPr lang="en-GB" sz="1800" dirty="0">
                <a:solidFill>
                  <a:schemeClr val="bg1"/>
                </a:solidFill>
              </a:rPr>
              <a:t>Digital literacy </a:t>
            </a:r>
          </a:p>
          <a:p>
            <a:pPr marL="742950" lvl="1" indent="-285750">
              <a:lnSpc>
                <a:spcPct val="120000"/>
              </a:lnSpc>
              <a:spcBef>
                <a:spcPts val="0"/>
              </a:spcBef>
              <a:spcAft>
                <a:spcPts val="300"/>
              </a:spcAft>
            </a:pPr>
            <a:r>
              <a:rPr lang="en-GB" sz="1600" dirty="0">
                <a:solidFill>
                  <a:schemeClr val="bg1"/>
                </a:solidFill>
              </a:rPr>
              <a:t>Age</a:t>
            </a:r>
          </a:p>
          <a:p>
            <a:pPr marL="742950" lvl="1" indent="-285750">
              <a:lnSpc>
                <a:spcPct val="120000"/>
              </a:lnSpc>
              <a:spcBef>
                <a:spcPts val="0"/>
              </a:spcBef>
              <a:spcAft>
                <a:spcPts val="300"/>
              </a:spcAft>
            </a:pPr>
            <a:r>
              <a:rPr lang="en-GB" sz="1600" dirty="0">
                <a:solidFill>
                  <a:schemeClr val="bg1"/>
                </a:solidFill>
              </a:rPr>
              <a:t>Technology Experience</a:t>
            </a:r>
          </a:p>
          <a:p>
            <a:pPr marL="742950" lvl="1" indent="-285750">
              <a:lnSpc>
                <a:spcPct val="120000"/>
              </a:lnSpc>
              <a:spcBef>
                <a:spcPts val="0"/>
              </a:spcBef>
              <a:spcAft>
                <a:spcPts val="300"/>
              </a:spcAft>
            </a:pPr>
            <a:r>
              <a:rPr lang="en-GB" sz="1600" dirty="0">
                <a:solidFill>
                  <a:schemeClr val="bg1"/>
                </a:solidFill>
              </a:rPr>
              <a:t>Background/Culture</a:t>
            </a:r>
          </a:p>
          <a:p>
            <a:pPr marL="285750" indent="-285750">
              <a:lnSpc>
                <a:spcPct val="120000"/>
              </a:lnSpc>
              <a:spcBef>
                <a:spcPts val="300"/>
              </a:spcBef>
              <a:spcAft>
                <a:spcPts val="300"/>
              </a:spcAft>
            </a:pPr>
            <a:r>
              <a:rPr lang="en-GB" sz="1800" dirty="0">
                <a:solidFill>
                  <a:schemeClr val="bg1"/>
                </a:solidFill>
              </a:rPr>
              <a:t>Potential reasonable adjustment </a:t>
            </a:r>
          </a:p>
          <a:p>
            <a:pPr marL="742950" lvl="1" indent="-285750">
              <a:lnSpc>
                <a:spcPct val="120000"/>
              </a:lnSpc>
              <a:spcBef>
                <a:spcPts val="0"/>
              </a:spcBef>
              <a:spcAft>
                <a:spcPts val="300"/>
              </a:spcAft>
            </a:pPr>
            <a:r>
              <a:rPr lang="en-GB" sz="1600" dirty="0">
                <a:solidFill>
                  <a:schemeClr val="bg1"/>
                </a:solidFill>
              </a:rPr>
              <a:t>acceptable levels of differentiation across tasks</a:t>
            </a:r>
          </a:p>
          <a:p>
            <a:pPr marL="742950" lvl="1" indent="-285750">
              <a:lnSpc>
                <a:spcPct val="120000"/>
              </a:lnSpc>
              <a:spcBef>
                <a:spcPts val="0"/>
              </a:spcBef>
              <a:spcAft>
                <a:spcPts val="300"/>
              </a:spcAft>
            </a:pPr>
            <a:r>
              <a:rPr lang="en-GB" sz="1600" dirty="0">
                <a:solidFill>
                  <a:schemeClr val="bg1"/>
                </a:solidFill>
              </a:rPr>
              <a:t>essential support/supervision</a:t>
            </a:r>
          </a:p>
          <a:p>
            <a:endParaRPr lang="en-AU" dirty="0"/>
          </a:p>
        </p:txBody>
      </p:sp>
      <p:sp>
        <p:nvSpPr>
          <p:cNvPr id="15" name="Title 1">
            <a:extLst>
              <a:ext uri="{FF2B5EF4-FFF2-40B4-BE49-F238E27FC236}">
                <a16:creationId xmlns:a16="http://schemas.microsoft.com/office/drawing/2014/main" id="{1C03B535-211B-44A0-B975-052C74AD1A35}"/>
              </a:ext>
            </a:extLst>
          </p:cNvPr>
          <p:cNvSpPr txBox="1">
            <a:spLocks/>
          </p:cNvSpPr>
          <p:nvPr/>
        </p:nvSpPr>
        <p:spPr>
          <a:xfrm>
            <a:off x="257175" y="625473"/>
            <a:ext cx="6604000" cy="11318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b="0" i="0" u="none" kern="1200">
                <a:solidFill>
                  <a:schemeClr val="bg1"/>
                </a:solidFill>
                <a:latin typeface="+mj-lt"/>
                <a:ea typeface="+mj-ea"/>
                <a:cs typeface="+mj-cs"/>
              </a:defRPr>
            </a:lvl1pPr>
          </a:lstStyle>
          <a:p>
            <a:pPr>
              <a:lnSpc>
                <a:spcPct val="100000"/>
              </a:lnSpc>
              <a:spcBef>
                <a:spcPts val="600"/>
              </a:spcBef>
              <a:spcAft>
                <a:spcPts val="600"/>
              </a:spcAft>
            </a:pPr>
            <a:r>
              <a:rPr lang="en-GB" sz="2700" dirty="0"/>
              <a:t>The Target Group (Students)</a:t>
            </a:r>
            <a:br>
              <a:rPr lang="en-GB" sz="2700" dirty="0"/>
            </a:br>
            <a:r>
              <a:rPr lang="en-GB" sz="2700" dirty="0">
                <a:latin typeface="+mn-lt"/>
              </a:rPr>
              <a:t>What do we know about them?</a:t>
            </a:r>
          </a:p>
        </p:txBody>
      </p:sp>
      <p:grpSp>
        <p:nvGrpSpPr>
          <p:cNvPr id="7" name="Group 6">
            <a:extLst>
              <a:ext uri="{FF2B5EF4-FFF2-40B4-BE49-F238E27FC236}">
                <a16:creationId xmlns:a16="http://schemas.microsoft.com/office/drawing/2014/main" id="{4DE7CCD0-6ECE-4E71-8796-67BC6A9E60D0}"/>
              </a:ext>
            </a:extLst>
          </p:cNvPr>
          <p:cNvGrpSpPr/>
          <p:nvPr/>
        </p:nvGrpSpPr>
        <p:grpSpPr>
          <a:xfrm>
            <a:off x="5531806" y="2473105"/>
            <a:ext cx="5899476" cy="1904379"/>
            <a:chOff x="6169687" y="3056375"/>
            <a:chExt cx="5401467" cy="1904379"/>
          </a:xfrm>
        </p:grpSpPr>
        <p:cxnSp>
          <p:nvCxnSpPr>
            <p:cNvPr id="11" name="Straight Connector 10">
              <a:extLst>
                <a:ext uri="{FF2B5EF4-FFF2-40B4-BE49-F238E27FC236}">
                  <a16:creationId xmlns:a16="http://schemas.microsoft.com/office/drawing/2014/main" id="{303A93BC-409E-4B11-8658-03E5F2A9F643}"/>
                </a:ext>
              </a:extLst>
            </p:cNvPr>
            <p:cNvCxnSpPr>
              <a:cxnSpLocks/>
            </p:cNvCxnSpPr>
            <p:nvPr/>
          </p:nvCxnSpPr>
          <p:spPr>
            <a:xfrm>
              <a:off x="6169687" y="3056375"/>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2795BA9-A579-4A5D-9EF1-6C8C2E0EAA14}"/>
                </a:ext>
              </a:extLst>
            </p:cNvPr>
            <p:cNvCxnSpPr>
              <a:cxnSpLocks/>
            </p:cNvCxnSpPr>
            <p:nvPr/>
          </p:nvCxnSpPr>
          <p:spPr>
            <a:xfrm>
              <a:off x="6169687" y="4960754"/>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9296FC9-E4C0-4B8D-AACD-6CB0E0C6B824}"/>
                </a:ext>
              </a:extLst>
            </p:cNvPr>
            <p:cNvCxnSpPr>
              <a:cxnSpLocks/>
            </p:cNvCxnSpPr>
            <p:nvPr/>
          </p:nvCxnSpPr>
          <p:spPr>
            <a:xfrm>
              <a:off x="6169687" y="3991124"/>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grpSp>
      <p:pic>
        <p:nvPicPr>
          <p:cNvPr id="23" name="Picture 22">
            <a:extLst>
              <a:ext uri="{FF2B5EF4-FFF2-40B4-BE49-F238E27FC236}">
                <a16:creationId xmlns:a16="http://schemas.microsoft.com/office/drawing/2014/main" id="{7DE6DC7C-232E-4423-A007-620F61F16E1D}"/>
              </a:ext>
            </a:extLst>
          </p:cNvPr>
          <p:cNvPicPr>
            <a:picLocks noChangeAspect="1"/>
          </p:cNvPicPr>
          <p:nvPr/>
        </p:nvPicPr>
        <p:blipFill>
          <a:blip r:embed="rId3"/>
          <a:stretch>
            <a:fillRect/>
          </a:stretch>
        </p:blipFill>
        <p:spPr>
          <a:xfrm>
            <a:off x="7483246" y="2448793"/>
            <a:ext cx="1767568" cy="4312980"/>
          </a:xfrm>
          <a:prstGeom prst="rect">
            <a:avLst/>
          </a:prstGeom>
        </p:spPr>
      </p:pic>
      <p:pic>
        <p:nvPicPr>
          <p:cNvPr id="24" name="Picture 23">
            <a:extLst>
              <a:ext uri="{FF2B5EF4-FFF2-40B4-BE49-F238E27FC236}">
                <a16:creationId xmlns:a16="http://schemas.microsoft.com/office/drawing/2014/main" id="{BF566B37-DD45-410B-AE9A-16E10900BCDE}"/>
              </a:ext>
            </a:extLst>
          </p:cNvPr>
          <p:cNvPicPr>
            <a:picLocks noChangeAspect="1"/>
          </p:cNvPicPr>
          <p:nvPr/>
        </p:nvPicPr>
        <p:blipFill>
          <a:blip r:embed="rId4"/>
          <a:stretch>
            <a:fillRect/>
          </a:stretch>
        </p:blipFill>
        <p:spPr>
          <a:xfrm>
            <a:off x="6469704" y="2800765"/>
            <a:ext cx="1687210" cy="3854154"/>
          </a:xfrm>
          <a:prstGeom prst="rect">
            <a:avLst/>
          </a:prstGeom>
        </p:spPr>
      </p:pic>
      <p:pic>
        <p:nvPicPr>
          <p:cNvPr id="25" name="Picture 24">
            <a:extLst>
              <a:ext uri="{FF2B5EF4-FFF2-40B4-BE49-F238E27FC236}">
                <a16:creationId xmlns:a16="http://schemas.microsoft.com/office/drawing/2014/main" id="{16019866-4B55-4D2B-B646-0EF9965FBDF6}"/>
              </a:ext>
            </a:extLst>
          </p:cNvPr>
          <p:cNvPicPr>
            <a:picLocks noChangeAspect="1"/>
          </p:cNvPicPr>
          <p:nvPr/>
        </p:nvPicPr>
        <p:blipFill>
          <a:blip r:embed="rId5"/>
          <a:stretch>
            <a:fillRect/>
          </a:stretch>
        </p:blipFill>
        <p:spPr>
          <a:xfrm>
            <a:off x="9086238" y="3262955"/>
            <a:ext cx="1639032" cy="3278064"/>
          </a:xfrm>
          <a:prstGeom prst="rect">
            <a:avLst/>
          </a:prstGeom>
        </p:spPr>
      </p:pic>
      <p:pic>
        <p:nvPicPr>
          <p:cNvPr id="26" name="Picture 25">
            <a:extLst>
              <a:ext uri="{FF2B5EF4-FFF2-40B4-BE49-F238E27FC236}">
                <a16:creationId xmlns:a16="http://schemas.microsoft.com/office/drawing/2014/main" id="{2B3210F0-DDFF-4537-9DBE-772385A65CE6}"/>
              </a:ext>
            </a:extLst>
          </p:cNvPr>
          <p:cNvPicPr>
            <a:picLocks noChangeAspect="1"/>
          </p:cNvPicPr>
          <p:nvPr/>
        </p:nvPicPr>
        <p:blipFill>
          <a:blip r:embed="rId6"/>
          <a:stretch>
            <a:fillRect/>
          </a:stretch>
        </p:blipFill>
        <p:spPr>
          <a:xfrm>
            <a:off x="8501792" y="3794214"/>
            <a:ext cx="1258078" cy="2516155"/>
          </a:xfrm>
          <a:prstGeom prst="rect">
            <a:avLst/>
          </a:prstGeom>
        </p:spPr>
      </p:pic>
      <p:pic>
        <p:nvPicPr>
          <p:cNvPr id="27" name="Picture 26">
            <a:extLst>
              <a:ext uri="{FF2B5EF4-FFF2-40B4-BE49-F238E27FC236}">
                <a16:creationId xmlns:a16="http://schemas.microsoft.com/office/drawing/2014/main" id="{A75F043C-9A01-4608-A6B0-AD8788597B8C}"/>
              </a:ext>
            </a:extLst>
          </p:cNvPr>
          <p:cNvPicPr>
            <a:picLocks noChangeAspect="1"/>
          </p:cNvPicPr>
          <p:nvPr/>
        </p:nvPicPr>
        <p:blipFill>
          <a:blip r:embed="rId7"/>
          <a:stretch>
            <a:fillRect/>
          </a:stretch>
        </p:blipFill>
        <p:spPr>
          <a:xfrm>
            <a:off x="5451158" y="3016716"/>
            <a:ext cx="1616594" cy="3535134"/>
          </a:xfrm>
          <a:prstGeom prst="rect">
            <a:avLst/>
          </a:prstGeom>
        </p:spPr>
      </p:pic>
      <p:pic>
        <p:nvPicPr>
          <p:cNvPr id="28" name="Picture 27">
            <a:extLst>
              <a:ext uri="{FF2B5EF4-FFF2-40B4-BE49-F238E27FC236}">
                <a16:creationId xmlns:a16="http://schemas.microsoft.com/office/drawing/2014/main" id="{952A8D42-569C-4C3A-BA37-CDB5C95BD6B5}"/>
              </a:ext>
            </a:extLst>
          </p:cNvPr>
          <p:cNvPicPr>
            <a:picLocks noChangeAspect="1"/>
          </p:cNvPicPr>
          <p:nvPr/>
        </p:nvPicPr>
        <p:blipFill>
          <a:blip r:embed="rId8"/>
          <a:stretch>
            <a:fillRect/>
          </a:stretch>
        </p:blipFill>
        <p:spPr>
          <a:xfrm>
            <a:off x="10124842" y="3611200"/>
            <a:ext cx="1387088" cy="2774176"/>
          </a:xfrm>
          <a:prstGeom prst="rect">
            <a:avLst/>
          </a:prstGeom>
        </p:spPr>
      </p:pic>
      <p:sp>
        <p:nvSpPr>
          <p:cNvPr id="29" name="Arrow: Right 28">
            <a:extLst>
              <a:ext uri="{FF2B5EF4-FFF2-40B4-BE49-F238E27FC236}">
                <a16:creationId xmlns:a16="http://schemas.microsoft.com/office/drawing/2014/main" id="{CA124FF8-B22A-4F9A-9F0B-E8893492072D}"/>
              </a:ext>
            </a:extLst>
          </p:cNvPr>
          <p:cNvSpPr/>
          <p:nvPr/>
        </p:nvSpPr>
        <p:spPr>
          <a:xfrm>
            <a:off x="3978652" y="3099190"/>
            <a:ext cx="1553153" cy="624908"/>
          </a:xfrm>
          <a:prstGeom prst="rightArrow">
            <a:avLst/>
          </a:prstGeom>
          <a:solidFill>
            <a:schemeClr val="accent6">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Qualification Level</a:t>
            </a:r>
          </a:p>
        </p:txBody>
      </p:sp>
      <p:sp>
        <p:nvSpPr>
          <p:cNvPr id="30" name="Arrow: Up-Down 29">
            <a:extLst>
              <a:ext uri="{FF2B5EF4-FFF2-40B4-BE49-F238E27FC236}">
                <a16:creationId xmlns:a16="http://schemas.microsoft.com/office/drawing/2014/main" id="{E0094D06-9111-4F9F-BBC9-57331A4524C8}"/>
              </a:ext>
            </a:extLst>
          </p:cNvPr>
          <p:cNvSpPr/>
          <p:nvPr/>
        </p:nvSpPr>
        <p:spPr>
          <a:xfrm>
            <a:off x="11592582" y="2430975"/>
            <a:ext cx="288063" cy="1946508"/>
          </a:xfrm>
          <a:prstGeom prst="upDownArrow">
            <a:avLst/>
          </a:prstGeom>
          <a:solidFill>
            <a:schemeClr val="accent1">
              <a:lumMod val="75000"/>
            </a:schemeClr>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up 4">
            <a:extLst>
              <a:ext uri="{FF2B5EF4-FFF2-40B4-BE49-F238E27FC236}">
                <a16:creationId xmlns:a16="http://schemas.microsoft.com/office/drawing/2014/main" id="{427352CE-E680-47D1-A68B-F2888E61E444}"/>
              </a:ext>
            </a:extLst>
          </p:cNvPr>
          <p:cNvGrpSpPr/>
          <p:nvPr/>
        </p:nvGrpSpPr>
        <p:grpSpPr>
          <a:xfrm>
            <a:off x="11369860" y="2296726"/>
            <a:ext cx="366753" cy="2215006"/>
            <a:chOff x="11369860" y="2296726"/>
            <a:chExt cx="366753" cy="2215006"/>
          </a:xfrm>
        </p:grpSpPr>
        <p:sp>
          <p:nvSpPr>
            <p:cNvPr id="2" name="Oval 1">
              <a:extLst>
                <a:ext uri="{FF2B5EF4-FFF2-40B4-BE49-F238E27FC236}">
                  <a16:creationId xmlns:a16="http://schemas.microsoft.com/office/drawing/2014/main" id="{48B43C33-8B4B-4B5E-9B69-398DD5CB64C8}"/>
                </a:ext>
              </a:extLst>
            </p:cNvPr>
            <p:cNvSpPr/>
            <p:nvPr/>
          </p:nvSpPr>
          <p:spPr>
            <a:xfrm>
              <a:off x="11381311" y="4156430"/>
              <a:ext cx="355302" cy="355302"/>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1</a:t>
              </a:r>
            </a:p>
          </p:txBody>
        </p:sp>
        <p:sp>
          <p:nvSpPr>
            <p:cNvPr id="3" name="Oval 2">
              <a:extLst>
                <a:ext uri="{FF2B5EF4-FFF2-40B4-BE49-F238E27FC236}">
                  <a16:creationId xmlns:a16="http://schemas.microsoft.com/office/drawing/2014/main" id="{7C886528-6A82-408C-8082-A876CC50E3B8}"/>
                </a:ext>
              </a:extLst>
            </p:cNvPr>
            <p:cNvSpPr/>
            <p:nvPr/>
          </p:nvSpPr>
          <p:spPr>
            <a:xfrm>
              <a:off x="11376007" y="3230203"/>
              <a:ext cx="355302" cy="355302"/>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2</a:t>
              </a:r>
            </a:p>
          </p:txBody>
        </p:sp>
        <p:sp>
          <p:nvSpPr>
            <p:cNvPr id="4" name="Oval 3">
              <a:extLst>
                <a:ext uri="{FF2B5EF4-FFF2-40B4-BE49-F238E27FC236}">
                  <a16:creationId xmlns:a16="http://schemas.microsoft.com/office/drawing/2014/main" id="{88258A52-B8DA-4020-88FA-1F23C73BE565}"/>
                </a:ext>
              </a:extLst>
            </p:cNvPr>
            <p:cNvSpPr/>
            <p:nvPr/>
          </p:nvSpPr>
          <p:spPr>
            <a:xfrm>
              <a:off x="11369860" y="2296726"/>
              <a:ext cx="315950" cy="332703"/>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3</a:t>
              </a:r>
            </a:p>
          </p:txBody>
        </p:sp>
      </p:grpSp>
    </p:spTree>
    <p:extLst>
      <p:ext uri="{BB962C8B-B14F-4D97-AF65-F5344CB8AC3E}">
        <p14:creationId xmlns:p14="http://schemas.microsoft.com/office/powerpoint/2010/main" val="1521853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D8E0587-45B7-48A5-BDE7-D0F563BC90F7}"/>
              </a:ext>
            </a:extLst>
          </p:cNvPr>
          <p:cNvSpPr txBox="1"/>
          <p:nvPr/>
        </p:nvSpPr>
        <p:spPr>
          <a:xfrm>
            <a:off x="3914018" y="1872940"/>
            <a:ext cx="3096883" cy="1200329"/>
          </a:xfrm>
          <a:prstGeom prst="rect">
            <a:avLst/>
          </a:prstGeom>
          <a:noFill/>
        </p:spPr>
        <p:txBody>
          <a:bodyPr wrap="square" rtlCol="0">
            <a:spAutoFit/>
          </a:bodyPr>
          <a:lstStyle/>
          <a:p>
            <a:r>
              <a:rPr lang="en-AU" dirty="0">
                <a:solidFill>
                  <a:schemeClr val="accent6">
                    <a:lumMod val="50000"/>
                  </a:schemeClr>
                </a:solidFill>
              </a:rPr>
              <a:t>Consider range of ability and potential points of differentiation, alternative methods of assessment</a:t>
            </a:r>
          </a:p>
        </p:txBody>
      </p:sp>
      <p:sp>
        <p:nvSpPr>
          <p:cNvPr id="8" name="TextBox 7">
            <a:extLst>
              <a:ext uri="{FF2B5EF4-FFF2-40B4-BE49-F238E27FC236}">
                <a16:creationId xmlns:a16="http://schemas.microsoft.com/office/drawing/2014/main" id="{7F0B0432-D173-4937-A6E6-1148CE62BA4A}"/>
              </a:ext>
            </a:extLst>
          </p:cNvPr>
          <p:cNvSpPr txBox="1"/>
          <p:nvPr/>
        </p:nvSpPr>
        <p:spPr>
          <a:xfrm>
            <a:off x="3900744" y="3759426"/>
            <a:ext cx="2776406" cy="1754326"/>
          </a:xfrm>
          <a:prstGeom prst="rect">
            <a:avLst/>
          </a:prstGeom>
          <a:noFill/>
        </p:spPr>
        <p:txBody>
          <a:bodyPr wrap="square" rtlCol="0">
            <a:spAutoFit/>
          </a:bodyPr>
          <a:lstStyle/>
          <a:p>
            <a:r>
              <a:rPr lang="en-AU" dirty="0">
                <a:solidFill>
                  <a:schemeClr val="bg2">
                    <a:lumMod val="25000"/>
                  </a:schemeClr>
                </a:solidFill>
              </a:rPr>
              <a:t>Consider range of ability and potential points of differentiation, additional tasks (in context), further consolidation exercises for learner, etc.</a:t>
            </a:r>
          </a:p>
        </p:txBody>
      </p:sp>
      <p:pic>
        <p:nvPicPr>
          <p:cNvPr id="11" name="Picture 10">
            <a:extLst>
              <a:ext uri="{FF2B5EF4-FFF2-40B4-BE49-F238E27FC236}">
                <a16:creationId xmlns:a16="http://schemas.microsoft.com/office/drawing/2014/main" id="{716C95CC-4993-4E96-857E-59C44512774C}"/>
              </a:ext>
            </a:extLst>
          </p:cNvPr>
          <p:cNvPicPr>
            <a:picLocks noChangeAspect="1"/>
          </p:cNvPicPr>
          <p:nvPr/>
        </p:nvPicPr>
        <p:blipFill>
          <a:blip r:embed="rId3"/>
          <a:stretch>
            <a:fillRect/>
          </a:stretch>
        </p:blipFill>
        <p:spPr>
          <a:xfrm>
            <a:off x="684987" y="1185459"/>
            <a:ext cx="2979104" cy="3951067"/>
          </a:xfrm>
          <a:prstGeom prst="rect">
            <a:avLst/>
          </a:prstGeom>
        </p:spPr>
      </p:pic>
      <p:grpSp>
        <p:nvGrpSpPr>
          <p:cNvPr id="14" name="Group 13">
            <a:extLst>
              <a:ext uri="{FF2B5EF4-FFF2-40B4-BE49-F238E27FC236}">
                <a16:creationId xmlns:a16="http://schemas.microsoft.com/office/drawing/2014/main" id="{8780746D-74A9-4AAE-BFDE-A56BE40D6415}"/>
              </a:ext>
            </a:extLst>
          </p:cNvPr>
          <p:cNvGrpSpPr/>
          <p:nvPr/>
        </p:nvGrpSpPr>
        <p:grpSpPr>
          <a:xfrm>
            <a:off x="5531806" y="2473105"/>
            <a:ext cx="5899476" cy="1904379"/>
            <a:chOff x="6169687" y="3056375"/>
            <a:chExt cx="5401467" cy="1904379"/>
          </a:xfrm>
        </p:grpSpPr>
        <p:cxnSp>
          <p:nvCxnSpPr>
            <p:cNvPr id="15" name="Straight Connector 14">
              <a:extLst>
                <a:ext uri="{FF2B5EF4-FFF2-40B4-BE49-F238E27FC236}">
                  <a16:creationId xmlns:a16="http://schemas.microsoft.com/office/drawing/2014/main" id="{FC7F6E2A-031A-43D8-8E6D-5F7A8DFA35EF}"/>
                </a:ext>
              </a:extLst>
            </p:cNvPr>
            <p:cNvCxnSpPr>
              <a:cxnSpLocks/>
            </p:cNvCxnSpPr>
            <p:nvPr/>
          </p:nvCxnSpPr>
          <p:spPr>
            <a:xfrm>
              <a:off x="6169687" y="3056375"/>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B3D030-3ED7-486C-9170-48074405E69F}"/>
                </a:ext>
              </a:extLst>
            </p:cNvPr>
            <p:cNvCxnSpPr>
              <a:cxnSpLocks/>
            </p:cNvCxnSpPr>
            <p:nvPr/>
          </p:nvCxnSpPr>
          <p:spPr>
            <a:xfrm>
              <a:off x="6169687" y="4960754"/>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4D9ABCF-EBF1-4FE6-B585-1FD11A27ABD6}"/>
                </a:ext>
              </a:extLst>
            </p:cNvPr>
            <p:cNvCxnSpPr>
              <a:cxnSpLocks/>
            </p:cNvCxnSpPr>
            <p:nvPr/>
          </p:nvCxnSpPr>
          <p:spPr>
            <a:xfrm>
              <a:off x="6169687" y="3991124"/>
              <a:ext cx="5401467" cy="0"/>
            </a:xfrm>
            <a:prstGeom prst="line">
              <a:avLst/>
            </a:prstGeom>
            <a:ln>
              <a:solidFill>
                <a:schemeClr val="accent5">
                  <a:lumMod val="50000"/>
                </a:schemeClr>
              </a:solidFill>
              <a:prstDash val="lgDashDot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F1B2BF35-0719-497E-BDF8-2ADC2419D6C0}"/>
              </a:ext>
            </a:extLst>
          </p:cNvPr>
          <p:cNvGrpSpPr/>
          <p:nvPr/>
        </p:nvGrpSpPr>
        <p:grpSpPr>
          <a:xfrm>
            <a:off x="7483246" y="2448793"/>
            <a:ext cx="2276624" cy="4312980"/>
            <a:chOff x="540125" y="2732801"/>
            <a:chExt cx="2276624" cy="4312980"/>
          </a:xfrm>
        </p:grpSpPr>
        <p:pic>
          <p:nvPicPr>
            <p:cNvPr id="20" name="Picture 19">
              <a:extLst>
                <a:ext uri="{FF2B5EF4-FFF2-40B4-BE49-F238E27FC236}">
                  <a16:creationId xmlns:a16="http://schemas.microsoft.com/office/drawing/2014/main" id="{2698610A-44A8-41E9-8A1B-15007D093FF1}"/>
                </a:ext>
              </a:extLst>
            </p:cNvPr>
            <p:cNvPicPr>
              <a:picLocks noChangeAspect="1"/>
            </p:cNvPicPr>
            <p:nvPr/>
          </p:nvPicPr>
          <p:blipFill>
            <a:blip r:embed="rId4"/>
            <a:stretch>
              <a:fillRect/>
            </a:stretch>
          </p:blipFill>
          <p:spPr>
            <a:xfrm>
              <a:off x="540125" y="2732801"/>
              <a:ext cx="1767568" cy="4312980"/>
            </a:xfrm>
            <a:prstGeom prst="rect">
              <a:avLst/>
            </a:prstGeom>
          </p:spPr>
        </p:pic>
        <p:pic>
          <p:nvPicPr>
            <p:cNvPr id="23" name="Picture 22">
              <a:extLst>
                <a:ext uri="{FF2B5EF4-FFF2-40B4-BE49-F238E27FC236}">
                  <a16:creationId xmlns:a16="http://schemas.microsoft.com/office/drawing/2014/main" id="{ABC40014-76C5-4147-8D8B-1E05AB426CE3}"/>
                </a:ext>
              </a:extLst>
            </p:cNvPr>
            <p:cNvPicPr>
              <a:picLocks noChangeAspect="1"/>
            </p:cNvPicPr>
            <p:nvPr/>
          </p:nvPicPr>
          <p:blipFill>
            <a:blip r:embed="rId5"/>
            <a:stretch>
              <a:fillRect/>
            </a:stretch>
          </p:blipFill>
          <p:spPr>
            <a:xfrm>
              <a:off x="1558671" y="4078222"/>
              <a:ext cx="1258078" cy="2516155"/>
            </a:xfrm>
            <a:prstGeom prst="rect">
              <a:avLst/>
            </a:prstGeom>
          </p:spPr>
        </p:pic>
      </p:grpSp>
      <p:sp>
        <p:nvSpPr>
          <p:cNvPr id="5" name="Arrow: Down 4">
            <a:extLst>
              <a:ext uri="{FF2B5EF4-FFF2-40B4-BE49-F238E27FC236}">
                <a16:creationId xmlns:a16="http://schemas.microsoft.com/office/drawing/2014/main" id="{2AE949D3-11B2-4D96-946A-6307339C72F1}"/>
              </a:ext>
            </a:extLst>
          </p:cNvPr>
          <p:cNvSpPr/>
          <p:nvPr/>
        </p:nvSpPr>
        <p:spPr>
          <a:xfrm>
            <a:off x="6703536" y="830137"/>
            <a:ext cx="3506925" cy="1692771"/>
          </a:xfrm>
          <a:prstGeom prst="downArrow">
            <a:avLst/>
          </a:prstGeom>
          <a:solidFill>
            <a:srgbClr val="94949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chemeClr val="bg1"/>
                </a:solidFill>
              </a:rPr>
              <a:t>Can your assessment tools and practices accommodate and enable this learner?</a:t>
            </a:r>
          </a:p>
        </p:txBody>
      </p:sp>
      <p:sp>
        <p:nvSpPr>
          <p:cNvPr id="26" name="Arrow: Right 25">
            <a:extLst>
              <a:ext uri="{FF2B5EF4-FFF2-40B4-BE49-F238E27FC236}">
                <a16:creationId xmlns:a16="http://schemas.microsoft.com/office/drawing/2014/main" id="{3978499F-FEF0-4105-95B1-C3A4B01392E2}"/>
              </a:ext>
            </a:extLst>
          </p:cNvPr>
          <p:cNvSpPr/>
          <p:nvPr/>
        </p:nvSpPr>
        <p:spPr>
          <a:xfrm>
            <a:off x="3978652" y="3099190"/>
            <a:ext cx="1553153" cy="624908"/>
          </a:xfrm>
          <a:prstGeom prst="rightArrow">
            <a:avLst/>
          </a:prstGeom>
          <a:solidFill>
            <a:schemeClr val="accent6">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Qualification Level</a:t>
            </a:r>
          </a:p>
        </p:txBody>
      </p:sp>
      <p:sp>
        <p:nvSpPr>
          <p:cNvPr id="3" name="Arrow: Left 2">
            <a:extLst>
              <a:ext uri="{FF2B5EF4-FFF2-40B4-BE49-F238E27FC236}">
                <a16:creationId xmlns:a16="http://schemas.microsoft.com/office/drawing/2014/main" id="{E0190005-5F6F-4CF5-9F96-56D8E546092C}"/>
              </a:ext>
            </a:extLst>
          </p:cNvPr>
          <p:cNvSpPr/>
          <p:nvPr/>
        </p:nvSpPr>
        <p:spPr>
          <a:xfrm>
            <a:off x="9723159" y="3364302"/>
            <a:ext cx="1534726" cy="2867759"/>
          </a:xfrm>
          <a:prstGeom prst="leftArrow">
            <a:avLst>
              <a:gd name="adj1" fmla="val 50000"/>
              <a:gd name="adj2" fmla="val 49512"/>
            </a:avLst>
          </a:prstGeom>
          <a:solidFill>
            <a:srgbClr val="E1B347"/>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AU" sz="1200" dirty="0">
                <a:solidFill>
                  <a:schemeClr val="tx1"/>
                </a:solidFill>
              </a:rPr>
              <a:t>Can your assessment tools and practices  accommodate and enable this learner?</a:t>
            </a:r>
          </a:p>
        </p:txBody>
      </p:sp>
      <p:grpSp>
        <p:nvGrpSpPr>
          <p:cNvPr id="28" name="Group 27">
            <a:extLst>
              <a:ext uri="{FF2B5EF4-FFF2-40B4-BE49-F238E27FC236}">
                <a16:creationId xmlns:a16="http://schemas.microsoft.com/office/drawing/2014/main" id="{FBB93D5A-6AD3-453D-9C05-C316458FC3A1}"/>
              </a:ext>
            </a:extLst>
          </p:cNvPr>
          <p:cNvGrpSpPr/>
          <p:nvPr/>
        </p:nvGrpSpPr>
        <p:grpSpPr>
          <a:xfrm>
            <a:off x="11369860" y="2296726"/>
            <a:ext cx="366753" cy="2215006"/>
            <a:chOff x="11369860" y="2296726"/>
            <a:chExt cx="366753" cy="2215006"/>
          </a:xfrm>
        </p:grpSpPr>
        <p:sp>
          <p:nvSpPr>
            <p:cNvPr id="30" name="Oval 29">
              <a:extLst>
                <a:ext uri="{FF2B5EF4-FFF2-40B4-BE49-F238E27FC236}">
                  <a16:creationId xmlns:a16="http://schemas.microsoft.com/office/drawing/2014/main" id="{A3D3A84B-8964-4AD7-A340-0CF30C49663F}"/>
                </a:ext>
              </a:extLst>
            </p:cNvPr>
            <p:cNvSpPr/>
            <p:nvPr/>
          </p:nvSpPr>
          <p:spPr>
            <a:xfrm>
              <a:off x="11381311" y="4156430"/>
              <a:ext cx="355302" cy="355302"/>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1</a:t>
              </a:r>
            </a:p>
          </p:txBody>
        </p:sp>
        <p:sp>
          <p:nvSpPr>
            <p:cNvPr id="31" name="Oval 30">
              <a:extLst>
                <a:ext uri="{FF2B5EF4-FFF2-40B4-BE49-F238E27FC236}">
                  <a16:creationId xmlns:a16="http://schemas.microsoft.com/office/drawing/2014/main" id="{01A240F7-686C-4445-B0D6-BE932F911353}"/>
                </a:ext>
              </a:extLst>
            </p:cNvPr>
            <p:cNvSpPr/>
            <p:nvPr/>
          </p:nvSpPr>
          <p:spPr>
            <a:xfrm>
              <a:off x="11376007" y="3230203"/>
              <a:ext cx="355302" cy="355302"/>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2</a:t>
              </a:r>
            </a:p>
          </p:txBody>
        </p:sp>
        <p:sp>
          <p:nvSpPr>
            <p:cNvPr id="32" name="Oval 31">
              <a:extLst>
                <a:ext uri="{FF2B5EF4-FFF2-40B4-BE49-F238E27FC236}">
                  <a16:creationId xmlns:a16="http://schemas.microsoft.com/office/drawing/2014/main" id="{DAA8FA9E-6ECC-4D4A-BD54-208D049D7730}"/>
                </a:ext>
              </a:extLst>
            </p:cNvPr>
            <p:cNvSpPr/>
            <p:nvPr/>
          </p:nvSpPr>
          <p:spPr>
            <a:xfrm>
              <a:off x="11369860" y="2296726"/>
              <a:ext cx="315950" cy="332703"/>
            </a:xfrm>
            <a:prstGeom prst="ellipse">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3</a:t>
              </a:r>
            </a:p>
          </p:txBody>
        </p:sp>
      </p:grpSp>
      <p:sp>
        <p:nvSpPr>
          <p:cNvPr id="21" name="TextBox 20">
            <a:extLst>
              <a:ext uri="{FF2B5EF4-FFF2-40B4-BE49-F238E27FC236}">
                <a16:creationId xmlns:a16="http://schemas.microsoft.com/office/drawing/2014/main" id="{1B220452-8AB2-41A4-A419-868DAEDACE11}"/>
              </a:ext>
            </a:extLst>
          </p:cNvPr>
          <p:cNvSpPr txBox="1"/>
          <p:nvPr/>
        </p:nvSpPr>
        <p:spPr>
          <a:xfrm>
            <a:off x="1032086" y="5324900"/>
            <a:ext cx="1909011" cy="523220"/>
          </a:xfrm>
          <a:prstGeom prst="rect">
            <a:avLst/>
          </a:prstGeom>
          <a:noFill/>
        </p:spPr>
        <p:txBody>
          <a:bodyPr wrap="square" rtlCol="0">
            <a:spAutoFit/>
          </a:bodyPr>
          <a:lstStyle/>
          <a:p>
            <a:pPr algn="ctr"/>
            <a:r>
              <a:rPr lang="en-AU" sz="1400" dirty="0"/>
              <a:t>Principles of </a:t>
            </a:r>
            <a:r>
              <a:rPr lang="en-AU" sz="1400" dirty="0">
                <a:solidFill>
                  <a:srgbClr val="00B0F0"/>
                </a:solidFill>
              </a:rPr>
              <a:t>Fairness</a:t>
            </a:r>
            <a:r>
              <a:rPr lang="en-AU" sz="1400" dirty="0"/>
              <a:t> and </a:t>
            </a:r>
            <a:r>
              <a:rPr lang="en-AU" sz="1400" dirty="0">
                <a:solidFill>
                  <a:srgbClr val="00B0F0"/>
                </a:solidFill>
              </a:rPr>
              <a:t>Flexibility</a:t>
            </a:r>
          </a:p>
        </p:txBody>
      </p:sp>
      <p:sp>
        <p:nvSpPr>
          <p:cNvPr id="24" name="Title 3">
            <a:extLst>
              <a:ext uri="{FF2B5EF4-FFF2-40B4-BE49-F238E27FC236}">
                <a16:creationId xmlns:a16="http://schemas.microsoft.com/office/drawing/2014/main" id="{23B4289B-D264-4063-809D-100722CD4455}"/>
              </a:ext>
            </a:extLst>
          </p:cNvPr>
          <p:cNvSpPr>
            <a:spLocks noGrp="1"/>
          </p:cNvSpPr>
          <p:nvPr>
            <p:ph type="title"/>
          </p:nvPr>
        </p:nvSpPr>
        <p:spPr>
          <a:xfrm>
            <a:off x="292099" y="333375"/>
            <a:ext cx="9080500" cy="1076551"/>
          </a:xfrm>
        </p:spPr>
        <p:txBody>
          <a:bodyPr>
            <a:noAutofit/>
          </a:bodyPr>
          <a:lstStyle/>
          <a:p>
            <a:pPr>
              <a:lnSpc>
                <a:spcPct val="100000"/>
              </a:lnSpc>
              <a:spcBef>
                <a:spcPts val="600"/>
              </a:spcBef>
              <a:spcAft>
                <a:spcPts val="600"/>
              </a:spcAft>
            </a:pPr>
            <a:r>
              <a:rPr lang="en-GB" dirty="0"/>
              <a:t>Determine the focus of the assessment tool</a:t>
            </a:r>
            <a:br>
              <a:rPr lang="en-GB" dirty="0"/>
            </a:br>
            <a:r>
              <a:rPr lang="en-GB" sz="2000" dirty="0">
                <a:solidFill>
                  <a:schemeClr val="accent4"/>
                </a:solidFill>
              </a:rPr>
              <a:t>Target Candidate Group</a:t>
            </a:r>
            <a:br>
              <a:rPr lang="en-GB" sz="2000" dirty="0">
                <a:solidFill>
                  <a:schemeClr val="accent4"/>
                </a:solidFill>
              </a:rPr>
            </a:br>
            <a:r>
              <a:rPr lang="en-GB" sz="2000" dirty="0">
                <a:solidFill>
                  <a:schemeClr val="accent4"/>
                </a:solidFill>
              </a:rPr>
              <a:t>Contextualisation to meet learner needs</a:t>
            </a:r>
            <a:endParaRPr lang="en-GB" sz="2000" dirty="0"/>
          </a:p>
        </p:txBody>
      </p:sp>
    </p:spTree>
    <p:extLst>
      <p:ext uri="{BB962C8B-B14F-4D97-AF65-F5344CB8AC3E}">
        <p14:creationId xmlns:p14="http://schemas.microsoft.com/office/powerpoint/2010/main" val="608657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5" grpId="0" animBg="1"/>
      <p:bldP spid="3" grpId="0" animBg="1"/>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925B-07CA-48A3-8753-F6F665738F8F}"/>
              </a:ext>
            </a:extLst>
          </p:cNvPr>
          <p:cNvSpPr>
            <a:spLocks noGrp="1"/>
          </p:cNvSpPr>
          <p:nvPr>
            <p:ph type="title"/>
          </p:nvPr>
        </p:nvSpPr>
        <p:spPr>
          <a:xfrm>
            <a:off x="390959" y="442715"/>
            <a:ext cx="9365884" cy="1092820"/>
          </a:xfrm>
        </p:spPr>
        <p:txBody>
          <a:bodyPr>
            <a:normAutofit fontScale="90000"/>
          </a:bodyPr>
          <a:lstStyle/>
          <a:p>
            <a:pPr>
              <a:lnSpc>
                <a:spcPct val="100000"/>
              </a:lnSpc>
              <a:spcBef>
                <a:spcPts val="600"/>
              </a:spcBef>
              <a:spcAft>
                <a:spcPts val="600"/>
              </a:spcAft>
            </a:pPr>
            <a:r>
              <a:rPr lang="en-GB" sz="2800" dirty="0"/>
              <a:t>Designing Assessment Tools for the End User</a:t>
            </a:r>
            <a:br>
              <a:rPr lang="en-GB" sz="2800" dirty="0"/>
            </a:br>
            <a:r>
              <a:rPr lang="en-GB" sz="2200" dirty="0">
                <a:solidFill>
                  <a:schemeClr val="accent4"/>
                </a:solidFill>
              </a:rPr>
              <a:t>Considering the Assessment ‘Situation’</a:t>
            </a:r>
            <a:br>
              <a:rPr lang="en-GB" dirty="0"/>
            </a:br>
            <a:endParaRPr lang="en-GB" sz="2000" dirty="0"/>
          </a:p>
        </p:txBody>
      </p:sp>
      <p:graphicFrame>
        <p:nvGraphicFramePr>
          <p:cNvPr id="3" name="Diagram 2">
            <a:extLst>
              <a:ext uri="{FF2B5EF4-FFF2-40B4-BE49-F238E27FC236}">
                <a16:creationId xmlns:a16="http://schemas.microsoft.com/office/drawing/2014/main" id="{9A0002B4-8960-4968-9C67-2CEDE883BB58}"/>
              </a:ext>
            </a:extLst>
          </p:cNvPr>
          <p:cNvGraphicFramePr/>
          <p:nvPr>
            <p:extLst>
              <p:ext uri="{D42A27DB-BD31-4B8C-83A1-F6EECF244321}">
                <p14:modId xmlns:p14="http://schemas.microsoft.com/office/powerpoint/2010/main" val="2882965150"/>
              </p:ext>
            </p:extLst>
          </p:nvPr>
        </p:nvGraphicFramePr>
        <p:xfrm>
          <a:off x="902237" y="1351232"/>
          <a:ext cx="11289763" cy="44455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a:extLst>
              <a:ext uri="{FF2B5EF4-FFF2-40B4-BE49-F238E27FC236}">
                <a16:creationId xmlns:a16="http://schemas.microsoft.com/office/drawing/2014/main" id="{B5DD435B-925D-4EC7-B465-6FE192B2DAF0}"/>
              </a:ext>
            </a:extLst>
          </p:cNvPr>
          <p:cNvGrpSpPr/>
          <p:nvPr/>
        </p:nvGrpSpPr>
        <p:grpSpPr>
          <a:xfrm>
            <a:off x="9630383" y="3521413"/>
            <a:ext cx="2290802" cy="3080948"/>
            <a:chOff x="9910449" y="3703564"/>
            <a:chExt cx="2149144" cy="2956028"/>
          </a:xfrm>
        </p:grpSpPr>
        <p:pic>
          <p:nvPicPr>
            <p:cNvPr id="11" name="Picture 10">
              <a:extLst>
                <a:ext uri="{FF2B5EF4-FFF2-40B4-BE49-F238E27FC236}">
                  <a16:creationId xmlns:a16="http://schemas.microsoft.com/office/drawing/2014/main" id="{9AC89496-D0A1-4429-B82C-E16C5ADFF523}"/>
                </a:ext>
              </a:extLst>
            </p:cNvPr>
            <p:cNvPicPr>
              <a:picLocks noChangeAspect="1"/>
            </p:cNvPicPr>
            <p:nvPr/>
          </p:nvPicPr>
          <p:blipFill>
            <a:blip r:embed="rId8"/>
            <a:stretch>
              <a:fillRect/>
            </a:stretch>
          </p:blipFill>
          <p:spPr>
            <a:xfrm>
              <a:off x="11008637" y="5055079"/>
              <a:ext cx="1050956" cy="1604513"/>
            </a:xfrm>
            <a:prstGeom prst="rect">
              <a:avLst/>
            </a:prstGeom>
          </p:spPr>
        </p:pic>
        <p:pic>
          <p:nvPicPr>
            <p:cNvPr id="12" name="Picture 11">
              <a:extLst>
                <a:ext uri="{FF2B5EF4-FFF2-40B4-BE49-F238E27FC236}">
                  <a16:creationId xmlns:a16="http://schemas.microsoft.com/office/drawing/2014/main" id="{47FAA71C-72CB-457B-AB5F-EE3E82BF5598}"/>
                </a:ext>
              </a:extLst>
            </p:cNvPr>
            <p:cNvPicPr>
              <a:picLocks noChangeAspect="1"/>
            </p:cNvPicPr>
            <p:nvPr/>
          </p:nvPicPr>
          <p:blipFill>
            <a:blip r:embed="rId9"/>
            <a:stretch>
              <a:fillRect/>
            </a:stretch>
          </p:blipFill>
          <p:spPr>
            <a:xfrm flipH="1">
              <a:off x="9910449" y="3703564"/>
              <a:ext cx="2035141" cy="1935660"/>
            </a:xfrm>
            <a:prstGeom prst="rect">
              <a:avLst/>
            </a:prstGeom>
          </p:spPr>
        </p:pic>
        <p:sp>
          <p:nvSpPr>
            <p:cNvPr id="13" name="TextBox 12">
              <a:extLst>
                <a:ext uri="{FF2B5EF4-FFF2-40B4-BE49-F238E27FC236}">
                  <a16:creationId xmlns:a16="http://schemas.microsoft.com/office/drawing/2014/main" id="{E06D9022-5BE0-4FF6-8238-7652E05C17B3}"/>
                </a:ext>
              </a:extLst>
            </p:cNvPr>
            <p:cNvSpPr txBox="1"/>
            <p:nvPr/>
          </p:nvSpPr>
          <p:spPr>
            <a:xfrm>
              <a:off x="10430837" y="4158188"/>
              <a:ext cx="1042976" cy="582000"/>
            </a:xfrm>
            <a:prstGeom prst="rect">
              <a:avLst/>
            </a:prstGeom>
            <a:noFill/>
          </p:spPr>
          <p:txBody>
            <a:bodyPr wrap="square" rtlCol="0">
              <a:spAutoFit/>
            </a:bodyPr>
            <a:lstStyle/>
            <a:p>
              <a:pPr lvl="0" algn="ctr">
                <a:lnSpc>
                  <a:spcPct val="100000"/>
                </a:lnSpc>
                <a:spcBef>
                  <a:spcPts val="600"/>
                </a:spcBef>
                <a:spcAft>
                  <a:spcPts val="600"/>
                </a:spcAft>
              </a:pPr>
              <a:r>
                <a:rPr lang="en-AU" sz="1400" b="1" dirty="0">
                  <a:solidFill>
                    <a:schemeClr val="tx2"/>
                  </a:solidFill>
                </a:rPr>
                <a:t>Where do I begin?</a:t>
              </a:r>
            </a:p>
          </p:txBody>
        </p:sp>
      </p:grpSp>
      <p:sp>
        <p:nvSpPr>
          <p:cNvPr id="14" name="TextBox 13">
            <a:extLst>
              <a:ext uri="{FF2B5EF4-FFF2-40B4-BE49-F238E27FC236}">
                <a16:creationId xmlns:a16="http://schemas.microsoft.com/office/drawing/2014/main" id="{496C943B-EF74-425D-87E8-5295E76058A6}"/>
              </a:ext>
            </a:extLst>
          </p:cNvPr>
          <p:cNvSpPr txBox="1"/>
          <p:nvPr/>
        </p:nvSpPr>
        <p:spPr>
          <a:xfrm>
            <a:off x="5273346" y="5699995"/>
            <a:ext cx="1909011" cy="523220"/>
          </a:xfrm>
          <a:prstGeom prst="rect">
            <a:avLst/>
          </a:prstGeom>
          <a:noFill/>
        </p:spPr>
        <p:txBody>
          <a:bodyPr wrap="square" rtlCol="0">
            <a:spAutoFit/>
          </a:bodyPr>
          <a:lstStyle/>
          <a:p>
            <a:pPr algn="ctr"/>
            <a:r>
              <a:rPr lang="en-AU" sz="1400" dirty="0"/>
              <a:t>Principles of </a:t>
            </a:r>
            <a:r>
              <a:rPr lang="en-AU" sz="1400" dirty="0">
                <a:solidFill>
                  <a:srgbClr val="00B0F0"/>
                </a:solidFill>
              </a:rPr>
              <a:t>Validity</a:t>
            </a:r>
            <a:r>
              <a:rPr lang="en-AU" sz="1400" dirty="0"/>
              <a:t> and </a:t>
            </a:r>
            <a:r>
              <a:rPr lang="en-AU" sz="1400" dirty="0">
                <a:solidFill>
                  <a:srgbClr val="00B0F0"/>
                </a:solidFill>
              </a:rPr>
              <a:t>Reliability</a:t>
            </a:r>
          </a:p>
        </p:txBody>
      </p:sp>
    </p:spTree>
    <p:extLst>
      <p:ext uri="{BB962C8B-B14F-4D97-AF65-F5344CB8AC3E}">
        <p14:creationId xmlns:p14="http://schemas.microsoft.com/office/powerpoint/2010/main" val="293905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a:xfrm>
            <a:off x="292099" y="736600"/>
            <a:ext cx="7831483" cy="482600"/>
          </a:xfrm>
        </p:spPr>
        <p:txBody>
          <a:bodyPr>
            <a:normAutofit/>
          </a:bodyPr>
          <a:lstStyle/>
          <a:p>
            <a:r>
              <a:rPr lang="en-US" dirty="0"/>
              <a:t>QUESTION…</a:t>
            </a:r>
            <a:endParaRPr lang="en-US" i="1" dirty="0">
              <a:latin typeface="+mn-lt"/>
            </a:endParaRP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191964"/>
            <a:ext cx="9080500" cy="3606800"/>
          </a:xfrm>
        </p:spPr>
        <p:txBody>
          <a:bodyPr anchor="ctr">
            <a:normAutofit fontScale="92500" lnSpcReduction="10000"/>
          </a:bodyPr>
          <a:lstStyle/>
          <a:p>
            <a:pPr marL="0" indent="0" algn="ctr">
              <a:lnSpc>
                <a:spcPct val="120000"/>
              </a:lnSpc>
              <a:buNone/>
            </a:pPr>
            <a:r>
              <a:rPr lang="en-US" sz="5400" dirty="0">
                <a:latin typeface="+mj-lt"/>
              </a:rPr>
              <a:t>What is your biggest concern when it comes to designing assessment tools?</a:t>
            </a:r>
          </a:p>
        </p:txBody>
      </p:sp>
      <p:sp>
        <p:nvSpPr>
          <p:cNvPr id="2" name="Rectangle 1">
            <a:extLst>
              <a:ext uri="{FF2B5EF4-FFF2-40B4-BE49-F238E27FC236}">
                <a16:creationId xmlns:a16="http://schemas.microsoft.com/office/drawing/2014/main" id="{3E317166-D5FD-764A-9006-32E4C896004C}"/>
              </a:ext>
            </a:extLst>
          </p:cNvPr>
          <p:cNvSpPr/>
          <p:nvPr/>
        </p:nvSpPr>
        <p:spPr>
          <a:xfrm>
            <a:off x="292099" y="1139688"/>
            <a:ext cx="4357283" cy="338554"/>
          </a:xfrm>
          <a:prstGeom prst="rect">
            <a:avLst/>
          </a:prstGeom>
        </p:spPr>
        <p:txBody>
          <a:bodyPr wrap="none">
            <a:spAutoFit/>
          </a:bodyPr>
          <a:lstStyle/>
          <a:p>
            <a:r>
              <a:rPr lang="en-US" sz="1600" i="1" dirty="0">
                <a:solidFill>
                  <a:schemeClr val="tx2"/>
                </a:solidFill>
              </a:rPr>
              <a:t>Please type your response in the chat window</a:t>
            </a:r>
            <a:endParaRPr lang="en-US" sz="1600" dirty="0">
              <a:solidFill>
                <a:schemeClr val="tx2"/>
              </a:solidFill>
            </a:endParaRPr>
          </a:p>
        </p:txBody>
      </p:sp>
    </p:spTree>
    <p:extLst>
      <p:ext uri="{BB962C8B-B14F-4D97-AF65-F5344CB8AC3E}">
        <p14:creationId xmlns:p14="http://schemas.microsoft.com/office/powerpoint/2010/main" val="351510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7218F22-1544-49FB-91D3-CD199FFF65AC}"/>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nSpc>
                <a:spcPct val="100000"/>
              </a:lnSpc>
              <a:spcBef>
                <a:spcPts val="600"/>
              </a:spcBef>
              <a:spcAft>
                <a:spcPts val="600"/>
              </a:spcAft>
            </a:pPr>
            <a:r>
              <a:rPr lang="en-US" sz="3200" kern="1200" dirty="0">
                <a:solidFill>
                  <a:srgbClr val="FFFFFF"/>
                </a:solidFill>
                <a:latin typeface="+mj-lt"/>
                <a:ea typeface="+mj-ea"/>
                <a:cs typeface="+mj-cs"/>
              </a:rPr>
              <a:t>Backward Design Model</a:t>
            </a:r>
            <a:br>
              <a:rPr lang="en-US" sz="3200" kern="1200" dirty="0">
                <a:solidFill>
                  <a:srgbClr val="FFFFFF"/>
                </a:solidFill>
                <a:latin typeface="+mj-lt"/>
                <a:ea typeface="+mj-ea"/>
                <a:cs typeface="+mj-cs"/>
              </a:rPr>
            </a:br>
            <a:br>
              <a:rPr lang="en-US" sz="2500" kern="1200" dirty="0">
                <a:solidFill>
                  <a:srgbClr val="FFFFFF"/>
                </a:solidFill>
                <a:latin typeface="+mj-lt"/>
                <a:ea typeface="+mj-ea"/>
                <a:cs typeface="+mj-cs"/>
              </a:rPr>
            </a:br>
            <a:r>
              <a:rPr lang="en-US" sz="2200" kern="1200" dirty="0">
                <a:solidFill>
                  <a:srgbClr val="FFFFFF"/>
                </a:solidFill>
                <a:latin typeface="+mj-lt"/>
                <a:ea typeface="+mj-ea"/>
                <a:cs typeface="+mj-cs"/>
              </a:rPr>
              <a:t>What does a competent person look like?</a:t>
            </a:r>
          </a:p>
        </p:txBody>
      </p:sp>
      <p:pic>
        <p:nvPicPr>
          <p:cNvPr id="3" name="Picture 2" descr="A person standing posing for the camera&#10;&#10;Description automatically generated">
            <a:extLst>
              <a:ext uri="{FF2B5EF4-FFF2-40B4-BE49-F238E27FC236}">
                <a16:creationId xmlns:a16="http://schemas.microsoft.com/office/drawing/2014/main" id="{7158BB9C-6F2F-47CE-9410-E58E487B14A1}"/>
              </a:ext>
            </a:extLst>
          </p:cNvPr>
          <p:cNvPicPr>
            <a:picLocks noChangeAspect="1"/>
          </p:cNvPicPr>
          <p:nvPr/>
        </p:nvPicPr>
        <p:blipFill>
          <a:blip r:embed="rId3"/>
          <a:stretch>
            <a:fillRect/>
          </a:stretch>
        </p:blipFill>
        <p:spPr>
          <a:xfrm>
            <a:off x="6169881" y="643466"/>
            <a:ext cx="3995570" cy="5568739"/>
          </a:xfrm>
          <a:prstGeom prst="rect">
            <a:avLst/>
          </a:prstGeom>
        </p:spPr>
      </p:pic>
      <p:sp>
        <p:nvSpPr>
          <p:cNvPr id="5" name="TextBox 4">
            <a:extLst>
              <a:ext uri="{FF2B5EF4-FFF2-40B4-BE49-F238E27FC236}">
                <a16:creationId xmlns:a16="http://schemas.microsoft.com/office/drawing/2014/main" id="{D1B51B8C-AFBB-4A9E-AE4A-A1418FBD834F}"/>
              </a:ext>
            </a:extLst>
          </p:cNvPr>
          <p:cNvSpPr txBox="1"/>
          <p:nvPr/>
        </p:nvSpPr>
        <p:spPr>
          <a:xfrm>
            <a:off x="3870530" y="5526523"/>
            <a:ext cx="4450940" cy="461665"/>
          </a:xfrm>
          <a:prstGeom prst="rect">
            <a:avLst/>
          </a:prstGeom>
          <a:noFill/>
        </p:spPr>
        <p:txBody>
          <a:bodyPr wrap="square" rtlCol="0">
            <a:spAutoFit/>
          </a:bodyPr>
          <a:lstStyle/>
          <a:p>
            <a:r>
              <a:rPr lang="en-GB" sz="2400" i="1" dirty="0">
                <a:solidFill>
                  <a:srgbClr val="002060"/>
                </a:solidFill>
                <a:latin typeface="Georgia" panose="02040502050405020303" pitchFamily="18" charset="0"/>
              </a:rPr>
              <a:t>“Begin with the end in mind”</a:t>
            </a:r>
          </a:p>
        </p:txBody>
      </p:sp>
    </p:spTree>
    <p:extLst>
      <p:ext uri="{BB962C8B-B14F-4D97-AF65-F5344CB8AC3E}">
        <p14:creationId xmlns:p14="http://schemas.microsoft.com/office/powerpoint/2010/main" val="2552337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218F22-1544-49FB-91D3-CD199FFF65AC}"/>
              </a:ext>
            </a:extLst>
          </p:cNvPr>
          <p:cNvSpPr>
            <a:spLocks noGrp="1"/>
          </p:cNvSpPr>
          <p:nvPr>
            <p:ph type="title"/>
          </p:nvPr>
        </p:nvSpPr>
        <p:spPr>
          <a:xfrm>
            <a:off x="292100" y="311362"/>
            <a:ext cx="6781800" cy="907838"/>
          </a:xfrm>
        </p:spPr>
        <p:txBody>
          <a:bodyPr>
            <a:normAutofit fontScale="90000"/>
          </a:bodyPr>
          <a:lstStyle/>
          <a:p>
            <a:r>
              <a:rPr lang="en-GB" dirty="0"/>
              <a:t>Backward Design Model</a:t>
            </a:r>
            <a:br>
              <a:rPr lang="en-GB" dirty="0"/>
            </a:br>
            <a:r>
              <a:rPr lang="en-GB" sz="2400" dirty="0">
                <a:solidFill>
                  <a:schemeClr val="accent4"/>
                </a:solidFill>
              </a:rPr>
              <a:t>What does a competent person look like?</a:t>
            </a:r>
          </a:p>
        </p:txBody>
      </p:sp>
      <p:graphicFrame>
        <p:nvGraphicFramePr>
          <p:cNvPr id="16" name="Table 16">
            <a:extLst>
              <a:ext uri="{FF2B5EF4-FFF2-40B4-BE49-F238E27FC236}">
                <a16:creationId xmlns:a16="http://schemas.microsoft.com/office/drawing/2014/main" id="{60E9BFA5-7F6A-408B-B3EF-C6A6DDFE4BB1}"/>
              </a:ext>
            </a:extLst>
          </p:cNvPr>
          <p:cNvGraphicFramePr>
            <a:graphicFrameLocks noGrp="1"/>
          </p:cNvGraphicFramePr>
          <p:nvPr>
            <p:extLst>
              <p:ext uri="{D42A27DB-BD31-4B8C-83A1-F6EECF244321}">
                <p14:modId xmlns:p14="http://schemas.microsoft.com/office/powerpoint/2010/main" val="256417609"/>
              </p:ext>
            </p:extLst>
          </p:nvPr>
        </p:nvGraphicFramePr>
        <p:xfrm>
          <a:off x="2339816" y="1663592"/>
          <a:ext cx="9293884" cy="4663440"/>
        </p:xfrm>
        <a:graphic>
          <a:graphicData uri="http://schemas.openxmlformats.org/drawingml/2006/table">
            <a:tbl>
              <a:tblPr firstRow="1" bandRow="1">
                <a:tableStyleId>{69CF1AB2-1976-4502-BF36-3FF5EA218861}</a:tableStyleId>
              </a:tblPr>
              <a:tblGrid>
                <a:gridCol w="2323471">
                  <a:extLst>
                    <a:ext uri="{9D8B030D-6E8A-4147-A177-3AD203B41FA5}">
                      <a16:colId xmlns:a16="http://schemas.microsoft.com/office/drawing/2014/main" val="3884313612"/>
                    </a:ext>
                  </a:extLst>
                </a:gridCol>
                <a:gridCol w="2323471">
                  <a:extLst>
                    <a:ext uri="{9D8B030D-6E8A-4147-A177-3AD203B41FA5}">
                      <a16:colId xmlns:a16="http://schemas.microsoft.com/office/drawing/2014/main" val="1874942803"/>
                    </a:ext>
                  </a:extLst>
                </a:gridCol>
                <a:gridCol w="2323471">
                  <a:extLst>
                    <a:ext uri="{9D8B030D-6E8A-4147-A177-3AD203B41FA5}">
                      <a16:colId xmlns:a16="http://schemas.microsoft.com/office/drawing/2014/main" val="2066475783"/>
                    </a:ext>
                  </a:extLst>
                </a:gridCol>
                <a:gridCol w="2323471">
                  <a:extLst>
                    <a:ext uri="{9D8B030D-6E8A-4147-A177-3AD203B41FA5}">
                      <a16:colId xmlns:a16="http://schemas.microsoft.com/office/drawing/2014/main" val="3605926987"/>
                    </a:ext>
                  </a:extLst>
                </a:gridCol>
              </a:tblGrid>
              <a:tr h="370840">
                <a:tc>
                  <a:txBody>
                    <a:bodyPr/>
                    <a:lstStyle/>
                    <a:p>
                      <a:pPr algn="ctr"/>
                      <a:r>
                        <a:rPr lang="en-GB" b="1" dirty="0"/>
                        <a:t>Backward Design Model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t>Identify desired results</a:t>
                      </a:r>
                    </a:p>
                    <a:p>
                      <a:pPr algn="ctr"/>
                      <a:endParaRPr lang="en-GB" b="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t>Determine acceptable evidence that meet desired results</a:t>
                      </a:r>
                    </a:p>
                    <a:p>
                      <a:pPr algn="ctr"/>
                      <a:endParaRPr lang="en-GB" b="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t>Plan assessment experiences and instruction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b="0" dirty="0"/>
                    </a:p>
                    <a:p>
                      <a:pPr algn="ctr"/>
                      <a:endParaRPr lang="en-GB" b="0" dirty="0"/>
                    </a:p>
                  </a:txBody>
                  <a:tcPr/>
                </a:tc>
                <a:extLst>
                  <a:ext uri="{0D108BD9-81ED-4DB2-BD59-A6C34878D82A}">
                    <a16:rowId xmlns:a16="http://schemas.microsoft.com/office/drawing/2014/main" val="2188774226"/>
                  </a:ext>
                </a:extLst>
              </a:tr>
              <a:tr h="1130794">
                <a:tc>
                  <a:txBody>
                    <a:bodyPr/>
                    <a:lstStyle/>
                    <a:p>
                      <a:pPr algn="ctr"/>
                      <a:r>
                        <a:rPr lang="en-GB" b="1" dirty="0">
                          <a:solidFill>
                            <a:srgbClr val="002060"/>
                          </a:solidFill>
                        </a:rPr>
                        <a:t>Your Design Process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rgbClr val="002060"/>
                          </a:solidFill>
                        </a:rPr>
                        <a:t>Begin with the end in mind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rgbClr val="002060"/>
                          </a:solidFill>
                        </a:rPr>
                        <a:t>What does that competent person look like?</a:t>
                      </a:r>
                    </a:p>
                    <a:p>
                      <a:pPr algn="ct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rgbClr val="002060"/>
                          </a:solidFill>
                        </a:rPr>
                        <a:t>Enable learner performance to represent that of a competent person</a:t>
                      </a:r>
                    </a:p>
                    <a:p>
                      <a:pPr algn="ctr"/>
                      <a:endParaRPr lang="en-GB" dirty="0"/>
                    </a:p>
                  </a:txBody>
                  <a:tcPr/>
                </a:tc>
                <a:tc>
                  <a:txBody>
                    <a:bodyPr/>
                    <a:lstStyle/>
                    <a:p>
                      <a:pPr algn="ctr"/>
                      <a:r>
                        <a:rPr lang="en-GB" b="1" dirty="0">
                          <a:solidFill>
                            <a:srgbClr val="002060"/>
                          </a:solidFill>
                        </a:rPr>
                        <a:t>Develop activities that beget competent</a:t>
                      </a:r>
                    </a:p>
                    <a:p>
                      <a:pPr algn="ctr"/>
                      <a:r>
                        <a:rPr lang="en-GB" b="1" dirty="0">
                          <a:solidFill>
                            <a:srgbClr val="002060"/>
                          </a:solidFill>
                        </a:rPr>
                        <a:t>learner performance</a:t>
                      </a:r>
                    </a:p>
                    <a:p>
                      <a:pPr algn="ctr"/>
                      <a:endParaRPr lang="en-GB" dirty="0">
                        <a:solidFill>
                          <a:srgbClr val="002060"/>
                        </a:solidFill>
                      </a:endParaRPr>
                    </a:p>
                  </a:txBody>
                  <a:tcPr/>
                </a:tc>
                <a:extLst>
                  <a:ext uri="{0D108BD9-81ED-4DB2-BD59-A6C34878D82A}">
                    <a16:rowId xmlns:a16="http://schemas.microsoft.com/office/drawing/2014/main" val="1898581241"/>
                  </a:ext>
                </a:extLst>
              </a:tr>
              <a:tr h="12319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The Evidence</a:t>
                      </a:r>
                    </a:p>
                    <a:p>
                      <a:pPr algn="ctr"/>
                      <a:endParaRPr lang="en-GB"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The Competent Person</a:t>
                      </a:r>
                    </a:p>
                    <a:p>
                      <a:pPr algn="ct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Competent Assessment Judgement</a:t>
                      </a:r>
                    </a:p>
                    <a:p>
                      <a:pPr algn="ct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Activity Instruction and representative Evidence Gathering Tools and Practices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tc>
                <a:extLst>
                  <a:ext uri="{0D108BD9-81ED-4DB2-BD59-A6C34878D82A}">
                    <a16:rowId xmlns:a16="http://schemas.microsoft.com/office/drawing/2014/main" val="4110375245"/>
                  </a:ext>
                </a:extLst>
              </a:tr>
            </a:tbl>
          </a:graphicData>
        </a:graphic>
      </p:graphicFrame>
      <p:pic>
        <p:nvPicPr>
          <p:cNvPr id="18" name="Picture 17" descr="A person standing posing for the camera&#10;&#10;Description automatically generated">
            <a:extLst>
              <a:ext uri="{FF2B5EF4-FFF2-40B4-BE49-F238E27FC236}">
                <a16:creationId xmlns:a16="http://schemas.microsoft.com/office/drawing/2014/main" id="{4B25107D-3040-47BF-BCDB-C3E2E4976E93}"/>
              </a:ext>
            </a:extLst>
          </p:cNvPr>
          <p:cNvPicPr>
            <a:picLocks noChangeAspect="1"/>
          </p:cNvPicPr>
          <p:nvPr/>
        </p:nvPicPr>
        <p:blipFill>
          <a:blip r:embed="rId3"/>
          <a:stretch>
            <a:fillRect/>
          </a:stretch>
        </p:blipFill>
        <p:spPr>
          <a:xfrm>
            <a:off x="-1343845" y="977899"/>
            <a:ext cx="3995570" cy="5568739"/>
          </a:xfrm>
          <a:prstGeom prst="rect">
            <a:avLst/>
          </a:prstGeom>
        </p:spPr>
      </p:pic>
      <p:sp>
        <p:nvSpPr>
          <p:cNvPr id="27" name="Arrow: Right 26">
            <a:extLst>
              <a:ext uri="{FF2B5EF4-FFF2-40B4-BE49-F238E27FC236}">
                <a16:creationId xmlns:a16="http://schemas.microsoft.com/office/drawing/2014/main" id="{397D5C37-21A5-45E7-A62D-606684BCDDB3}"/>
              </a:ext>
            </a:extLst>
          </p:cNvPr>
          <p:cNvSpPr/>
          <p:nvPr/>
        </p:nvSpPr>
        <p:spPr>
          <a:xfrm>
            <a:off x="6807799" y="4293841"/>
            <a:ext cx="398352" cy="452798"/>
          </a:xfrm>
          <a:prstGeom prst="rightArrow">
            <a:avLst/>
          </a:prstGeom>
          <a:solidFill>
            <a:schemeClr val="accent2"/>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Arrow: Right 32">
            <a:extLst>
              <a:ext uri="{FF2B5EF4-FFF2-40B4-BE49-F238E27FC236}">
                <a16:creationId xmlns:a16="http://schemas.microsoft.com/office/drawing/2014/main" id="{A88FD6DF-39BC-4082-9A0F-C14E4A5300B4}"/>
              </a:ext>
            </a:extLst>
          </p:cNvPr>
          <p:cNvSpPr/>
          <p:nvPr/>
        </p:nvSpPr>
        <p:spPr>
          <a:xfrm>
            <a:off x="9151138" y="4293841"/>
            <a:ext cx="398352" cy="452798"/>
          </a:xfrm>
          <a:prstGeom prst="rightArrow">
            <a:avLst/>
          </a:prstGeom>
          <a:solidFill>
            <a:schemeClr val="accent2"/>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6E10DB7C-50EE-4EAF-B86B-FCD6C96A0A6A}"/>
              </a:ext>
            </a:extLst>
          </p:cNvPr>
          <p:cNvSpPr/>
          <p:nvPr/>
        </p:nvSpPr>
        <p:spPr>
          <a:xfrm>
            <a:off x="9151138" y="4746640"/>
            <a:ext cx="2609313" cy="16994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Right 12">
            <a:extLst>
              <a:ext uri="{FF2B5EF4-FFF2-40B4-BE49-F238E27FC236}">
                <a16:creationId xmlns:a16="http://schemas.microsoft.com/office/drawing/2014/main" id="{1500E9BB-9F51-4BCA-9F46-C165B8880619}"/>
              </a:ext>
            </a:extLst>
          </p:cNvPr>
          <p:cNvSpPr/>
          <p:nvPr/>
        </p:nvSpPr>
        <p:spPr>
          <a:xfrm>
            <a:off x="4464460" y="4293841"/>
            <a:ext cx="398352" cy="452798"/>
          </a:xfrm>
          <a:prstGeom prst="rightArrow">
            <a:avLst/>
          </a:prstGeom>
          <a:solidFill>
            <a:schemeClr val="accent2"/>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57805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heel(1)">
                                      <p:cBhvr>
                                        <p:cTn id="20"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3" grpId="0" animBg="1"/>
      <p:bldP spid="36"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A788879C-A559-424F-BA6B-7E96D9737A78}"/>
              </a:ext>
            </a:extLst>
          </p:cNvPr>
          <p:cNvGraphicFramePr>
            <a:graphicFrameLocks noGrp="1"/>
          </p:cNvGraphicFramePr>
          <p:nvPr>
            <p:extLst>
              <p:ext uri="{D42A27DB-BD31-4B8C-83A1-F6EECF244321}">
                <p14:modId xmlns:p14="http://schemas.microsoft.com/office/powerpoint/2010/main" val="674160546"/>
              </p:ext>
            </p:extLst>
          </p:nvPr>
        </p:nvGraphicFramePr>
        <p:xfrm>
          <a:off x="468351" y="2147090"/>
          <a:ext cx="11321732" cy="3997960"/>
        </p:xfrm>
        <a:graphic>
          <a:graphicData uri="http://schemas.openxmlformats.org/drawingml/2006/table">
            <a:tbl>
              <a:tblPr firstRow="1" bandRow="1">
                <a:tableStyleId>{8EC20E35-A176-4012-BC5E-935CFFF8708E}</a:tableStyleId>
              </a:tblPr>
              <a:tblGrid>
                <a:gridCol w="3262461">
                  <a:extLst>
                    <a:ext uri="{9D8B030D-6E8A-4147-A177-3AD203B41FA5}">
                      <a16:colId xmlns:a16="http://schemas.microsoft.com/office/drawing/2014/main" val="3974685652"/>
                    </a:ext>
                  </a:extLst>
                </a:gridCol>
                <a:gridCol w="8059271">
                  <a:extLst>
                    <a:ext uri="{9D8B030D-6E8A-4147-A177-3AD203B41FA5}">
                      <a16:colId xmlns:a16="http://schemas.microsoft.com/office/drawing/2014/main" val="2272157751"/>
                    </a:ext>
                  </a:extLst>
                </a:gridCol>
              </a:tblGrid>
              <a:tr h="370840">
                <a:tc>
                  <a:txBody>
                    <a:bodyPr/>
                    <a:lstStyle/>
                    <a:p>
                      <a:r>
                        <a:rPr lang="en-AU" dirty="0"/>
                        <a:t>What is it?</a:t>
                      </a:r>
                    </a:p>
                  </a:txBody>
                  <a:tcPr/>
                </a:tc>
                <a:tc>
                  <a:txBody>
                    <a:bodyPr/>
                    <a:lstStyle/>
                    <a:p>
                      <a:r>
                        <a:rPr lang="en-AU" dirty="0"/>
                        <a:t>What purpose does it serve?</a:t>
                      </a:r>
                    </a:p>
                  </a:txBody>
                  <a:tcPr/>
                </a:tc>
                <a:extLst>
                  <a:ext uri="{0D108BD9-81ED-4DB2-BD59-A6C34878D82A}">
                    <a16:rowId xmlns:a16="http://schemas.microsoft.com/office/drawing/2014/main" val="3876133835"/>
                  </a:ext>
                </a:extLst>
              </a:tr>
              <a:tr h="370840">
                <a:tc>
                  <a:txBody>
                    <a:bodyPr/>
                    <a:lstStyle/>
                    <a:p>
                      <a:r>
                        <a:rPr lang="en-AU" sz="1600" dirty="0"/>
                        <a:t>Activity instruction document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Provides assessment task instructions for </a:t>
                      </a:r>
                      <a:r>
                        <a:rPr lang="en-GB" sz="1600" b="1" dirty="0">
                          <a:solidFill>
                            <a:srgbClr val="00B0F0"/>
                          </a:solidFill>
                        </a:rPr>
                        <a:t>students</a:t>
                      </a:r>
                      <a:r>
                        <a:rPr lang="en-GB" sz="1600" dirty="0"/>
                        <a:t> (primary audience)</a:t>
                      </a:r>
                    </a:p>
                    <a:p>
                      <a:endParaRPr lang="en-AU" sz="1600" dirty="0"/>
                    </a:p>
                  </a:txBody>
                  <a:tcPr/>
                </a:tc>
                <a:extLst>
                  <a:ext uri="{0D108BD9-81ED-4DB2-BD59-A6C34878D82A}">
                    <a16:rowId xmlns:a16="http://schemas.microsoft.com/office/drawing/2014/main" val="1245851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3BBBE2"/>
                          </a:solidFill>
                        </a:rPr>
                        <a:t>Evidence gathering tool</a:t>
                      </a:r>
                    </a:p>
                    <a:p>
                      <a:endParaRPr lang="en-A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Provides decision making rules for the </a:t>
                      </a:r>
                      <a:r>
                        <a:rPr lang="en-GB" sz="1600" b="1" dirty="0">
                          <a:solidFill>
                            <a:srgbClr val="00B0F0"/>
                          </a:solidFill>
                        </a:rPr>
                        <a:t>assessor</a:t>
                      </a:r>
                      <a:r>
                        <a:rPr lang="en-GB" sz="1600" dirty="0"/>
                        <a:t> (primary audience) to use whilst gathering evidence and to inform an assessment judgement </a:t>
                      </a:r>
                    </a:p>
                    <a:p>
                      <a:endParaRPr lang="en-AU" sz="1600" dirty="0"/>
                    </a:p>
                  </a:txBody>
                  <a:tcPr/>
                </a:tc>
                <a:extLst>
                  <a:ext uri="{0D108BD9-81ED-4DB2-BD59-A6C34878D82A}">
                    <a16:rowId xmlns:a16="http://schemas.microsoft.com/office/drawing/2014/main" val="31672584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3BBBE2"/>
                          </a:solidFill>
                        </a:rPr>
                        <a:t>Benchmark document</a:t>
                      </a:r>
                    </a:p>
                    <a:p>
                      <a:endParaRPr lang="en-A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Provides a range of acceptable responses enabling fair, reliable and consistent assessment by the </a:t>
                      </a:r>
                      <a:r>
                        <a:rPr lang="en-GB" sz="1600" b="1" dirty="0">
                          <a:solidFill>
                            <a:srgbClr val="00B0F0"/>
                          </a:solidFill>
                        </a:rPr>
                        <a:t>assessor</a:t>
                      </a:r>
                      <a:r>
                        <a:rPr lang="en-GB" sz="1600" dirty="0"/>
                        <a:t> (primary audience)</a:t>
                      </a:r>
                    </a:p>
                    <a:p>
                      <a:endParaRPr lang="en-AU" sz="1600" dirty="0"/>
                    </a:p>
                  </a:txBody>
                  <a:tcPr/>
                </a:tc>
                <a:extLst>
                  <a:ext uri="{0D108BD9-81ED-4DB2-BD59-A6C34878D82A}">
                    <a16:rowId xmlns:a16="http://schemas.microsoft.com/office/drawing/2014/main" val="23869329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Mapping tool</a:t>
                      </a:r>
                    </a:p>
                    <a:p>
                      <a:endParaRPr lang="en-AU"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Provides documented evidence of alignment between the tools and the unit requirements for the </a:t>
                      </a:r>
                      <a:r>
                        <a:rPr lang="en-GB" sz="1600" b="1" dirty="0">
                          <a:solidFill>
                            <a:srgbClr val="00B0F0"/>
                          </a:solidFill>
                        </a:rPr>
                        <a:t>assessor</a:t>
                      </a:r>
                      <a:r>
                        <a:rPr lang="en-GB" sz="1600" dirty="0"/>
                        <a:t> (primary audience) to manage gaps in assessment</a:t>
                      </a:r>
                    </a:p>
                    <a:p>
                      <a:endParaRPr lang="en-AU" sz="1600" dirty="0"/>
                    </a:p>
                  </a:txBody>
                  <a:tcPr/>
                </a:tc>
                <a:extLst>
                  <a:ext uri="{0D108BD9-81ED-4DB2-BD59-A6C34878D82A}">
                    <a16:rowId xmlns:a16="http://schemas.microsoft.com/office/drawing/2014/main" val="33594613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3BBBE2"/>
                          </a:solidFill>
                        </a:rPr>
                        <a:t>Assessor guide</a:t>
                      </a:r>
                    </a:p>
                    <a:p>
                      <a:endParaRPr lang="en-AU" sz="1600" dirty="0"/>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Provides additional instructions where relevant for the </a:t>
                      </a:r>
                      <a:r>
                        <a:rPr lang="en-GB" sz="1600" b="1" dirty="0">
                          <a:solidFill>
                            <a:srgbClr val="00B0F0"/>
                          </a:solidFill>
                        </a:rPr>
                        <a:t>assessor</a:t>
                      </a:r>
                      <a:r>
                        <a:rPr lang="en-GB" sz="1600" dirty="0"/>
                        <a:t> (primary audience)</a:t>
                      </a:r>
                    </a:p>
                    <a:p>
                      <a:endParaRPr lang="en-AU" sz="1600" dirty="0"/>
                    </a:p>
                  </a:txBody>
                  <a:tcPr>
                    <a:solidFill>
                      <a:schemeClr val="accent6">
                        <a:lumMod val="20000"/>
                        <a:lumOff val="80000"/>
                      </a:schemeClr>
                    </a:solidFill>
                  </a:tcPr>
                </a:tc>
                <a:extLst>
                  <a:ext uri="{0D108BD9-81ED-4DB2-BD59-A6C34878D82A}">
                    <a16:rowId xmlns:a16="http://schemas.microsoft.com/office/drawing/2014/main" val="3122304542"/>
                  </a:ext>
                </a:extLst>
              </a:tr>
            </a:tbl>
          </a:graphicData>
        </a:graphic>
      </p:graphicFrame>
      <p:sp>
        <p:nvSpPr>
          <p:cNvPr id="2" name="TextBox 1">
            <a:extLst>
              <a:ext uri="{FF2B5EF4-FFF2-40B4-BE49-F238E27FC236}">
                <a16:creationId xmlns:a16="http://schemas.microsoft.com/office/drawing/2014/main" id="{CE508B16-B204-4E43-9F72-43132C905109}"/>
              </a:ext>
            </a:extLst>
          </p:cNvPr>
          <p:cNvSpPr txBox="1"/>
          <p:nvPr/>
        </p:nvSpPr>
        <p:spPr>
          <a:xfrm>
            <a:off x="4261780" y="1521725"/>
            <a:ext cx="3668440" cy="369332"/>
          </a:xfrm>
          <a:prstGeom prst="rect">
            <a:avLst/>
          </a:prstGeom>
          <a:noFill/>
        </p:spPr>
        <p:txBody>
          <a:bodyPr wrap="none" rtlCol="0">
            <a:spAutoFit/>
          </a:bodyPr>
          <a:lstStyle/>
          <a:p>
            <a:r>
              <a:rPr lang="en-AU" b="1" dirty="0"/>
              <a:t>Sample Assessment Tool Types</a:t>
            </a:r>
          </a:p>
        </p:txBody>
      </p:sp>
      <p:sp>
        <p:nvSpPr>
          <p:cNvPr id="5" name="Title 3">
            <a:extLst>
              <a:ext uri="{FF2B5EF4-FFF2-40B4-BE49-F238E27FC236}">
                <a16:creationId xmlns:a16="http://schemas.microsoft.com/office/drawing/2014/main" id="{555FE24C-F3B7-4A99-96DD-82B113CBF94A}"/>
              </a:ext>
            </a:extLst>
          </p:cNvPr>
          <p:cNvSpPr txBox="1">
            <a:spLocks/>
          </p:cNvSpPr>
          <p:nvPr/>
        </p:nvSpPr>
        <p:spPr>
          <a:xfrm>
            <a:off x="292100" y="313765"/>
            <a:ext cx="10169712" cy="9054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0" i="0" u="none" kern="1200">
                <a:solidFill>
                  <a:schemeClr val="tx2"/>
                </a:solidFill>
                <a:latin typeface="+mj-lt"/>
                <a:ea typeface="+mj-ea"/>
                <a:cs typeface="+mj-cs"/>
              </a:defRPr>
            </a:lvl1pPr>
          </a:lstStyle>
          <a:p>
            <a:pPr>
              <a:lnSpc>
                <a:spcPct val="100000"/>
              </a:lnSpc>
              <a:spcBef>
                <a:spcPts val="600"/>
              </a:spcBef>
              <a:spcAft>
                <a:spcPts val="600"/>
              </a:spcAft>
            </a:pPr>
            <a:r>
              <a:rPr lang="en-GB"/>
              <a:t>Determine the focus of the assessment tool </a:t>
            </a:r>
            <a:br>
              <a:rPr lang="en-GB"/>
            </a:br>
            <a:r>
              <a:rPr lang="en-GB" sz="2000">
                <a:solidFill>
                  <a:schemeClr val="accent4"/>
                </a:solidFill>
              </a:rPr>
              <a:t>Purpose of the Assessment Tool </a:t>
            </a:r>
            <a:endParaRPr lang="en-GB" sz="2000" dirty="0">
              <a:solidFill>
                <a:schemeClr val="accent4"/>
              </a:solidFill>
            </a:endParaRPr>
          </a:p>
        </p:txBody>
      </p:sp>
      <p:cxnSp>
        <p:nvCxnSpPr>
          <p:cNvPr id="4" name="Straight Connector 3">
            <a:extLst>
              <a:ext uri="{FF2B5EF4-FFF2-40B4-BE49-F238E27FC236}">
                <a16:creationId xmlns:a16="http://schemas.microsoft.com/office/drawing/2014/main" id="{48E89582-B1D3-4D0B-AC9B-340CDD8BFA81}"/>
              </a:ext>
            </a:extLst>
          </p:cNvPr>
          <p:cNvCxnSpPr/>
          <p:nvPr/>
        </p:nvCxnSpPr>
        <p:spPr>
          <a:xfrm>
            <a:off x="468351" y="5558319"/>
            <a:ext cx="113217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942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100" y="313765"/>
            <a:ext cx="10169712" cy="905435"/>
          </a:xfrm>
        </p:spPr>
        <p:txBody>
          <a:bodyPr>
            <a:noAutofit/>
          </a:bodyPr>
          <a:lstStyle/>
          <a:p>
            <a:pPr>
              <a:lnSpc>
                <a:spcPct val="100000"/>
              </a:lnSpc>
              <a:spcBef>
                <a:spcPts val="600"/>
              </a:spcBef>
              <a:spcAft>
                <a:spcPts val="600"/>
              </a:spcAft>
            </a:pPr>
            <a:r>
              <a:rPr lang="en-GB" dirty="0"/>
              <a:t>Determine the focus of the assessment tool </a:t>
            </a:r>
            <a:br>
              <a:rPr lang="en-GB" dirty="0"/>
            </a:br>
            <a:r>
              <a:rPr lang="en-GB" sz="2000" dirty="0">
                <a:solidFill>
                  <a:schemeClr val="accent4"/>
                </a:solidFill>
              </a:rPr>
              <a:t>Purpose and Context of the Assessment Tool </a:t>
            </a:r>
          </a:p>
        </p:txBody>
      </p:sp>
      <p:sp>
        <p:nvSpPr>
          <p:cNvPr id="10" name="TextBox 9">
            <a:extLst>
              <a:ext uri="{FF2B5EF4-FFF2-40B4-BE49-F238E27FC236}">
                <a16:creationId xmlns:a16="http://schemas.microsoft.com/office/drawing/2014/main" id="{B4D26AC2-88A5-45D5-8A04-EEBCF525DCF1}"/>
              </a:ext>
            </a:extLst>
          </p:cNvPr>
          <p:cNvSpPr txBox="1"/>
          <p:nvPr/>
        </p:nvSpPr>
        <p:spPr>
          <a:xfrm>
            <a:off x="2137509" y="2258508"/>
            <a:ext cx="7772400" cy="1200329"/>
          </a:xfrm>
          <a:prstGeom prst="rect">
            <a:avLst/>
          </a:prstGeom>
          <a:noFill/>
        </p:spPr>
        <p:txBody>
          <a:bodyPr wrap="square" rtlCol="0">
            <a:spAutoFit/>
          </a:bodyPr>
          <a:lstStyle/>
          <a:p>
            <a:pPr algn="ctr"/>
            <a:endParaRPr lang="en-AU" dirty="0"/>
          </a:p>
          <a:p>
            <a:pPr algn="ctr"/>
            <a:endParaRPr lang="en-AU" dirty="0"/>
          </a:p>
          <a:p>
            <a:pPr algn="ctr"/>
            <a:endParaRPr lang="en-AU" dirty="0"/>
          </a:p>
          <a:p>
            <a:pPr algn="ctr"/>
            <a:endParaRPr lang="en-AU" dirty="0"/>
          </a:p>
        </p:txBody>
      </p:sp>
      <p:graphicFrame>
        <p:nvGraphicFramePr>
          <p:cNvPr id="2" name="Table 2">
            <a:extLst>
              <a:ext uri="{FF2B5EF4-FFF2-40B4-BE49-F238E27FC236}">
                <a16:creationId xmlns:a16="http://schemas.microsoft.com/office/drawing/2014/main" id="{3111DB8F-3AB6-4886-93B6-B053B78E0727}"/>
              </a:ext>
            </a:extLst>
          </p:cNvPr>
          <p:cNvGraphicFramePr>
            <a:graphicFrameLocks noGrp="1"/>
          </p:cNvGraphicFramePr>
          <p:nvPr>
            <p:extLst>
              <p:ext uri="{D42A27DB-BD31-4B8C-83A1-F6EECF244321}">
                <p14:modId xmlns:p14="http://schemas.microsoft.com/office/powerpoint/2010/main" val="3190326701"/>
              </p:ext>
            </p:extLst>
          </p:nvPr>
        </p:nvGraphicFramePr>
        <p:xfrm>
          <a:off x="387536" y="1219200"/>
          <a:ext cx="11272346" cy="5394960"/>
        </p:xfrm>
        <a:graphic>
          <a:graphicData uri="http://schemas.openxmlformats.org/drawingml/2006/table">
            <a:tbl>
              <a:tblPr firstRow="1" bandRow="1">
                <a:tableStyleId>{5C22544A-7EE6-4342-B048-85BDC9FD1C3A}</a:tableStyleId>
              </a:tblPr>
              <a:tblGrid>
                <a:gridCol w="5636173">
                  <a:extLst>
                    <a:ext uri="{9D8B030D-6E8A-4147-A177-3AD203B41FA5}">
                      <a16:colId xmlns:a16="http://schemas.microsoft.com/office/drawing/2014/main" val="3566444954"/>
                    </a:ext>
                  </a:extLst>
                </a:gridCol>
                <a:gridCol w="5636173">
                  <a:extLst>
                    <a:ext uri="{9D8B030D-6E8A-4147-A177-3AD203B41FA5}">
                      <a16:colId xmlns:a16="http://schemas.microsoft.com/office/drawing/2014/main" val="4224198602"/>
                    </a:ext>
                  </a:extLst>
                </a:gridCol>
              </a:tblGrid>
              <a:tr h="370840">
                <a:tc>
                  <a:txBody>
                    <a:bodyPr/>
                    <a:lstStyle/>
                    <a:p>
                      <a:r>
                        <a:rPr lang="en-AU" dirty="0"/>
                        <a:t>Sample Tool 1: </a:t>
                      </a:r>
                      <a:r>
                        <a:rPr lang="en-AU" dirty="0">
                          <a:solidFill>
                            <a:srgbClr val="FFFF00"/>
                          </a:solidFill>
                        </a:rPr>
                        <a:t>Activity Instruction Document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0" dirty="0"/>
                        <a:t>Task/Activity instructions that enable the learner to meet both training package and industry requirements.</a:t>
                      </a:r>
                    </a:p>
                  </a:txBody>
                  <a:tcPr>
                    <a:solidFill>
                      <a:srgbClr val="002060"/>
                    </a:solidFill>
                  </a:tcPr>
                </a:tc>
                <a:tc>
                  <a:txBody>
                    <a:bodyPr/>
                    <a:lstStyle/>
                    <a:p>
                      <a:r>
                        <a:rPr lang="en-AU" dirty="0"/>
                        <a:t>Sample Tool 2: </a:t>
                      </a:r>
                      <a:r>
                        <a:rPr lang="en-AU" dirty="0">
                          <a:solidFill>
                            <a:srgbClr val="FFFF00"/>
                          </a:solidFill>
                        </a:rPr>
                        <a:t>Observation Checklist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t>Provides decision making rules for the assessor to use whilst gathering evidence (observing learner performance) and to inform an assessment judgement.</a:t>
                      </a:r>
                    </a:p>
                  </a:txBody>
                  <a:tcPr>
                    <a:solidFill>
                      <a:srgbClr val="002060"/>
                    </a:solidFill>
                  </a:tcPr>
                </a:tc>
                <a:extLst>
                  <a:ext uri="{0D108BD9-81ED-4DB2-BD59-A6C34878D82A}">
                    <a16:rowId xmlns:a16="http://schemas.microsoft.com/office/drawing/2014/main" val="37206384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dirty="0"/>
                        <a:t>Think of a relevant activity and </a:t>
                      </a:r>
                      <a:r>
                        <a:rPr lang="en-AU" sz="1600" b="1" dirty="0">
                          <a:solidFill>
                            <a:schemeClr val="accent5"/>
                          </a:solidFill>
                        </a:rPr>
                        <a:t>draft out </a:t>
                      </a:r>
                      <a:r>
                        <a:rPr lang="en-AU" sz="1600" dirty="0"/>
                        <a:t>that activity in rough.</a:t>
                      </a:r>
                    </a:p>
                    <a:p>
                      <a:endParaRPr lang="en-AU" sz="1600" dirty="0"/>
                    </a:p>
                  </a:txBody>
                  <a:tcPr/>
                </a:tc>
                <a:tc>
                  <a:txBody>
                    <a:bodyPr/>
                    <a:lstStyle/>
                    <a:p>
                      <a:r>
                        <a:rPr lang="en-AU" sz="1600" dirty="0"/>
                        <a:t>The decision making rules must represent the observable behaviours expected of the learner in line with what the activity instructions will tell the learner to </a:t>
                      </a:r>
                      <a:r>
                        <a:rPr lang="en-AU" sz="1600" b="1" dirty="0">
                          <a:solidFill>
                            <a:schemeClr val="accent5"/>
                          </a:solidFill>
                        </a:rPr>
                        <a:t>DO</a:t>
                      </a:r>
                      <a:r>
                        <a:rPr lang="en-AU" sz="1600" dirty="0"/>
                        <a:t>.</a:t>
                      </a:r>
                    </a:p>
                    <a:p>
                      <a:endParaRPr lang="en-AU" sz="1600" dirty="0"/>
                    </a:p>
                  </a:txBody>
                  <a:tcPr/>
                </a:tc>
                <a:extLst>
                  <a:ext uri="{0D108BD9-81ED-4DB2-BD59-A6C34878D82A}">
                    <a16:rowId xmlns:a16="http://schemas.microsoft.com/office/drawing/2014/main" val="20181994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dirty="0"/>
                        <a:t>The activity itself must enable the learner to meet the requirements of the training package.  This means components of the unit that you have selected which meet that relevant activity (e.g. context).  Identify specifically what parts of the unit will this particular activity meet?</a:t>
                      </a:r>
                    </a:p>
                    <a:p>
                      <a:endParaRPr lang="en-AU" sz="1600" dirty="0"/>
                    </a:p>
                  </a:txBody>
                  <a:tcPr/>
                </a:tc>
                <a:tc>
                  <a:txBody>
                    <a:bodyPr/>
                    <a:lstStyle/>
                    <a:p>
                      <a:r>
                        <a:rPr lang="en-AU" sz="1600" dirty="0"/>
                        <a:t>The evidence gathering process provides the learner with ample (sufficient) </a:t>
                      </a:r>
                      <a:r>
                        <a:rPr lang="en-AU" sz="1600" dirty="0">
                          <a:solidFill>
                            <a:schemeClr val="accent5"/>
                          </a:solidFill>
                        </a:rPr>
                        <a:t>opportunities to demonstrate competent performance </a:t>
                      </a:r>
                      <a:r>
                        <a:rPr lang="en-AU" sz="1600" dirty="0"/>
                        <a:t>in line with the activity requirements.</a:t>
                      </a:r>
                    </a:p>
                  </a:txBody>
                  <a:tcPr/>
                </a:tc>
                <a:extLst>
                  <a:ext uri="{0D108BD9-81ED-4DB2-BD59-A6C34878D82A}">
                    <a16:rowId xmlns:a16="http://schemas.microsoft.com/office/drawing/2014/main" val="3541637998"/>
                  </a:ext>
                </a:extLst>
              </a:tr>
              <a:tr h="370840">
                <a:tc>
                  <a:txBody>
                    <a:bodyPr/>
                    <a:lstStyle/>
                    <a:p>
                      <a:pPr algn="l"/>
                      <a:r>
                        <a:rPr lang="en-AU" sz="1600" dirty="0"/>
                        <a:t>The activity itself must also enable the learner to meet industry requirements. Consider how it does this.  What have industry informed you in this regard?  Is this type of activity still current and relevant within industry today?</a:t>
                      </a:r>
                    </a:p>
                    <a:p>
                      <a:pPr algn="l"/>
                      <a:endParaRPr lang="en-AU" sz="1600" dirty="0"/>
                    </a:p>
                  </a:txBody>
                  <a:tcPr/>
                </a:tc>
                <a:tc>
                  <a:txBody>
                    <a:bodyPr/>
                    <a:lstStyle/>
                    <a:p>
                      <a:r>
                        <a:rPr lang="en-AU" sz="1600" dirty="0"/>
                        <a:t>The learner’s performance is assessed against the </a:t>
                      </a:r>
                      <a:r>
                        <a:rPr lang="en-AU" sz="1600" dirty="0">
                          <a:solidFill>
                            <a:schemeClr val="accent5"/>
                          </a:solidFill>
                        </a:rPr>
                        <a:t>decision making rules </a:t>
                      </a:r>
                      <a:r>
                        <a:rPr lang="en-AU" sz="1600" dirty="0"/>
                        <a:t>provided within this tool as meeting performance requirements that align with the unit that are current and relevant to industry today.</a:t>
                      </a:r>
                    </a:p>
                  </a:txBody>
                  <a:tcPr/>
                </a:tc>
                <a:extLst>
                  <a:ext uri="{0D108BD9-81ED-4DB2-BD59-A6C34878D82A}">
                    <a16:rowId xmlns:a16="http://schemas.microsoft.com/office/drawing/2014/main" val="2729885364"/>
                  </a:ext>
                </a:extLst>
              </a:tr>
            </a:tbl>
          </a:graphicData>
        </a:graphic>
      </p:graphicFrame>
      <p:sp>
        <p:nvSpPr>
          <p:cNvPr id="3" name="Arrow: Left-Right 2">
            <a:extLst>
              <a:ext uri="{FF2B5EF4-FFF2-40B4-BE49-F238E27FC236}">
                <a16:creationId xmlns:a16="http://schemas.microsoft.com/office/drawing/2014/main" id="{838842A0-E939-414D-8AE1-B9F5EA9E7D1C}"/>
              </a:ext>
            </a:extLst>
          </p:cNvPr>
          <p:cNvSpPr/>
          <p:nvPr/>
        </p:nvSpPr>
        <p:spPr>
          <a:xfrm>
            <a:off x="5671011" y="4853618"/>
            <a:ext cx="705395" cy="365760"/>
          </a:xfrm>
          <a:prstGeom prst="leftRightArrow">
            <a:avLst/>
          </a:prstGeom>
          <a:solidFill>
            <a:srgbClr val="FFFF0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6465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06637D7-87F8-4EF1-A3F2-CE5C149469FD}"/>
              </a:ext>
            </a:extLst>
          </p:cNvPr>
          <p:cNvSpPr>
            <a:spLocks noGrp="1"/>
          </p:cNvSpPr>
          <p:nvPr>
            <p:ph sz="quarter" idx="10"/>
          </p:nvPr>
        </p:nvSpPr>
        <p:spPr>
          <a:xfrm>
            <a:off x="4859548" y="1457864"/>
            <a:ext cx="6484187" cy="4800060"/>
          </a:xfrm>
        </p:spPr>
        <p:txBody>
          <a:bodyPr>
            <a:normAutofit/>
          </a:bodyPr>
          <a:lstStyle/>
          <a:p>
            <a:pPr marL="0" indent="0">
              <a:lnSpc>
                <a:spcPct val="100000"/>
              </a:lnSpc>
              <a:spcBef>
                <a:spcPts val="600"/>
              </a:spcBef>
              <a:spcAft>
                <a:spcPts val="600"/>
              </a:spcAft>
              <a:buNone/>
            </a:pPr>
            <a:r>
              <a:rPr lang="en-GB" sz="2000" dirty="0">
                <a:solidFill>
                  <a:schemeClr val="accent2"/>
                </a:solidFill>
              </a:rPr>
              <a:t>SITXCCS006 Provide service to customers</a:t>
            </a:r>
          </a:p>
          <a:p>
            <a:pPr marL="361950" indent="-361950">
              <a:lnSpc>
                <a:spcPct val="100000"/>
              </a:lnSpc>
              <a:spcBef>
                <a:spcPts val="600"/>
              </a:spcBef>
              <a:spcAft>
                <a:spcPts val="600"/>
              </a:spcAft>
              <a:buAutoNum type="arabicPeriod"/>
            </a:pPr>
            <a:r>
              <a:rPr lang="en-GB" sz="1800" dirty="0"/>
              <a:t>Vocational Training Area (VTA) - current as either a Core or Listed Elective unit within these 17 qualifications</a:t>
            </a:r>
          </a:p>
          <a:p>
            <a:pPr marL="361950" indent="-361950">
              <a:lnSpc>
                <a:spcPct val="100000"/>
              </a:lnSpc>
              <a:spcBef>
                <a:spcPts val="600"/>
              </a:spcBef>
              <a:spcAft>
                <a:spcPts val="600"/>
              </a:spcAft>
              <a:buAutoNum type="arabicPeriod"/>
            </a:pPr>
            <a:r>
              <a:rPr lang="en-GB" sz="1800" dirty="0"/>
              <a:t>The ‘story’ e.g. Activity Scenario</a:t>
            </a:r>
          </a:p>
          <a:p>
            <a:pPr marL="361950" indent="-361950">
              <a:lnSpc>
                <a:spcPct val="100000"/>
              </a:lnSpc>
              <a:spcBef>
                <a:spcPts val="600"/>
              </a:spcBef>
              <a:spcAft>
                <a:spcPts val="600"/>
              </a:spcAft>
              <a:buAutoNum type="arabicPeriod"/>
            </a:pPr>
            <a:r>
              <a:rPr lang="en-GB" sz="1800" dirty="0"/>
              <a:t>Is the ‘story’ one that is current within that industry area today?</a:t>
            </a:r>
          </a:p>
          <a:p>
            <a:pPr marL="361950" indent="-361950">
              <a:lnSpc>
                <a:spcPct val="100000"/>
              </a:lnSpc>
              <a:spcBef>
                <a:spcPts val="600"/>
              </a:spcBef>
              <a:spcAft>
                <a:spcPts val="600"/>
              </a:spcAft>
              <a:buAutoNum type="arabicPeriod"/>
            </a:pPr>
            <a:r>
              <a:rPr lang="en-GB" sz="1800" dirty="0"/>
              <a:t>Take into account …. </a:t>
            </a:r>
          </a:p>
          <a:p>
            <a:pPr marL="534988" lvl="1" indent="-173038">
              <a:lnSpc>
                <a:spcPct val="100000"/>
              </a:lnSpc>
              <a:spcBef>
                <a:spcPts val="600"/>
              </a:spcBef>
              <a:spcAft>
                <a:spcPts val="600"/>
              </a:spcAft>
            </a:pPr>
            <a:r>
              <a:rPr lang="en-GB" sz="1600" dirty="0"/>
              <a:t>industry feedback</a:t>
            </a:r>
          </a:p>
          <a:p>
            <a:pPr marL="534988" lvl="1" indent="-173038">
              <a:lnSpc>
                <a:spcPct val="100000"/>
              </a:lnSpc>
              <a:spcBef>
                <a:spcPts val="600"/>
              </a:spcBef>
              <a:spcAft>
                <a:spcPts val="600"/>
              </a:spcAft>
            </a:pPr>
            <a:r>
              <a:rPr lang="en-GB" sz="1600" dirty="0"/>
              <a:t>past outcomes</a:t>
            </a:r>
          </a:p>
          <a:p>
            <a:pPr marL="534988" lvl="1" indent="-173038">
              <a:lnSpc>
                <a:spcPct val="100000"/>
              </a:lnSpc>
              <a:spcBef>
                <a:spcPts val="600"/>
              </a:spcBef>
              <a:spcAft>
                <a:spcPts val="600"/>
              </a:spcAft>
            </a:pPr>
            <a:r>
              <a:rPr lang="en-GB" sz="1600" dirty="0"/>
              <a:t>level of understanding</a:t>
            </a:r>
          </a:p>
          <a:p>
            <a:pPr marL="534988" lvl="1" indent="-173038">
              <a:lnSpc>
                <a:spcPct val="100000"/>
              </a:lnSpc>
              <a:spcBef>
                <a:spcPts val="600"/>
              </a:spcBef>
              <a:spcAft>
                <a:spcPts val="600"/>
              </a:spcAft>
            </a:pPr>
            <a:r>
              <a:rPr lang="en-GB" sz="1600" dirty="0"/>
              <a:t>precedent context (other scenarios a learner may have benefited from encountering first)</a:t>
            </a:r>
          </a:p>
          <a:p>
            <a:pPr marL="457200" indent="-457200">
              <a:lnSpc>
                <a:spcPct val="100000"/>
              </a:lnSpc>
              <a:spcBef>
                <a:spcPts val="600"/>
              </a:spcBef>
              <a:spcAft>
                <a:spcPts val="600"/>
              </a:spcAft>
              <a:buAutoNum type="arabicPeriod"/>
            </a:pPr>
            <a:endParaRPr lang="en-GB" sz="2000" dirty="0"/>
          </a:p>
        </p:txBody>
      </p:sp>
      <p:pic>
        <p:nvPicPr>
          <p:cNvPr id="3" name="Picture 2">
            <a:extLst>
              <a:ext uri="{FF2B5EF4-FFF2-40B4-BE49-F238E27FC236}">
                <a16:creationId xmlns:a16="http://schemas.microsoft.com/office/drawing/2014/main" id="{40C00603-DD64-4498-BE00-E5960F93BCBB}"/>
              </a:ext>
            </a:extLst>
          </p:cNvPr>
          <p:cNvPicPr>
            <a:picLocks noChangeAspect="1"/>
          </p:cNvPicPr>
          <p:nvPr/>
        </p:nvPicPr>
        <p:blipFill>
          <a:blip r:embed="rId3"/>
          <a:stretch>
            <a:fillRect/>
          </a:stretch>
        </p:blipFill>
        <p:spPr>
          <a:xfrm>
            <a:off x="412869" y="1457864"/>
            <a:ext cx="4237731" cy="4610279"/>
          </a:xfrm>
          <a:prstGeom prst="rect">
            <a:avLst/>
          </a:prstGeom>
          <a:ln>
            <a:solidFill>
              <a:schemeClr val="tx1">
                <a:lumMod val="20000"/>
                <a:lumOff val="80000"/>
              </a:schemeClr>
            </a:solidFill>
          </a:ln>
          <a:effectLst>
            <a:outerShdw blurRad="50800" dist="38100" dir="5400000" algn="t" rotWithShape="0">
              <a:prstClr val="black">
                <a:alpha val="40000"/>
              </a:prstClr>
            </a:outerShdw>
          </a:effectLst>
        </p:spPr>
      </p:pic>
      <p:sp>
        <p:nvSpPr>
          <p:cNvPr id="6" name="Oval 5">
            <a:extLst>
              <a:ext uri="{FF2B5EF4-FFF2-40B4-BE49-F238E27FC236}">
                <a16:creationId xmlns:a16="http://schemas.microsoft.com/office/drawing/2014/main" id="{E0E57019-9EC5-4599-9FB9-76EAC0353208}"/>
              </a:ext>
            </a:extLst>
          </p:cNvPr>
          <p:cNvSpPr/>
          <p:nvPr/>
        </p:nvSpPr>
        <p:spPr>
          <a:xfrm>
            <a:off x="1285190" y="2472825"/>
            <a:ext cx="2631057" cy="3795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a:extLst>
              <a:ext uri="{FF2B5EF4-FFF2-40B4-BE49-F238E27FC236}">
                <a16:creationId xmlns:a16="http://schemas.microsoft.com/office/drawing/2014/main" id="{3F0CA373-1D7A-4C22-AF76-89C389B43509}"/>
              </a:ext>
            </a:extLst>
          </p:cNvPr>
          <p:cNvSpPr/>
          <p:nvPr/>
        </p:nvSpPr>
        <p:spPr>
          <a:xfrm>
            <a:off x="1389691" y="5400137"/>
            <a:ext cx="2631057" cy="3795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itle 3">
            <a:extLst>
              <a:ext uri="{FF2B5EF4-FFF2-40B4-BE49-F238E27FC236}">
                <a16:creationId xmlns:a16="http://schemas.microsoft.com/office/drawing/2014/main" id="{33F83508-42DB-4F57-B2A0-3DF16F1A140A}"/>
              </a:ext>
            </a:extLst>
          </p:cNvPr>
          <p:cNvSpPr>
            <a:spLocks noGrp="1"/>
          </p:cNvSpPr>
          <p:nvPr>
            <p:ph type="title"/>
          </p:nvPr>
        </p:nvSpPr>
        <p:spPr>
          <a:xfrm>
            <a:off x="292099" y="313765"/>
            <a:ext cx="9805211" cy="855655"/>
          </a:xfrm>
        </p:spPr>
        <p:txBody>
          <a:bodyPr>
            <a:noAutofit/>
          </a:bodyPr>
          <a:lstStyle/>
          <a:p>
            <a:pPr>
              <a:lnSpc>
                <a:spcPct val="100000"/>
              </a:lnSpc>
              <a:spcBef>
                <a:spcPts val="600"/>
              </a:spcBef>
              <a:spcAft>
                <a:spcPts val="600"/>
              </a:spcAft>
            </a:pPr>
            <a:r>
              <a:rPr lang="en-GB" dirty="0"/>
              <a:t>Determine the focus of the assessment tool </a:t>
            </a:r>
            <a:br>
              <a:rPr lang="en-GB" dirty="0"/>
            </a:br>
            <a:r>
              <a:rPr lang="en-GB" sz="2000" dirty="0">
                <a:solidFill>
                  <a:schemeClr val="accent4"/>
                </a:solidFill>
              </a:rPr>
              <a:t>Identifying the context in which the Assessment Tool will be used</a:t>
            </a:r>
          </a:p>
        </p:txBody>
      </p:sp>
    </p:spTree>
    <p:extLst>
      <p:ext uri="{BB962C8B-B14F-4D97-AF65-F5344CB8AC3E}">
        <p14:creationId xmlns:p14="http://schemas.microsoft.com/office/powerpoint/2010/main" val="8732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E7D084F-1885-4A64-93D4-2F1738EB8C6E}"/>
              </a:ext>
            </a:extLst>
          </p:cNvPr>
          <p:cNvSpPr txBox="1"/>
          <p:nvPr/>
        </p:nvSpPr>
        <p:spPr>
          <a:xfrm>
            <a:off x="2614842" y="5387399"/>
            <a:ext cx="6962313" cy="923330"/>
          </a:xfrm>
          <a:prstGeom prst="rect">
            <a:avLst/>
          </a:prstGeom>
          <a:solidFill>
            <a:schemeClr val="accent2">
              <a:lumMod val="20000"/>
              <a:lumOff val="80000"/>
            </a:schemeClr>
          </a:solidFill>
        </p:spPr>
        <p:txBody>
          <a:bodyPr wrap="square">
            <a:spAutoFit/>
          </a:bodyPr>
          <a:lstStyle/>
          <a:p>
            <a:pPr algn="ctr">
              <a:spcBef>
                <a:spcPts val="600"/>
              </a:spcBef>
              <a:spcAft>
                <a:spcPts val="600"/>
              </a:spcAft>
            </a:pPr>
            <a:r>
              <a:rPr lang="en-AU" b="1" dirty="0">
                <a:solidFill>
                  <a:schemeClr val="accent2">
                    <a:lumMod val="50000"/>
                  </a:schemeClr>
                </a:solidFill>
              </a:rPr>
              <a:t>What information do you have at your disposal to work with when designing your tools and their associated industry relevant activities?</a:t>
            </a:r>
          </a:p>
        </p:txBody>
      </p:sp>
      <p:graphicFrame>
        <p:nvGraphicFramePr>
          <p:cNvPr id="6" name="Diagram 5">
            <a:extLst>
              <a:ext uri="{FF2B5EF4-FFF2-40B4-BE49-F238E27FC236}">
                <a16:creationId xmlns:a16="http://schemas.microsoft.com/office/drawing/2014/main" id="{EB106800-028D-4493-9B59-A69285A42BDB}"/>
              </a:ext>
            </a:extLst>
          </p:cNvPr>
          <p:cNvGraphicFramePr/>
          <p:nvPr>
            <p:extLst>
              <p:ext uri="{D42A27DB-BD31-4B8C-83A1-F6EECF244321}">
                <p14:modId xmlns:p14="http://schemas.microsoft.com/office/powerpoint/2010/main" val="25892294"/>
              </p:ext>
            </p:extLst>
          </p:nvPr>
        </p:nvGraphicFramePr>
        <p:xfrm>
          <a:off x="955367" y="-197534"/>
          <a:ext cx="10281265" cy="5132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1D0E9B71-14B9-4DA1-8AB9-E0172C00061B}"/>
              </a:ext>
            </a:extLst>
          </p:cNvPr>
          <p:cNvSpPr txBox="1"/>
          <p:nvPr/>
        </p:nvSpPr>
        <p:spPr>
          <a:xfrm>
            <a:off x="2032000" y="3776379"/>
            <a:ext cx="8128000" cy="1477328"/>
          </a:xfrm>
          <a:prstGeom prst="rect">
            <a:avLst/>
          </a:prstGeom>
          <a:noFill/>
        </p:spPr>
        <p:txBody>
          <a:bodyPr wrap="square" rtlCol="0">
            <a:spAutoFit/>
          </a:bodyPr>
          <a:lstStyle/>
          <a:p>
            <a:pPr algn="ctr"/>
            <a:r>
              <a:rPr lang="en-AU" dirty="0">
                <a:solidFill>
                  <a:schemeClr val="accent5"/>
                </a:solidFill>
              </a:rPr>
              <a:t>Industry Relevant Tasks </a:t>
            </a:r>
            <a:r>
              <a:rPr lang="en-AU" dirty="0"/>
              <a:t>that enable the learner to perform </a:t>
            </a:r>
            <a:r>
              <a:rPr lang="en-AU" dirty="0">
                <a:solidFill>
                  <a:schemeClr val="accent5"/>
                </a:solidFill>
              </a:rPr>
              <a:t>industry relevant skills</a:t>
            </a:r>
            <a:r>
              <a:rPr lang="en-AU" dirty="0"/>
              <a:t> and apply </a:t>
            </a:r>
            <a:r>
              <a:rPr lang="en-AU" dirty="0">
                <a:solidFill>
                  <a:schemeClr val="accent5"/>
                </a:solidFill>
              </a:rPr>
              <a:t>industry relevant knowledge</a:t>
            </a:r>
          </a:p>
          <a:p>
            <a:pPr algn="ctr"/>
            <a:endParaRPr lang="en-AU" dirty="0"/>
          </a:p>
          <a:p>
            <a:pPr algn="ctr"/>
            <a:r>
              <a:rPr lang="en-AU" dirty="0"/>
              <a:t>Are </a:t>
            </a:r>
            <a:r>
              <a:rPr lang="en-AU" b="1" dirty="0"/>
              <a:t>YOU</a:t>
            </a:r>
            <a:r>
              <a:rPr lang="en-AU" dirty="0"/>
              <a:t> the </a:t>
            </a:r>
            <a:r>
              <a:rPr lang="en-AU" dirty="0">
                <a:solidFill>
                  <a:schemeClr val="accent2"/>
                </a:solidFill>
              </a:rPr>
              <a:t>subject matter expert</a:t>
            </a:r>
            <a:r>
              <a:rPr lang="en-AU" dirty="0"/>
              <a:t>?</a:t>
            </a:r>
          </a:p>
          <a:p>
            <a:pPr algn="ctr"/>
            <a:r>
              <a:rPr lang="en-AU" dirty="0"/>
              <a:t>Are you working alongside a </a:t>
            </a:r>
            <a:r>
              <a:rPr lang="en-AU" dirty="0">
                <a:solidFill>
                  <a:schemeClr val="accent2"/>
                </a:solidFill>
              </a:rPr>
              <a:t>subject matter expert</a:t>
            </a:r>
            <a:r>
              <a:rPr lang="en-AU" dirty="0"/>
              <a:t>? </a:t>
            </a:r>
          </a:p>
        </p:txBody>
      </p:sp>
      <p:sp>
        <p:nvSpPr>
          <p:cNvPr id="2" name="Plus Sign 1">
            <a:extLst>
              <a:ext uri="{FF2B5EF4-FFF2-40B4-BE49-F238E27FC236}">
                <a16:creationId xmlns:a16="http://schemas.microsoft.com/office/drawing/2014/main" id="{64A10237-2BFA-44CD-823E-7B80D7DAF27A}"/>
              </a:ext>
            </a:extLst>
          </p:cNvPr>
          <p:cNvSpPr/>
          <p:nvPr/>
        </p:nvSpPr>
        <p:spPr>
          <a:xfrm>
            <a:off x="9277313" y="2230897"/>
            <a:ext cx="245806" cy="275573"/>
          </a:xfrm>
          <a:prstGeom prst="mathPlu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9" name="Plus Sign 8">
            <a:extLst>
              <a:ext uri="{FF2B5EF4-FFF2-40B4-BE49-F238E27FC236}">
                <a16:creationId xmlns:a16="http://schemas.microsoft.com/office/drawing/2014/main" id="{7CAE05AF-B873-4330-9065-64B4EE381B99}"/>
              </a:ext>
            </a:extLst>
          </p:cNvPr>
          <p:cNvSpPr/>
          <p:nvPr/>
        </p:nvSpPr>
        <p:spPr>
          <a:xfrm>
            <a:off x="7453431" y="2230897"/>
            <a:ext cx="245806" cy="275573"/>
          </a:xfrm>
          <a:prstGeom prst="mathPlu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0" name="Title 3">
            <a:extLst>
              <a:ext uri="{FF2B5EF4-FFF2-40B4-BE49-F238E27FC236}">
                <a16:creationId xmlns:a16="http://schemas.microsoft.com/office/drawing/2014/main" id="{CF381250-B927-40F0-AF68-6ED39DB8B746}"/>
              </a:ext>
            </a:extLst>
          </p:cNvPr>
          <p:cNvSpPr>
            <a:spLocks noGrp="1"/>
          </p:cNvSpPr>
          <p:nvPr>
            <p:ph type="title"/>
          </p:nvPr>
        </p:nvSpPr>
        <p:spPr>
          <a:xfrm>
            <a:off x="292099" y="313765"/>
            <a:ext cx="9805211" cy="855655"/>
          </a:xfrm>
        </p:spPr>
        <p:txBody>
          <a:bodyPr>
            <a:noAutofit/>
          </a:bodyPr>
          <a:lstStyle/>
          <a:p>
            <a:pPr>
              <a:lnSpc>
                <a:spcPct val="100000"/>
              </a:lnSpc>
              <a:spcBef>
                <a:spcPts val="600"/>
              </a:spcBef>
              <a:spcAft>
                <a:spcPts val="600"/>
              </a:spcAft>
            </a:pPr>
            <a:r>
              <a:rPr lang="en-GB" dirty="0"/>
              <a:t>Determine the focus of the assessment tool </a:t>
            </a:r>
            <a:br>
              <a:rPr lang="en-GB" dirty="0"/>
            </a:br>
            <a:r>
              <a:rPr lang="en-GB" sz="2000" dirty="0">
                <a:solidFill>
                  <a:schemeClr val="accent4"/>
                </a:solidFill>
              </a:rPr>
              <a:t>Identifying the context in which the Assessment Tool will be used</a:t>
            </a:r>
          </a:p>
        </p:txBody>
      </p:sp>
    </p:spTree>
    <p:extLst>
      <p:ext uri="{BB962C8B-B14F-4D97-AF65-F5344CB8AC3E}">
        <p14:creationId xmlns:p14="http://schemas.microsoft.com/office/powerpoint/2010/main" val="374332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4FD5CA9D-0EA3-4D0F-AA13-4A41EAC49B26}"/>
              </a:ext>
            </a:extLst>
          </p:cNvPr>
          <p:cNvGrpSpPr/>
          <p:nvPr/>
        </p:nvGrpSpPr>
        <p:grpSpPr>
          <a:xfrm>
            <a:off x="937692" y="2009303"/>
            <a:ext cx="4933739" cy="2407298"/>
            <a:chOff x="1031337" y="2204787"/>
            <a:chExt cx="4933739" cy="2407298"/>
          </a:xfrm>
        </p:grpSpPr>
        <p:sp>
          <p:nvSpPr>
            <p:cNvPr id="2" name="Oval 1">
              <a:extLst>
                <a:ext uri="{FF2B5EF4-FFF2-40B4-BE49-F238E27FC236}">
                  <a16:creationId xmlns:a16="http://schemas.microsoft.com/office/drawing/2014/main" id="{F963ECDB-E490-4822-BD2A-DA2D22B5F153}"/>
                </a:ext>
              </a:extLst>
            </p:cNvPr>
            <p:cNvSpPr/>
            <p:nvPr/>
          </p:nvSpPr>
          <p:spPr>
            <a:xfrm>
              <a:off x="3557778" y="2204787"/>
              <a:ext cx="2407298" cy="2407298"/>
            </a:xfrm>
            <a:prstGeom prst="ellipse">
              <a:avLst/>
            </a:prstGeom>
            <a:solidFill>
              <a:srgbClr val="00206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Training Package</a:t>
              </a:r>
            </a:p>
          </p:txBody>
        </p:sp>
        <p:grpSp>
          <p:nvGrpSpPr>
            <p:cNvPr id="13" name="Group 12">
              <a:extLst>
                <a:ext uri="{FF2B5EF4-FFF2-40B4-BE49-F238E27FC236}">
                  <a16:creationId xmlns:a16="http://schemas.microsoft.com/office/drawing/2014/main" id="{B870A5E6-F77A-457D-A980-7C897ACBDE9D}"/>
                </a:ext>
              </a:extLst>
            </p:cNvPr>
            <p:cNvGrpSpPr/>
            <p:nvPr/>
          </p:nvGrpSpPr>
          <p:grpSpPr>
            <a:xfrm>
              <a:off x="1031337" y="2790029"/>
              <a:ext cx="1987560" cy="1200329"/>
              <a:chOff x="1786213" y="3892550"/>
              <a:chExt cx="3561643" cy="2171700"/>
            </a:xfrm>
          </p:grpSpPr>
          <p:pic>
            <p:nvPicPr>
              <p:cNvPr id="14" name="Picture 13">
                <a:extLst>
                  <a:ext uri="{FF2B5EF4-FFF2-40B4-BE49-F238E27FC236}">
                    <a16:creationId xmlns:a16="http://schemas.microsoft.com/office/drawing/2014/main" id="{880F7605-B9C9-4F07-B7F6-C18E840512B9}"/>
                  </a:ext>
                </a:extLst>
              </p:cNvPr>
              <p:cNvPicPr>
                <a:picLocks noChangeAspect="1"/>
              </p:cNvPicPr>
              <p:nvPr/>
            </p:nvPicPr>
            <p:blipFill>
              <a:blip r:embed="rId3"/>
              <a:stretch>
                <a:fillRect/>
              </a:stretch>
            </p:blipFill>
            <p:spPr>
              <a:xfrm>
                <a:off x="1786213" y="3892550"/>
                <a:ext cx="1560998" cy="2171700"/>
              </a:xfrm>
              <a:prstGeom prst="rect">
                <a:avLst/>
              </a:prstGeom>
            </p:spPr>
          </p:pic>
          <p:pic>
            <p:nvPicPr>
              <p:cNvPr id="15" name="Picture 14">
                <a:extLst>
                  <a:ext uri="{FF2B5EF4-FFF2-40B4-BE49-F238E27FC236}">
                    <a16:creationId xmlns:a16="http://schemas.microsoft.com/office/drawing/2014/main" id="{E31F3524-DAE0-4293-9FBC-C64FC0681208}"/>
                  </a:ext>
                </a:extLst>
              </p:cNvPr>
              <p:cNvPicPr>
                <a:picLocks noChangeAspect="1"/>
              </p:cNvPicPr>
              <p:nvPr/>
            </p:nvPicPr>
            <p:blipFill>
              <a:blip r:embed="rId4"/>
              <a:stretch>
                <a:fillRect/>
              </a:stretch>
            </p:blipFill>
            <p:spPr>
              <a:xfrm>
                <a:off x="3790950" y="3892550"/>
                <a:ext cx="1556906" cy="2171700"/>
              </a:xfrm>
              <a:prstGeom prst="rect">
                <a:avLst/>
              </a:prstGeom>
            </p:spPr>
          </p:pic>
          <p:sp>
            <p:nvSpPr>
              <p:cNvPr id="16" name="Plus Sign 15">
                <a:extLst>
                  <a:ext uri="{FF2B5EF4-FFF2-40B4-BE49-F238E27FC236}">
                    <a16:creationId xmlns:a16="http://schemas.microsoft.com/office/drawing/2014/main" id="{06BC2215-00D9-4D4A-BB4C-61B746A53CC9}"/>
                  </a:ext>
                </a:extLst>
              </p:cNvPr>
              <p:cNvSpPr/>
              <p:nvPr/>
            </p:nvSpPr>
            <p:spPr>
              <a:xfrm>
                <a:off x="3393143" y="4657725"/>
                <a:ext cx="351874" cy="392431"/>
              </a:xfrm>
              <a:prstGeom prst="mathPlus">
                <a:avLst/>
              </a:prstGeom>
              <a:solidFill>
                <a:schemeClr val="bg2">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grpSp>
        <p:nvGrpSpPr>
          <p:cNvPr id="22" name="Group 21">
            <a:extLst>
              <a:ext uri="{FF2B5EF4-FFF2-40B4-BE49-F238E27FC236}">
                <a16:creationId xmlns:a16="http://schemas.microsoft.com/office/drawing/2014/main" id="{D2F2FE12-91E8-49CA-9A4D-0A9BE72EA032}"/>
              </a:ext>
            </a:extLst>
          </p:cNvPr>
          <p:cNvGrpSpPr/>
          <p:nvPr/>
        </p:nvGrpSpPr>
        <p:grpSpPr>
          <a:xfrm>
            <a:off x="1392934" y="3959666"/>
            <a:ext cx="4288353" cy="2092212"/>
            <a:chOff x="1486579" y="4155150"/>
            <a:chExt cx="4288353" cy="2092212"/>
          </a:xfrm>
        </p:grpSpPr>
        <p:sp>
          <p:nvSpPr>
            <p:cNvPr id="7" name="Arrow: Down 6">
              <a:extLst>
                <a:ext uri="{FF2B5EF4-FFF2-40B4-BE49-F238E27FC236}">
                  <a16:creationId xmlns:a16="http://schemas.microsoft.com/office/drawing/2014/main" id="{E67EE93F-06F1-40BF-8EE2-4730D4ECB0A9}"/>
                </a:ext>
              </a:extLst>
            </p:cNvPr>
            <p:cNvSpPr/>
            <p:nvPr/>
          </p:nvSpPr>
          <p:spPr>
            <a:xfrm rot="2434639">
              <a:off x="3557777" y="4155150"/>
              <a:ext cx="634481" cy="705645"/>
            </a:xfrm>
            <a:prstGeom prst="downArrow">
              <a:avLst/>
            </a:prstGeom>
            <a:solidFill>
              <a:srgbClr val="00206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a:extLst>
                <a:ext uri="{FF2B5EF4-FFF2-40B4-BE49-F238E27FC236}">
                  <a16:creationId xmlns:a16="http://schemas.microsoft.com/office/drawing/2014/main" id="{B3EBBDE1-65A5-4B33-BE57-5BBBDC89D74A}"/>
                </a:ext>
              </a:extLst>
            </p:cNvPr>
            <p:cNvSpPr txBox="1"/>
            <p:nvPr/>
          </p:nvSpPr>
          <p:spPr>
            <a:xfrm>
              <a:off x="1486579" y="4923923"/>
              <a:ext cx="4288353" cy="1323439"/>
            </a:xfrm>
            <a:prstGeom prst="rect">
              <a:avLst/>
            </a:prstGeom>
            <a:noFill/>
          </p:spPr>
          <p:txBody>
            <a:bodyPr wrap="none" rtlCol="0">
              <a:spAutoFit/>
            </a:bodyPr>
            <a:lstStyle/>
            <a:p>
              <a:pPr algn="ctr"/>
              <a:r>
                <a:rPr lang="en-AU" sz="2000" dirty="0">
                  <a:solidFill>
                    <a:srgbClr val="002060"/>
                  </a:solidFill>
                </a:rPr>
                <a:t>Standards</a:t>
              </a:r>
            </a:p>
            <a:p>
              <a:pPr algn="ctr"/>
              <a:r>
                <a:rPr lang="en-AU" sz="2000" dirty="0">
                  <a:solidFill>
                    <a:srgbClr val="002060"/>
                  </a:solidFill>
                </a:rPr>
                <a:t>Industry Reference Committees</a:t>
              </a:r>
            </a:p>
            <a:p>
              <a:pPr algn="ctr"/>
              <a:r>
                <a:rPr lang="en-AU" sz="2000" dirty="0">
                  <a:solidFill>
                    <a:srgbClr val="002060"/>
                  </a:solidFill>
                </a:rPr>
                <a:t>Skills Service Organisations</a:t>
              </a:r>
            </a:p>
            <a:p>
              <a:pPr algn="ctr"/>
              <a:r>
                <a:rPr lang="en-AU" sz="2000" dirty="0">
                  <a:solidFill>
                    <a:srgbClr val="002060"/>
                  </a:solidFill>
                </a:rPr>
                <a:t>Australian Industry Skills Committee</a:t>
              </a:r>
            </a:p>
          </p:txBody>
        </p:sp>
      </p:grpSp>
      <p:grpSp>
        <p:nvGrpSpPr>
          <p:cNvPr id="23" name="Group 22">
            <a:extLst>
              <a:ext uri="{FF2B5EF4-FFF2-40B4-BE49-F238E27FC236}">
                <a16:creationId xmlns:a16="http://schemas.microsoft.com/office/drawing/2014/main" id="{6B383CA6-4A49-4E3F-8610-A8CF13CE2C7C}"/>
              </a:ext>
            </a:extLst>
          </p:cNvPr>
          <p:cNvGrpSpPr/>
          <p:nvPr/>
        </p:nvGrpSpPr>
        <p:grpSpPr>
          <a:xfrm>
            <a:off x="6257096" y="2009303"/>
            <a:ext cx="4754016" cy="4704292"/>
            <a:chOff x="6350741" y="2204787"/>
            <a:chExt cx="4754016" cy="4704292"/>
          </a:xfrm>
        </p:grpSpPr>
        <p:sp>
          <p:nvSpPr>
            <p:cNvPr id="3" name="Oval 2">
              <a:extLst>
                <a:ext uri="{FF2B5EF4-FFF2-40B4-BE49-F238E27FC236}">
                  <a16:creationId xmlns:a16="http://schemas.microsoft.com/office/drawing/2014/main" id="{E76ECE9E-DA8C-430E-A88A-42F1810679E4}"/>
                </a:ext>
              </a:extLst>
            </p:cNvPr>
            <p:cNvSpPr/>
            <p:nvPr/>
          </p:nvSpPr>
          <p:spPr>
            <a:xfrm>
              <a:off x="6350741" y="2204787"/>
              <a:ext cx="2407298" cy="2407298"/>
            </a:xfrm>
            <a:prstGeom prst="ellipse">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AU" sz="2000" b="1" dirty="0"/>
                <a:t>Industry Information</a:t>
              </a:r>
            </a:p>
          </p:txBody>
        </p:sp>
        <p:pic>
          <p:nvPicPr>
            <p:cNvPr id="18" name="Picture 17">
              <a:extLst>
                <a:ext uri="{FF2B5EF4-FFF2-40B4-BE49-F238E27FC236}">
                  <a16:creationId xmlns:a16="http://schemas.microsoft.com/office/drawing/2014/main" id="{7E67256C-B3D5-4DF7-BE8E-DD3F0D4D0B99}"/>
                </a:ext>
              </a:extLst>
            </p:cNvPr>
            <p:cNvPicPr>
              <a:picLocks noChangeAspect="1"/>
            </p:cNvPicPr>
            <p:nvPr/>
          </p:nvPicPr>
          <p:blipFill>
            <a:blip r:embed="rId5"/>
            <a:stretch>
              <a:fillRect/>
            </a:stretch>
          </p:blipFill>
          <p:spPr>
            <a:xfrm flipH="1">
              <a:off x="8580686" y="3055536"/>
              <a:ext cx="2524071" cy="3853543"/>
            </a:xfrm>
            <a:prstGeom prst="rect">
              <a:avLst/>
            </a:prstGeom>
          </p:spPr>
        </p:pic>
      </p:grpSp>
      <p:grpSp>
        <p:nvGrpSpPr>
          <p:cNvPr id="24" name="Group 23">
            <a:extLst>
              <a:ext uri="{FF2B5EF4-FFF2-40B4-BE49-F238E27FC236}">
                <a16:creationId xmlns:a16="http://schemas.microsoft.com/office/drawing/2014/main" id="{08377019-CBDD-4E3D-987E-0F4D3CE0C303}"/>
              </a:ext>
            </a:extLst>
          </p:cNvPr>
          <p:cNvGrpSpPr/>
          <p:nvPr/>
        </p:nvGrpSpPr>
        <p:grpSpPr>
          <a:xfrm>
            <a:off x="7038092" y="3998256"/>
            <a:ext cx="2770858" cy="1745846"/>
            <a:chOff x="7131737" y="4193740"/>
            <a:chExt cx="2770858" cy="1745846"/>
          </a:xfrm>
        </p:grpSpPr>
        <p:sp>
          <p:nvSpPr>
            <p:cNvPr id="9" name="Arrow: Down 8">
              <a:extLst>
                <a:ext uri="{FF2B5EF4-FFF2-40B4-BE49-F238E27FC236}">
                  <a16:creationId xmlns:a16="http://schemas.microsoft.com/office/drawing/2014/main" id="{41999086-4942-4A62-A9A2-86029BEEDDB5}"/>
                </a:ext>
              </a:extLst>
            </p:cNvPr>
            <p:cNvSpPr/>
            <p:nvPr/>
          </p:nvSpPr>
          <p:spPr>
            <a:xfrm rot="18686323">
              <a:off x="7966345" y="4158158"/>
              <a:ext cx="634481" cy="705645"/>
            </a:xfrm>
            <a:prstGeom prst="downArrow">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sp>
          <p:nvSpPr>
            <p:cNvPr id="12" name="TextBox 11">
              <a:extLst>
                <a:ext uri="{FF2B5EF4-FFF2-40B4-BE49-F238E27FC236}">
                  <a16:creationId xmlns:a16="http://schemas.microsoft.com/office/drawing/2014/main" id="{B7919193-0B33-42E7-A097-E392F117A899}"/>
                </a:ext>
              </a:extLst>
            </p:cNvPr>
            <p:cNvSpPr txBox="1"/>
            <p:nvPr/>
          </p:nvSpPr>
          <p:spPr>
            <a:xfrm>
              <a:off x="7131737" y="4923923"/>
              <a:ext cx="2770858" cy="1015663"/>
            </a:xfrm>
            <a:prstGeom prst="rect">
              <a:avLst/>
            </a:prstGeom>
            <a:noFill/>
          </p:spPr>
          <p:txBody>
            <a:bodyPr wrap="square" rtlCol="0">
              <a:spAutoFit/>
            </a:bodyPr>
            <a:lstStyle/>
            <a:p>
              <a:pPr algn="ctr"/>
              <a:r>
                <a:rPr lang="en-AU" sz="2000" dirty="0">
                  <a:solidFill>
                    <a:schemeClr val="accent6">
                      <a:lumMod val="50000"/>
                    </a:schemeClr>
                  </a:solidFill>
                </a:rPr>
                <a:t>Industry relevant Assessment Task Activities</a:t>
              </a:r>
            </a:p>
          </p:txBody>
        </p:sp>
      </p:grpSp>
      <p:sp>
        <p:nvSpPr>
          <p:cNvPr id="27" name="Title 3">
            <a:extLst>
              <a:ext uri="{FF2B5EF4-FFF2-40B4-BE49-F238E27FC236}">
                <a16:creationId xmlns:a16="http://schemas.microsoft.com/office/drawing/2014/main" id="{C230915F-5CE3-4783-85BE-1D31750F3E0E}"/>
              </a:ext>
            </a:extLst>
          </p:cNvPr>
          <p:cNvSpPr>
            <a:spLocks noGrp="1"/>
          </p:cNvSpPr>
          <p:nvPr>
            <p:ph type="title"/>
          </p:nvPr>
        </p:nvSpPr>
        <p:spPr>
          <a:xfrm>
            <a:off x="292100" y="284672"/>
            <a:ext cx="9964708" cy="1179295"/>
          </a:xfrm>
        </p:spPr>
        <p:txBody>
          <a:bodyPr>
            <a:noAutofit/>
          </a:bodyPr>
          <a:lstStyle/>
          <a:p>
            <a:pPr>
              <a:lnSpc>
                <a:spcPct val="100000"/>
              </a:lnSpc>
              <a:spcBef>
                <a:spcPts val="600"/>
              </a:spcBef>
              <a:spcAft>
                <a:spcPts val="600"/>
              </a:spcAft>
            </a:pPr>
            <a:r>
              <a:rPr lang="en-GB" dirty="0"/>
              <a:t>Determine the focus of the assessment tool </a:t>
            </a:r>
            <a:br>
              <a:rPr lang="en-GB" dirty="0"/>
            </a:br>
            <a:r>
              <a:rPr lang="en-GB" sz="2000" dirty="0">
                <a:solidFill>
                  <a:schemeClr val="accent4"/>
                </a:solidFill>
              </a:rPr>
              <a:t>Industry Requirements and Relevant Contextualisation Guidelines and other related documentation</a:t>
            </a:r>
          </a:p>
        </p:txBody>
      </p:sp>
    </p:spTree>
    <p:extLst>
      <p:ext uri="{BB962C8B-B14F-4D97-AF65-F5344CB8AC3E}">
        <p14:creationId xmlns:p14="http://schemas.microsoft.com/office/powerpoint/2010/main" val="61445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1CB38426-E359-414E-A3DC-D3805C893DEE}"/>
              </a:ext>
            </a:extLst>
          </p:cNvPr>
          <p:cNvGraphicFramePr/>
          <p:nvPr>
            <p:extLst>
              <p:ext uri="{D42A27DB-BD31-4B8C-83A1-F6EECF244321}">
                <p14:modId xmlns:p14="http://schemas.microsoft.com/office/powerpoint/2010/main" val="1086674748"/>
              </p:ext>
            </p:extLst>
          </p:nvPr>
        </p:nvGraphicFramePr>
        <p:xfrm>
          <a:off x="1540546" y="392030"/>
          <a:ext cx="9110908" cy="60739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2" name="Group 31">
            <a:extLst>
              <a:ext uri="{FF2B5EF4-FFF2-40B4-BE49-F238E27FC236}">
                <a16:creationId xmlns:a16="http://schemas.microsoft.com/office/drawing/2014/main" id="{A5CBC5AC-7064-41F8-AFFB-D780500146D1}"/>
              </a:ext>
            </a:extLst>
          </p:cNvPr>
          <p:cNvGrpSpPr/>
          <p:nvPr/>
        </p:nvGrpSpPr>
        <p:grpSpPr>
          <a:xfrm>
            <a:off x="9414457" y="2837273"/>
            <a:ext cx="1797229" cy="978794"/>
            <a:chOff x="9414457" y="2837273"/>
            <a:chExt cx="1797229" cy="978794"/>
          </a:xfrm>
        </p:grpSpPr>
        <p:sp>
          <p:nvSpPr>
            <p:cNvPr id="26" name="Rectangle: Rounded Corners 25">
              <a:extLst>
                <a:ext uri="{FF2B5EF4-FFF2-40B4-BE49-F238E27FC236}">
                  <a16:creationId xmlns:a16="http://schemas.microsoft.com/office/drawing/2014/main" id="{1586F5FB-230B-4F79-ADF6-786C0474E76B}"/>
                </a:ext>
              </a:extLst>
            </p:cNvPr>
            <p:cNvSpPr/>
            <p:nvPr/>
          </p:nvSpPr>
          <p:spPr>
            <a:xfrm>
              <a:off x="9775066" y="2837273"/>
              <a:ext cx="1436620" cy="978794"/>
            </a:xfrm>
            <a:prstGeom prst="roundRect">
              <a:avLst/>
            </a:prstGeom>
            <a:ln>
              <a:solidFill>
                <a:schemeClr val="bg1"/>
              </a:solid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Job Role</a:t>
              </a:r>
            </a:p>
          </p:txBody>
        </p:sp>
        <p:sp>
          <p:nvSpPr>
            <p:cNvPr id="25" name="Arrow: Right 24">
              <a:extLst>
                <a:ext uri="{FF2B5EF4-FFF2-40B4-BE49-F238E27FC236}">
                  <a16:creationId xmlns:a16="http://schemas.microsoft.com/office/drawing/2014/main" id="{BEA71785-6B15-402C-B1FA-8E3CCF28C94F}"/>
                </a:ext>
              </a:extLst>
            </p:cNvPr>
            <p:cNvSpPr/>
            <p:nvPr/>
          </p:nvSpPr>
          <p:spPr>
            <a:xfrm>
              <a:off x="9414457" y="3033675"/>
              <a:ext cx="463640" cy="591726"/>
            </a:xfrm>
            <a:prstGeom prst="rightArrow">
              <a:avLst/>
            </a:prstGeom>
            <a:ln>
              <a:solidFill>
                <a:schemeClr val="bg1"/>
              </a:solid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grpSp>
      <p:grpSp>
        <p:nvGrpSpPr>
          <p:cNvPr id="31" name="Group 30">
            <a:extLst>
              <a:ext uri="{FF2B5EF4-FFF2-40B4-BE49-F238E27FC236}">
                <a16:creationId xmlns:a16="http://schemas.microsoft.com/office/drawing/2014/main" id="{C2F1D347-DCD3-4F0B-9668-79169C8B8866}"/>
              </a:ext>
            </a:extLst>
          </p:cNvPr>
          <p:cNvGrpSpPr/>
          <p:nvPr/>
        </p:nvGrpSpPr>
        <p:grpSpPr>
          <a:xfrm>
            <a:off x="1076906" y="2837273"/>
            <a:ext cx="1781576" cy="978794"/>
            <a:chOff x="1076906" y="2837273"/>
            <a:chExt cx="1781576" cy="978794"/>
          </a:xfrm>
        </p:grpSpPr>
        <p:sp>
          <p:nvSpPr>
            <p:cNvPr id="28" name="Rectangle: Rounded Corners 27">
              <a:extLst>
                <a:ext uri="{FF2B5EF4-FFF2-40B4-BE49-F238E27FC236}">
                  <a16:creationId xmlns:a16="http://schemas.microsoft.com/office/drawing/2014/main" id="{D4CF9A53-99FC-4E6C-8F75-3B1801594D51}"/>
                </a:ext>
              </a:extLst>
            </p:cNvPr>
            <p:cNvSpPr/>
            <p:nvPr/>
          </p:nvSpPr>
          <p:spPr>
            <a:xfrm>
              <a:off x="1076906" y="2837273"/>
              <a:ext cx="1436620" cy="978794"/>
            </a:xfrm>
            <a:prstGeom prst="roundRect">
              <a:avLst/>
            </a:prstGeom>
            <a:solidFill>
              <a:schemeClr val="accent6"/>
            </a:solidFill>
            <a:ln>
              <a:solidFill>
                <a:schemeClr val="bg1"/>
              </a:solid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Author</a:t>
              </a:r>
            </a:p>
          </p:txBody>
        </p:sp>
        <p:sp>
          <p:nvSpPr>
            <p:cNvPr id="30" name="Arrow: Right 29">
              <a:extLst>
                <a:ext uri="{FF2B5EF4-FFF2-40B4-BE49-F238E27FC236}">
                  <a16:creationId xmlns:a16="http://schemas.microsoft.com/office/drawing/2014/main" id="{7CE31D2F-0314-4A5C-A111-41BF4BA4062A}"/>
                </a:ext>
              </a:extLst>
            </p:cNvPr>
            <p:cNvSpPr/>
            <p:nvPr/>
          </p:nvSpPr>
          <p:spPr>
            <a:xfrm>
              <a:off x="2394842" y="3030807"/>
              <a:ext cx="463640" cy="591726"/>
            </a:xfrm>
            <a:prstGeom prst="rightArrow">
              <a:avLst/>
            </a:prstGeom>
            <a:solidFill>
              <a:schemeClr val="accent6"/>
            </a:solidFill>
            <a:ln>
              <a:solidFill>
                <a:schemeClr val="bg1"/>
              </a:solid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319381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FACB5C-842F-4866-B54A-0B40940F8362}"/>
              </a:ext>
            </a:extLst>
          </p:cNvPr>
          <p:cNvSpPr txBox="1"/>
          <p:nvPr/>
        </p:nvSpPr>
        <p:spPr>
          <a:xfrm>
            <a:off x="292099" y="1500801"/>
            <a:ext cx="4947785" cy="4585871"/>
          </a:xfrm>
          <a:prstGeom prst="rect">
            <a:avLst/>
          </a:prstGeom>
          <a:noFill/>
        </p:spPr>
        <p:txBody>
          <a:bodyPr wrap="square" rtlCol="0">
            <a:spAutoFit/>
          </a:bodyPr>
          <a:lstStyle/>
          <a:p>
            <a:pPr>
              <a:spcBef>
                <a:spcPts val="600"/>
              </a:spcBef>
              <a:spcAft>
                <a:spcPts val="600"/>
              </a:spcAft>
            </a:pPr>
            <a:r>
              <a:rPr lang="en-GB" dirty="0">
                <a:solidFill>
                  <a:schemeClr val="accent2"/>
                </a:solidFill>
              </a:rPr>
              <a:t>Dimensions of Competency</a:t>
            </a:r>
          </a:p>
          <a:p>
            <a:pPr marL="285750" indent="-285750">
              <a:spcBef>
                <a:spcPts val="600"/>
              </a:spcBef>
              <a:spcAft>
                <a:spcPts val="600"/>
              </a:spcAft>
              <a:buFont typeface="Arial" panose="020B0604020202020204" pitchFamily="34" charset="0"/>
              <a:buChar char="•"/>
            </a:pPr>
            <a:r>
              <a:rPr lang="en-GB" b="1" dirty="0"/>
              <a:t>Task skills </a:t>
            </a:r>
            <a:r>
              <a:rPr lang="en-GB" dirty="0"/>
              <a:t>– Learner performs the assigned task</a:t>
            </a:r>
          </a:p>
          <a:p>
            <a:pPr marL="285750" indent="-285750">
              <a:spcBef>
                <a:spcPts val="600"/>
              </a:spcBef>
              <a:spcAft>
                <a:spcPts val="600"/>
              </a:spcAft>
              <a:buFont typeface="Arial" panose="020B0604020202020204" pitchFamily="34" charset="0"/>
              <a:buChar char="•"/>
            </a:pPr>
            <a:r>
              <a:rPr lang="en-GB" b="1" dirty="0"/>
              <a:t>Task Management Skills </a:t>
            </a:r>
            <a:r>
              <a:rPr lang="en-GB" dirty="0"/>
              <a:t>– Learner is required to organise the job and task specifics in order to perform the task </a:t>
            </a:r>
          </a:p>
          <a:p>
            <a:pPr marL="285750" indent="-285750">
              <a:spcBef>
                <a:spcPts val="600"/>
              </a:spcBef>
              <a:spcAft>
                <a:spcPts val="600"/>
              </a:spcAft>
              <a:buFont typeface="Arial" panose="020B0604020202020204" pitchFamily="34" charset="0"/>
              <a:buChar char="•"/>
            </a:pPr>
            <a:r>
              <a:rPr lang="en-GB" b="1" dirty="0"/>
              <a:t>Contingency Management Skills </a:t>
            </a:r>
            <a:r>
              <a:rPr lang="en-GB" dirty="0"/>
              <a:t>– Learner is faced with decisions as a result of task progress and outcomes and required to solve problems</a:t>
            </a:r>
          </a:p>
          <a:p>
            <a:pPr marL="285750" indent="-285750">
              <a:spcBef>
                <a:spcPts val="600"/>
              </a:spcBef>
              <a:spcAft>
                <a:spcPts val="600"/>
              </a:spcAft>
              <a:buFont typeface="Arial" panose="020B0604020202020204" pitchFamily="34" charset="0"/>
              <a:buChar char="•"/>
            </a:pPr>
            <a:r>
              <a:rPr lang="en-GB" b="1" dirty="0"/>
              <a:t>Job Role/Environment Skills </a:t>
            </a:r>
            <a:r>
              <a:rPr lang="en-GB" dirty="0"/>
              <a:t>– Learner performs task in accordance with the standards set by the organisation or associated with the workplace environment.</a:t>
            </a:r>
          </a:p>
        </p:txBody>
      </p:sp>
      <p:sp>
        <p:nvSpPr>
          <p:cNvPr id="3" name="Rectangle: Rounded Corners 2">
            <a:extLst>
              <a:ext uri="{FF2B5EF4-FFF2-40B4-BE49-F238E27FC236}">
                <a16:creationId xmlns:a16="http://schemas.microsoft.com/office/drawing/2014/main" id="{FC1EE7BB-9847-4874-AFB4-7687B2D767AE}"/>
              </a:ext>
            </a:extLst>
          </p:cNvPr>
          <p:cNvSpPr/>
          <p:nvPr/>
        </p:nvSpPr>
        <p:spPr>
          <a:xfrm>
            <a:off x="7353840" y="4773102"/>
            <a:ext cx="2249236" cy="1241862"/>
          </a:xfrm>
          <a:prstGeom prst="roundRect">
            <a:avLst/>
          </a:prstGeom>
          <a:ln>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Putting the Unit Requirements into Context</a:t>
            </a:r>
          </a:p>
        </p:txBody>
      </p:sp>
      <p:sp>
        <p:nvSpPr>
          <p:cNvPr id="7" name="Title 3">
            <a:extLst>
              <a:ext uri="{FF2B5EF4-FFF2-40B4-BE49-F238E27FC236}">
                <a16:creationId xmlns:a16="http://schemas.microsoft.com/office/drawing/2014/main" id="{323A6801-D19E-4BF0-99F4-9A07BAE9420E}"/>
              </a:ext>
            </a:extLst>
          </p:cNvPr>
          <p:cNvSpPr>
            <a:spLocks noGrp="1"/>
          </p:cNvSpPr>
          <p:nvPr>
            <p:ph type="title"/>
          </p:nvPr>
        </p:nvSpPr>
        <p:spPr>
          <a:xfrm>
            <a:off x="292099" y="284672"/>
            <a:ext cx="11631195" cy="1179295"/>
          </a:xfrm>
        </p:spPr>
        <p:txBody>
          <a:bodyPr>
            <a:noAutofit/>
          </a:bodyPr>
          <a:lstStyle/>
          <a:p>
            <a:pPr>
              <a:lnSpc>
                <a:spcPct val="100000"/>
              </a:lnSpc>
              <a:spcBef>
                <a:spcPts val="600"/>
              </a:spcBef>
              <a:spcAft>
                <a:spcPts val="600"/>
              </a:spcAft>
            </a:pPr>
            <a:r>
              <a:rPr lang="en-GB" dirty="0"/>
              <a:t>Determine the focus of the assessment tool </a:t>
            </a:r>
            <a:br>
              <a:rPr lang="en-GB" dirty="0"/>
            </a:br>
            <a:r>
              <a:rPr lang="en-GB" sz="2000" dirty="0">
                <a:solidFill>
                  <a:schemeClr val="accent4"/>
                </a:solidFill>
              </a:rPr>
              <a:t>Industry Requirements and Relevant Contextualisation Guidelines and other related documentation</a:t>
            </a:r>
          </a:p>
        </p:txBody>
      </p:sp>
      <p:pic>
        <p:nvPicPr>
          <p:cNvPr id="9" name="Picture 8">
            <a:extLst>
              <a:ext uri="{FF2B5EF4-FFF2-40B4-BE49-F238E27FC236}">
                <a16:creationId xmlns:a16="http://schemas.microsoft.com/office/drawing/2014/main" id="{2A660249-7AA0-43D2-B521-F30935C34F6A}"/>
              </a:ext>
            </a:extLst>
          </p:cNvPr>
          <p:cNvPicPr>
            <a:picLocks noChangeAspect="1"/>
          </p:cNvPicPr>
          <p:nvPr/>
        </p:nvPicPr>
        <p:blipFill>
          <a:blip r:embed="rId3"/>
          <a:stretch>
            <a:fillRect/>
          </a:stretch>
        </p:blipFill>
        <p:spPr>
          <a:xfrm>
            <a:off x="5444423" y="1463967"/>
            <a:ext cx="6068070" cy="3096272"/>
          </a:xfrm>
          <a:prstGeom prst="rect">
            <a:avLst/>
          </a:prstGeom>
        </p:spPr>
      </p:pic>
    </p:spTree>
    <p:extLst>
      <p:ext uri="{BB962C8B-B14F-4D97-AF65-F5344CB8AC3E}">
        <p14:creationId xmlns:p14="http://schemas.microsoft.com/office/powerpoint/2010/main" val="158447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100" y="284672"/>
            <a:ext cx="9964708" cy="1179295"/>
          </a:xfrm>
        </p:spPr>
        <p:txBody>
          <a:bodyPr>
            <a:noAutofit/>
          </a:bodyPr>
          <a:lstStyle/>
          <a:p>
            <a:pPr>
              <a:lnSpc>
                <a:spcPct val="100000"/>
              </a:lnSpc>
              <a:spcBef>
                <a:spcPts val="600"/>
              </a:spcBef>
              <a:spcAft>
                <a:spcPts val="600"/>
              </a:spcAft>
            </a:pPr>
            <a:r>
              <a:rPr lang="en-GB" dirty="0"/>
              <a:t>Determine the focus of the assessment tool </a:t>
            </a:r>
            <a:br>
              <a:rPr lang="en-GB" dirty="0"/>
            </a:br>
            <a:r>
              <a:rPr lang="en-GB" sz="2000" dirty="0">
                <a:solidFill>
                  <a:schemeClr val="accent4"/>
                </a:solidFill>
              </a:rPr>
              <a:t>Industry Requirements and Relevant Contextualisation Guidelines and other related documentation</a:t>
            </a:r>
          </a:p>
        </p:txBody>
      </p:sp>
      <p:sp>
        <p:nvSpPr>
          <p:cNvPr id="5" name="Content Placeholder 4">
            <a:extLst>
              <a:ext uri="{FF2B5EF4-FFF2-40B4-BE49-F238E27FC236}">
                <a16:creationId xmlns:a16="http://schemas.microsoft.com/office/drawing/2014/main" id="{F06637D7-87F8-4EF1-A3F2-CE5C149469FD}"/>
              </a:ext>
            </a:extLst>
          </p:cNvPr>
          <p:cNvSpPr>
            <a:spLocks noGrp="1"/>
          </p:cNvSpPr>
          <p:nvPr>
            <p:ph sz="quarter" idx="10"/>
          </p:nvPr>
        </p:nvSpPr>
        <p:spPr>
          <a:xfrm>
            <a:off x="361111" y="1510804"/>
            <a:ext cx="6413500" cy="4959006"/>
          </a:xfrm>
        </p:spPr>
        <p:txBody>
          <a:bodyPr>
            <a:noAutofit/>
          </a:bodyPr>
          <a:lstStyle/>
          <a:p>
            <a:pPr marL="0" indent="0">
              <a:lnSpc>
                <a:spcPct val="100000"/>
              </a:lnSpc>
              <a:spcBef>
                <a:spcPts val="300"/>
              </a:spcBef>
              <a:spcAft>
                <a:spcPts val="300"/>
              </a:spcAft>
              <a:buNone/>
            </a:pPr>
            <a:r>
              <a:rPr lang="en-A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Assessment Task Activity Scenario (Travel Agency)</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0000"/>
              </a:lnSpc>
              <a:spcBef>
                <a:spcPts val="300"/>
              </a:spcBef>
              <a:spcAft>
                <a:spcPts val="300"/>
              </a:spcAft>
              <a:buNone/>
            </a:pPr>
            <a:r>
              <a:rPr lang="en-AU"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Customer wishes to travel from Brisbane to Lima</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Must travel via Los Angeles  </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Travelling with daughter (age 10) who does not have own passport</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Must travel in next 3 months as passport expires in 4 months</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Other than the specified destination there must be no more than one other stop</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Stop wait times to be no longer than 2 hours</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Wants vaccination information</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Will not travel with Peru Airlines due to bad reviews</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Wants a minimum of a 3-star hotel throughout the duration of the stay</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Wants an itinerary of recommended things to do whilst there</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300"/>
              </a:spcBef>
              <a:spcAft>
                <a:spcPts val="300"/>
              </a:spcAft>
            </a:pPr>
            <a:r>
              <a:rPr lang="en-AU"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Has a limited budget of $3,300.</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300"/>
              </a:spcBef>
              <a:spcAft>
                <a:spcPts val="300"/>
              </a:spcAft>
              <a:buNone/>
            </a:pPr>
            <a:r>
              <a:rPr lang="en-AU"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Peru is a developing third world country with a limited tourism industry.  It is noted that Peru allows entry to anyone with a passport that is valid for at least six months after the date of entry.</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300"/>
              </a:spcBef>
              <a:spcAft>
                <a:spcPts val="300"/>
              </a:spcAft>
              <a:buNone/>
            </a:pPr>
            <a:r>
              <a:rPr lang="en-AU"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You are to provide at least 2 available options for this client so that she may select one that is suitable for her.  You are to provide the customer with information pertaining to any critical information in accordance with the requirements of Peru border control and Global Star Travel Agency’s policy.</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DBDD16B-3AB6-44A7-8966-DC100F5DE9A5}"/>
              </a:ext>
            </a:extLst>
          </p:cNvPr>
          <p:cNvSpPr txBox="1"/>
          <p:nvPr/>
        </p:nvSpPr>
        <p:spPr>
          <a:xfrm>
            <a:off x="7315199" y="1758927"/>
            <a:ext cx="4433978" cy="4462760"/>
          </a:xfrm>
          <a:prstGeom prst="rect">
            <a:avLst/>
          </a:prstGeom>
          <a:solidFill>
            <a:schemeClr val="accent2">
              <a:lumMod val="40000"/>
              <a:lumOff val="60000"/>
            </a:schemeClr>
          </a:solidFill>
        </p:spPr>
        <p:txBody>
          <a:bodyPr wrap="square" rtlCol="0">
            <a:spAutoFit/>
          </a:bodyPr>
          <a:lstStyle/>
          <a:p>
            <a:pPr marL="285750" indent="-285750">
              <a:spcBef>
                <a:spcPts val="600"/>
              </a:spcBef>
              <a:spcAft>
                <a:spcPts val="600"/>
              </a:spcAft>
              <a:buFont typeface="Wingdings" panose="05000000000000000000" pitchFamily="2" charset="2"/>
              <a:buChar char="Ø"/>
            </a:pPr>
            <a:r>
              <a:rPr lang="en-AU" dirty="0"/>
              <a:t>Requires </a:t>
            </a:r>
            <a:r>
              <a:rPr lang="en-AU" dirty="0">
                <a:solidFill>
                  <a:srgbClr val="0070C0"/>
                </a:solidFill>
              </a:rPr>
              <a:t>research </a:t>
            </a:r>
            <a:r>
              <a:rPr lang="en-AU" dirty="0">
                <a:solidFill>
                  <a:schemeClr val="tx1">
                    <a:lumMod val="60000"/>
                    <a:lumOff val="40000"/>
                  </a:schemeClr>
                </a:solidFill>
              </a:rPr>
              <a:t>(TS)</a:t>
            </a:r>
          </a:p>
          <a:p>
            <a:pPr marL="285750" indent="-285750">
              <a:spcBef>
                <a:spcPts val="600"/>
              </a:spcBef>
              <a:spcAft>
                <a:spcPts val="600"/>
              </a:spcAft>
              <a:buFont typeface="Wingdings" panose="05000000000000000000" pitchFamily="2" charset="2"/>
              <a:buChar char="Ø"/>
            </a:pPr>
            <a:r>
              <a:rPr lang="en-AU" dirty="0"/>
              <a:t>Requires some level of negotiation and therefore care during verbal and non verbal communications </a:t>
            </a:r>
            <a:r>
              <a:rPr lang="en-AU" dirty="0">
                <a:solidFill>
                  <a:schemeClr val="tx1">
                    <a:lumMod val="60000"/>
                    <a:lumOff val="40000"/>
                  </a:schemeClr>
                </a:solidFill>
              </a:rPr>
              <a:t>(TMS)</a:t>
            </a:r>
          </a:p>
          <a:p>
            <a:pPr marL="285750" indent="-285750">
              <a:spcBef>
                <a:spcPts val="600"/>
              </a:spcBef>
              <a:spcAft>
                <a:spcPts val="600"/>
              </a:spcAft>
              <a:buFont typeface="Wingdings" panose="05000000000000000000" pitchFamily="2" charset="2"/>
              <a:buChar char="Ø"/>
            </a:pPr>
            <a:r>
              <a:rPr lang="en-AU" dirty="0"/>
              <a:t>Requires </a:t>
            </a:r>
            <a:r>
              <a:rPr lang="en-AU" dirty="0">
                <a:solidFill>
                  <a:srgbClr val="0070C0"/>
                </a:solidFill>
              </a:rPr>
              <a:t>comparative analysis </a:t>
            </a:r>
            <a:r>
              <a:rPr lang="en-AU" dirty="0">
                <a:solidFill>
                  <a:schemeClr val="tx1">
                    <a:lumMod val="60000"/>
                    <a:lumOff val="40000"/>
                  </a:schemeClr>
                </a:solidFill>
              </a:rPr>
              <a:t>(TMS and CMS)</a:t>
            </a:r>
          </a:p>
          <a:p>
            <a:pPr marL="285750" indent="-285750">
              <a:spcBef>
                <a:spcPts val="600"/>
              </a:spcBef>
              <a:spcAft>
                <a:spcPts val="600"/>
              </a:spcAft>
              <a:buFont typeface="Wingdings" panose="05000000000000000000" pitchFamily="2" charset="2"/>
              <a:buChar char="Ø"/>
            </a:pPr>
            <a:r>
              <a:rPr lang="en-AU" dirty="0"/>
              <a:t>Considers specific customer related requirements to </a:t>
            </a:r>
            <a:r>
              <a:rPr lang="en-AU" dirty="0">
                <a:solidFill>
                  <a:srgbClr val="0070C0"/>
                </a:solidFill>
              </a:rPr>
              <a:t>fulfill the service </a:t>
            </a:r>
            <a:r>
              <a:rPr lang="en-AU" dirty="0"/>
              <a:t>provision </a:t>
            </a:r>
            <a:r>
              <a:rPr lang="en-AU" dirty="0">
                <a:solidFill>
                  <a:schemeClr val="tx1">
                    <a:lumMod val="60000"/>
                    <a:lumOff val="40000"/>
                  </a:schemeClr>
                </a:solidFill>
              </a:rPr>
              <a:t>(TMS and CMS)</a:t>
            </a:r>
          </a:p>
          <a:p>
            <a:pPr marL="285750" indent="-285750">
              <a:spcBef>
                <a:spcPts val="600"/>
              </a:spcBef>
              <a:spcAft>
                <a:spcPts val="600"/>
              </a:spcAft>
              <a:buFont typeface="Wingdings" panose="05000000000000000000" pitchFamily="2" charset="2"/>
              <a:buChar char="Ø"/>
            </a:pPr>
            <a:r>
              <a:rPr lang="en-AU" dirty="0"/>
              <a:t>May require the seeking of support from a supervisor </a:t>
            </a:r>
            <a:r>
              <a:rPr lang="en-AU" dirty="0">
                <a:solidFill>
                  <a:schemeClr val="tx1">
                    <a:lumMod val="60000"/>
                    <a:lumOff val="40000"/>
                  </a:schemeClr>
                </a:solidFill>
              </a:rPr>
              <a:t>(CMS)</a:t>
            </a:r>
          </a:p>
          <a:p>
            <a:pPr marL="285750" indent="-285750">
              <a:spcBef>
                <a:spcPts val="600"/>
              </a:spcBef>
              <a:spcAft>
                <a:spcPts val="600"/>
              </a:spcAft>
              <a:buFont typeface="Wingdings" panose="05000000000000000000" pitchFamily="2" charset="2"/>
              <a:buChar char="Ø"/>
            </a:pPr>
            <a:r>
              <a:rPr lang="en-AU" dirty="0"/>
              <a:t>May require the use of specific software and other materials </a:t>
            </a:r>
            <a:r>
              <a:rPr lang="en-AU" dirty="0">
                <a:solidFill>
                  <a:schemeClr val="tx1">
                    <a:lumMod val="60000"/>
                    <a:lumOff val="40000"/>
                  </a:schemeClr>
                </a:solidFill>
              </a:rPr>
              <a:t>(JR)</a:t>
            </a:r>
          </a:p>
        </p:txBody>
      </p:sp>
      <p:sp>
        <p:nvSpPr>
          <p:cNvPr id="3" name="Right Brace 2">
            <a:extLst>
              <a:ext uri="{FF2B5EF4-FFF2-40B4-BE49-F238E27FC236}">
                <a16:creationId xmlns:a16="http://schemas.microsoft.com/office/drawing/2014/main" id="{17698BA6-EBE7-4055-9F86-461D816085D1}"/>
              </a:ext>
            </a:extLst>
          </p:cNvPr>
          <p:cNvSpPr/>
          <p:nvPr/>
        </p:nvSpPr>
        <p:spPr>
          <a:xfrm>
            <a:off x="6774611" y="1604479"/>
            <a:ext cx="353684" cy="4865331"/>
          </a:xfrm>
          <a:prstGeom prst="righ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Tree>
    <p:extLst>
      <p:ext uri="{BB962C8B-B14F-4D97-AF65-F5344CB8AC3E}">
        <p14:creationId xmlns:p14="http://schemas.microsoft.com/office/powerpoint/2010/main" val="236600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8C688-1BA0-4537-AA7D-FB654313E33B}"/>
              </a:ext>
            </a:extLst>
          </p:cNvPr>
          <p:cNvSpPr>
            <a:spLocks noGrp="1"/>
          </p:cNvSpPr>
          <p:nvPr>
            <p:ph sz="quarter" idx="10"/>
          </p:nvPr>
        </p:nvSpPr>
        <p:spPr>
          <a:xfrm>
            <a:off x="292101" y="1437136"/>
            <a:ext cx="7131384" cy="4985829"/>
          </a:xfrm>
        </p:spPr>
        <p:txBody>
          <a:bodyPr>
            <a:normAutofit fontScale="85000" lnSpcReduction="20000"/>
          </a:bodyPr>
          <a:lstStyle/>
          <a:p>
            <a:pPr>
              <a:lnSpc>
                <a:spcPct val="120000"/>
              </a:lnSpc>
              <a:spcBef>
                <a:spcPts val="600"/>
              </a:spcBef>
              <a:spcAft>
                <a:spcPts val="600"/>
              </a:spcAft>
            </a:pPr>
            <a:r>
              <a:rPr lang="en-AU" dirty="0">
                <a:solidFill>
                  <a:schemeClr val="accent2"/>
                </a:solidFill>
              </a:rPr>
              <a:t>Legislated requirements specific to that subject matter area</a:t>
            </a:r>
          </a:p>
          <a:p>
            <a:pPr lvl="1">
              <a:lnSpc>
                <a:spcPct val="120000"/>
              </a:lnSpc>
              <a:spcBef>
                <a:spcPts val="600"/>
              </a:spcBef>
              <a:spcAft>
                <a:spcPts val="600"/>
              </a:spcAft>
            </a:pPr>
            <a:r>
              <a:rPr lang="en-AU" dirty="0"/>
              <a:t>Blue Card</a:t>
            </a:r>
          </a:p>
          <a:p>
            <a:pPr lvl="1">
              <a:lnSpc>
                <a:spcPct val="120000"/>
              </a:lnSpc>
              <a:spcBef>
                <a:spcPts val="600"/>
              </a:spcBef>
              <a:spcAft>
                <a:spcPts val="600"/>
              </a:spcAft>
            </a:pPr>
            <a:r>
              <a:rPr lang="en-AU" dirty="0"/>
              <a:t>White Card</a:t>
            </a:r>
          </a:p>
          <a:p>
            <a:pPr lvl="1">
              <a:lnSpc>
                <a:spcPct val="120000"/>
              </a:lnSpc>
              <a:spcBef>
                <a:spcPts val="600"/>
              </a:spcBef>
              <a:spcAft>
                <a:spcPts val="600"/>
              </a:spcAft>
            </a:pPr>
            <a:r>
              <a:rPr lang="en-AU" dirty="0"/>
              <a:t>Licencing</a:t>
            </a:r>
          </a:p>
          <a:p>
            <a:pPr>
              <a:lnSpc>
                <a:spcPct val="120000"/>
              </a:lnSpc>
              <a:spcBef>
                <a:spcPts val="600"/>
              </a:spcBef>
              <a:spcAft>
                <a:spcPts val="600"/>
              </a:spcAft>
            </a:pPr>
            <a:r>
              <a:rPr lang="en-AU" dirty="0">
                <a:solidFill>
                  <a:schemeClr val="accent5"/>
                </a:solidFill>
              </a:rPr>
              <a:t>Industry specific matter</a:t>
            </a:r>
          </a:p>
          <a:p>
            <a:pPr lvl="1">
              <a:lnSpc>
                <a:spcPct val="120000"/>
              </a:lnSpc>
              <a:spcBef>
                <a:spcPts val="600"/>
              </a:spcBef>
              <a:spcAft>
                <a:spcPts val="600"/>
              </a:spcAft>
            </a:pPr>
            <a:r>
              <a:rPr lang="en-AU" dirty="0"/>
              <a:t>Impact upon the context and conditions of the assessment task</a:t>
            </a:r>
          </a:p>
          <a:p>
            <a:pPr lvl="1">
              <a:lnSpc>
                <a:spcPct val="120000"/>
              </a:lnSpc>
              <a:spcBef>
                <a:spcPts val="600"/>
              </a:spcBef>
              <a:spcAft>
                <a:spcPts val="600"/>
              </a:spcAft>
            </a:pPr>
            <a:r>
              <a:rPr lang="en-AU" dirty="0"/>
              <a:t>Being ‘informed’ by industry representatives</a:t>
            </a:r>
          </a:p>
          <a:p>
            <a:pPr lvl="1">
              <a:lnSpc>
                <a:spcPct val="120000"/>
              </a:lnSpc>
              <a:spcBef>
                <a:spcPts val="600"/>
              </a:spcBef>
              <a:spcAft>
                <a:spcPts val="600"/>
              </a:spcAft>
            </a:pPr>
            <a:r>
              <a:rPr lang="en-AU" dirty="0"/>
              <a:t>Pathways specific e.g. tasks directly complementing what ‘will’ be at the next level</a:t>
            </a:r>
          </a:p>
          <a:p>
            <a:pPr>
              <a:lnSpc>
                <a:spcPct val="120000"/>
              </a:lnSpc>
              <a:spcBef>
                <a:spcPts val="600"/>
              </a:spcBef>
              <a:spcAft>
                <a:spcPts val="600"/>
              </a:spcAft>
            </a:pPr>
            <a:r>
              <a:rPr lang="en-AU" dirty="0">
                <a:solidFill>
                  <a:srgbClr val="0070C0"/>
                </a:solidFill>
              </a:rPr>
              <a:t>Evaluative Feedback</a:t>
            </a:r>
          </a:p>
          <a:p>
            <a:pPr lvl="1">
              <a:lnSpc>
                <a:spcPct val="120000"/>
              </a:lnSpc>
              <a:spcBef>
                <a:spcPts val="600"/>
              </a:spcBef>
              <a:spcAft>
                <a:spcPts val="600"/>
              </a:spcAft>
            </a:pPr>
            <a:r>
              <a:rPr lang="en-AU" dirty="0"/>
              <a:t>Outcomes from previous validation events</a:t>
            </a:r>
          </a:p>
          <a:p>
            <a:pPr lvl="1">
              <a:lnSpc>
                <a:spcPct val="120000"/>
              </a:lnSpc>
              <a:spcBef>
                <a:spcPts val="600"/>
              </a:spcBef>
              <a:spcAft>
                <a:spcPts val="600"/>
              </a:spcAft>
            </a:pPr>
            <a:r>
              <a:rPr lang="en-AU" dirty="0"/>
              <a:t>Impact upon results</a:t>
            </a:r>
          </a:p>
        </p:txBody>
      </p:sp>
      <p:sp>
        <p:nvSpPr>
          <p:cNvPr id="4" name="Title 3">
            <a:extLst>
              <a:ext uri="{FF2B5EF4-FFF2-40B4-BE49-F238E27FC236}">
                <a16:creationId xmlns:a16="http://schemas.microsoft.com/office/drawing/2014/main" id="{9CCA89CA-77FB-4135-B644-E9101F5FF40D}"/>
              </a:ext>
            </a:extLst>
          </p:cNvPr>
          <p:cNvSpPr>
            <a:spLocks noGrp="1"/>
          </p:cNvSpPr>
          <p:nvPr>
            <p:ph type="title"/>
          </p:nvPr>
        </p:nvSpPr>
        <p:spPr>
          <a:xfrm>
            <a:off x="292100" y="284672"/>
            <a:ext cx="9964708" cy="1179295"/>
          </a:xfrm>
        </p:spPr>
        <p:txBody>
          <a:bodyPr>
            <a:noAutofit/>
          </a:bodyPr>
          <a:lstStyle/>
          <a:p>
            <a:pPr>
              <a:lnSpc>
                <a:spcPct val="100000"/>
              </a:lnSpc>
              <a:spcBef>
                <a:spcPts val="600"/>
              </a:spcBef>
              <a:spcAft>
                <a:spcPts val="600"/>
              </a:spcAft>
            </a:pPr>
            <a:r>
              <a:rPr lang="en-GB" dirty="0"/>
              <a:t>Determine the focus of the assessment tool </a:t>
            </a:r>
            <a:br>
              <a:rPr lang="en-GB" dirty="0"/>
            </a:br>
            <a:r>
              <a:rPr lang="en-GB" sz="2000" dirty="0">
                <a:solidFill>
                  <a:schemeClr val="accent4"/>
                </a:solidFill>
              </a:rPr>
              <a:t>Other related documentation to inform assessment tool development</a:t>
            </a:r>
          </a:p>
        </p:txBody>
      </p:sp>
      <p:pic>
        <p:nvPicPr>
          <p:cNvPr id="5" name="Picture 4">
            <a:extLst>
              <a:ext uri="{FF2B5EF4-FFF2-40B4-BE49-F238E27FC236}">
                <a16:creationId xmlns:a16="http://schemas.microsoft.com/office/drawing/2014/main" id="{AFE4F8AB-1981-4A1C-8B42-D687E2F43D05}"/>
              </a:ext>
            </a:extLst>
          </p:cNvPr>
          <p:cNvPicPr>
            <a:picLocks noChangeAspect="1"/>
          </p:cNvPicPr>
          <p:nvPr/>
        </p:nvPicPr>
        <p:blipFill>
          <a:blip r:embed="rId3"/>
          <a:stretch>
            <a:fillRect/>
          </a:stretch>
        </p:blipFill>
        <p:spPr>
          <a:xfrm>
            <a:off x="7642904" y="3140243"/>
            <a:ext cx="4412738" cy="3309554"/>
          </a:xfrm>
          <a:prstGeom prst="rect">
            <a:avLst/>
          </a:prstGeom>
        </p:spPr>
      </p:pic>
    </p:spTree>
    <p:extLst>
      <p:ext uri="{BB962C8B-B14F-4D97-AF65-F5344CB8AC3E}">
        <p14:creationId xmlns:p14="http://schemas.microsoft.com/office/powerpoint/2010/main" val="415855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704851" y="640263"/>
            <a:ext cx="3384152" cy="5254510"/>
          </a:xfrm>
        </p:spPr>
        <p:txBody>
          <a:bodyPr vert="horz" lIns="91440" tIns="45720" rIns="91440" bIns="45720" rtlCol="0" anchor="ctr">
            <a:normAutofit/>
          </a:bodyPr>
          <a:lstStyle/>
          <a:p>
            <a:pPr>
              <a:spcAft>
                <a:spcPts val="600"/>
              </a:spcAft>
            </a:pPr>
            <a:r>
              <a:rPr lang="en-US" sz="3400" kern="1200" dirty="0">
                <a:solidFill>
                  <a:schemeClr val="tx1"/>
                </a:solidFill>
                <a:latin typeface="+mj-lt"/>
                <a:ea typeface="+mj-ea"/>
                <a:cs typeface="+mj-cs"/>
              </a:rPr>
              <a:t>Design the Assessment Tool</a:t>
            </a:r>
            <a:br>
              <a:rPr lang="en-US" sz="3400" kern="1200" dirty="0">
                <a:solidFill>
                  <a:schemeClr val="tx1"/>
                </a:solidFill>
                <a:latin typeface="+mj-lt"/>
                <a:ea typeface="+mj-ea"/>
                <a:cs typeface="+mj-cs"/>
              </a:rPr>
            </a:br>
            <a:r>
              <a:rPr lang="en-US" sz="3400" kern="1200" dirty="0">
                <a:solidFill>
                  <a:schemeClr val="accent6"/>
                </a:solidFill>
                <a:latin typeface="+mj-lt"/>
                <a:ea typeface="+mj-ea"/>
                <a:cs typeface="+mj-cs"/>
              </a:rPr>
              <a:t>Considering the Assessment Instruments</a:t>
            </a:r>
          </a:p>
        </p:txBody>
      </p:sp>
      <p:sp>
        <p:nvSpPr>
          <p:cNvPr id="5" name="Content Placeholder 4">
            <a:extLst>
              <a:ext uri="{FF2B5EF4-FFF2-40B4-BE49-F238E27FC236}">
                <a16:creationId xmlns:a16="http://schemas.microsoft.com/office/drawing/2014/main" id="{F06637D7-87F8-4EF1-A3F2-CE5C149469FD}"/>
              </a:ext>
            </a:extLst>
          </p:cNvPr>
          <p:cNvSpPr>
            <a:spLocks noGrp="1"/>
          </p:cNvSpPr>
          <p:nvPr>
            <p:ph sz="quarter" idx="10"/>
          </p:nvPr>
        </p:nvSpPr>
        <p:spPr>
          <a:xfrm>
            <a:off x="4942165" y="235525"/>
            <a:ext cx="6867525" cy="6391565"/>
          </a:xfrm>
        </p:spPr>
        <p:txBody>
          <a:bodyPr vert="horz" lIns="91440" tIns="45720" rIns="91440" bIns="45720" rtlCol="0" anchor="ctr">
            <a:noAutofit/>
          </a:bodyPr>
          <a:lstStyle/>
          <a:p>
            <a:pPr marL="0" indent="0">
              <a:lnSpc>
                <a:spcPct val="100000"/>
              </a:lnSpc>
              <a:spcBef>
                <a:spcPts val="0"/>
              </a:spcBef>
              <a:spcAft>
                <a:spcPts val="600"/>
              </a:spcAft>
              <a:buNone/>
            </a:pPr>
            <a:r>
              <a:rPr lang="en-US" sz="1600" b="1" dirty="0">
                <a:solidFill>
                  <a:schemeClr val="bg1"/>
                </a:solidFill>
              </a:rPr>
              <a:t>Assessment instruments </a:t>
            </a:r>
            <a:r>
              <a:rPr lang="en-US" sz="1600" dirty="0">
                <a:solidFill>
                  <a:schemeClr val="bg1"/>
                </a:solidFill>
              </a:rPr>
              <a:t>are not referred to within the Standards or the supportive User Guide however, the term is used here within the TAEASS502 unit of competency and is often referenced in Vocational Education and Training. </a:t>
            </a:r>
          </a:p>
          <a:p>
            <a:pPr marL="0" indent="0">
              <a:lnSpc>
                <a:spcPct val="100000"/>
              </a:lnSpc>
              <a:spcBef>
                <a:spcPts val="600"/>
              </a:spcBef>
              <a:spcAft>
                <a:spcPts val="600"/>
              </a:spcAft>
              <a:buNone/>
            </a:pPr>
            <a:r>
              <a:rPr lang="en-US" sz="1600" dirty="0">
                <a:solidFill>
                  <a:schemeClr val="accent2"/>
                </a:solidFill>
              </a:rPr>
              <a:t>ASQA’s determination: Source: </a:t>
            </a:r>
            <a:r>
              <a:rPr lang="en-US" sz="1600" dirty="0">
                <a:solidFill>
                  <a:schemeClr val="accent2"/>
                </a:solidFill>
                <a:hlinkClick r:id="rId3">
                  <a:extLst>
                    <a:ext uri="{A12FA001-AC4F-418D-AE19-62706E023703}">
                      <ahyp:hlinkClr xmlns:ahyp="http://schemas.microsoft.com/office/drawing/2018/hyperlinkcolor" val="tx"/>
                    </a:ext>
                  </a:extLst>
                </a:hlinkClick>
              </a:rPr>
              <a:t>ASQA FAQs </a:t>
            </a:r>
            <a:endParaRPr lang="en-US" sz="1600" dirty="0">
              <a:solidFill>
                <a:schemeClr val="accent2"/>
              </a:solidFill>
            </a:endParaRPr>
          </a:p>
          <a:p>
            <a:pPr>
              <a:lnSpc>
                <a:spcPct val="100000"/>
              </a:lnSpc>
              <a:spcBef>
                <a:spcPts val="0"/>
              </a:spcBef>
              <a:spcAft>
                <a:spcPts val="600"/>
              </a:spcAft>
            </a:pPr>
            <a:r>
              <a:rPr lang="en-US" sz="1600" b="0" i="0" dirty="0">
                <a:solidFill>
                  <a:schemeClr val="bg1"/>
                </a:solidFill>
                <a:effectLst/>
              </a:rPr>
              <a:t>An </a:t>
            </a:r>
            <a:r>
              <a:rPr lang="en-US" sz="1600" b="1" i="0" dirty="0">
                <a:solidFill>
                  <a:schemeClr val="bg1"/>
                </a:solidFill>
                <a:effectLst/>
              </a:rPr>
              <a:t>assessment instrument </a:t>
            </a:r>
            <a:r>
              <a:rPr lang="en-US" sz="1600" b="0" i="0" dirty="0">
                <a:solidFill>
                  <a:schemeClr val="bg1"/>
                </a:solidFill>
                <a:effectLst/>
              </a:rPr>
              <a:t>is part of the assessment tool. </a:t>
            </a:r>
          </a:p>
          <a:p>
            <a:pPr>
              <a:lnSpc>
                <a:spcPct val="100000"/>
              </a:lnSpc>
              <a:spcBef>
                <a:spcPts val="0"/>
              </a:spcBef>
              <a:spcAft>
                <a:spcPts val="600"/>
              </a:spcAft>
            </a:pPr>
            <a:r>
              <a:rPr lang="en-US" sz="1600" b="0" i="0" dirty="0">
                <a:solidFill>
                  <a:schemeClr val="bg1"/>
                </a:solidFill>
                <a:effectLst/>
              </a:rPr>
              <a:t>The </a:t>
            </a:r>
            <a:r>
              <a:rPr lang="en-US" sz="1600" b="1" i="0" dirty="0">
                <a:solidFill>
                  <a:schemeClr val="bg1"/>
                </a:solidFill>
                <a:effectLst/>
              </a:rPr>
              <a:t>assessment instrument </a:t>
            </a:r>
            <a:r>
              <a:rPr lang="en-US" sz="1600" b="0" i="0" dirty="0">
                <a:solidFill>
                  <a:schemeClr val="bg1"/>
                </a:solidFill>
                <a:effectLst/>
              </a:rPr>
              <a:t>is the documented activities developed to support the assessment method and used to collect the evidence of student competence. </a:t>
            </a:r>
          </a:p>
          <a:p>
            <a:pPr>
              <a:lnSpc>
                <a:spcPct val="100000"/>
              </a:lnSpc>
              <a:spcBef>
                <a:spcPts val="0"/>
              </a:spcBef>
              <a:spcAft>
                <a:spcPts val="600"/>
              </a:spcAft>
            </a:pPr>
            <a:r>
              <a:rPr lang="en-US" sz="1600" b="0" i="0" dirty="0">
                <a:solidFill>
                  <a:schemeClr val="bg1"/>
                </a:solidFill>
                <a:effectLst/>
              </a:rPr>
              <a:t>An </a:t>
            </a:r>
            <a:r>
              <a:rPr lang="en-US" sz="1600" b="1" i="0" dirty="0">
                <a:solidFill>
                  <a:schemeClr val="bg1"/>
                </a:solidFill>
                <a:effectLst/>
              </a:rPr>
              <a:t>assessment instrument </a:t>
            </a:r>
            <a:r>
              <a:rPr lang="en-US" sz="1600" b="0" i="0" dirty="0">
                <a:solidFill>
                  <a:schemeClr val="bg1"/>
                </a:solidFill>
                <a:effectLst/>
              </a:rPr>
              <a:t>could include:</a:t>
            </a:r>
          </a:p>
          <a:p>
            <a:pPr lvl="1">
              <a:lnSpc>
                <a:spcPct val="100000"/>
              </a:lnSpc>
              <a:spcBef>
                <a:spcPts val="0"/>
              </a:spcBef>
              <a:spcAft>
                <a:spcPts val="600"/>
              </a:spcAft>
              <a:buFont typeface="Wingdings" panose="05000000000000000000" pitchFamily="2" charset="2"/>
              <a:buChar char="§"/>
            </a:pPr>
            <a:r>
              <a:rPr lang="en-US" sz="1200" b="0" i="0" dirty="0">
                <a:solidFill>
                  <a:schemeClr val="bg1"/>
                </a:solidFill>
                <a:effectLst/>
              </a:rPr>
              <a:t>oral and written questions</a:t>
            </a:r>
          </a:p>
          <a:p>
            <a:pPr lvl="1">
              <a:lnSpc>
                <a:spcPct val="100000"/>
              </a:lnSpc>
              <a:spcBef>
                <a:spcPts val="0"/>
              </a:spcBef>
              <a:spcAft>
                <a:spcPts val="600"/>
              </a:spcAft>
              <a:buFont typeface="Wingdings" panose="05000000000000000000" pitchFamily="2" charset="2"/>
              <a:buChar char="§"/>
            </a:pPr>
            <a:r>
              <a:rPr lang="en-US" sz="1200" b="0" i="0" dirty="0">
                <a:solidFill>
                  <a:schemeClr val="bg1"/>
                </a:solidFill>
                <a:effectLst/>
              </a:rPr>
              <a:t>observation/demonstration checklists</a:t>
            </a:r>
          </a:p>
          <a:p>
            <a:pPr lvl="1">
              <a:lnSpc>
                <a:spcPct val="100000"/>
              </a:lnSpc>
              <a:spcBef>
                <a:spcPts val="0"/>
              </a:spcBef>
              <a:spcAft>
                <a:spcPts val="600"/>
              </a:spcAft>
              <a:buFont typeface="Wingdings" panose="05000000000000000000" pitchFamily="2" charset="2"/>
              <a:buChar char="§"/>
            </a:pPr>
            <a:r>
              <a:rPr lang="en-US" sz="1200" b="0" i="0" dirty="0">
                <a:solidFill>
                  <a:schemeClr val="bg1"/>
                </a:solidFill>
                <a:effectLst/>
              </a:rPr>
              <a:t>projects, case studies, scenarios</a:t>
            </a:r>
          </a:p>
          <a:p>
            <a:pPr lvl="1">
              <a:lnSpc>
                <a:spcPct val="100000"/>
              </a:lnSpc>
              <a:spcBef>
                <a:spcPts val="0"/>
              </a:spcBef>
              <a:spcAft>
                <a:spcPts val="600"/>
              </a:spcAft>
              <a:buFont typeface="Wingdings" panose="05000000000000000000" pitchFamily="2" charset="2"/>
              <a:buChar char="§"/>
            </a:pPr>
            <a:r>
              <a:rPr lang="en-US" sz="1200" b="0" i="0" dirty="0">
                <a:solidFill>
                  <a:schemeClr val="bg1"/>
                </a:solidFill>
                <a:effectLst/>
              </a:rPr>
              <a:t>recognition or workplace portfolios</a:t>
            </a:r>
          </a:p>
          <a:p>
            <a:pPr lvl="1">
              <a:lnSpc>
                <a:spcPct val="100000"/>
              </a:lnSpc>
              <a:spcBef>
                <a:spcPts val="0"/>
              </a:spcBef>
              <a:spcAft>
                <a:spcPts val="600"/>
              </a:spcAft>
              <a:buFont typeface="Wingdings" panose="05000000000000000000" pitchFamily="2" charset="2"/>
              <a:buChar char="§"/>
            </a:pPr>
            <a:r>
              <a:rPr lang="en-US" sz="1200" b="0" i="0" dirty="0">
                <a:solidFill>
                  <a:schemeClr val="bg1"/>
                </a:solidFill>
                <a:effectLst/>
              </a:rPr>
              <a:t>workplace portfolios</a:t>
            </a:r>
          </a:p>
          <a:p>
            <a:pPr>
              <a:lnSpc>
                <a:spcPct val="100000"/>
              </a:lnSpc>
              <a:spcBef>
                <a:spcPts val="0"/>
              </a:spcBef>
              <a:spcAft>
                <a:spcPts val="600"/>
              </a:spcAft>
            </a:pPr>
            <a:r>
              <a:rPr lang="en-US" sz="1600" b="0" i="0" dirty="0">
                <a:solidFill>
                  <a:schemeClr val="bg1"/>
                </a:solidFill>
                <a:effectLst/>
              </a:rPr>
              <a:t>An </a:t>
            </a:r>
            <a:r>
              <a:rPr lang="en-US" sz="1600" b="1" i="0" dirty="0">
                <a:solidFill>
                  <a:schemeClr val="bg1"/>
                </a:solidFill>
                <a:effectLst/>
              </a:rPr>
              <a:t>assessment instrument </a:t>
            </a:r>
            <a:r>
              <a:rPr lang="en-US" sz="1600" b="0" i="0" dirty="0">
                <a:solidFill>
                  <a:schemeClr val="bg1"/>
                </a:solidFill>
                <a:effectLst/>
              </a:rPr>
              <a:t>will include:</a:t>
            </a:r>
          </a:p>
          <a:p>
            <a:pPr lvl="1">
              <a:lnSpc>
                <a:spcPct val="100000"/>
              </a:lnSpc>
              <a:spcBef>
                <a:spcPts val="0"/>
              </a:spcBef>
              <a:spcAft>
                <a:spcPts val="600"/>
              </a:spcAft>
              <a:buFont typeface="Wingdings" panose="05000000000000000000" pitchFamily="2" charset="2"/>
              <a:buChar char="§"/>
            </a:pPr>
            <a:r>
              <a:rPr lang="en-US" sz="1200" b="0" i="0" dirty="0">
                <a:solidFill>
                  <a:schemeClr val="bg1"/>
                </a:solidFill>
                <a:effectLst/>
              </a:rPr>
              <a:t>the tasks to be administered to the student</a:t>
            </a:r>
          </a:p>
          <a:p>
            <a:pPr lvl="1">
              <a:lnSpc>
                <a:spcPct val="100000"/>
              </a:lnSpc>
              <a:spcBef>
                <a:spcPts val="0"/>
              </a:spcBef>
              <a:spcAft>
                <a:spcPts val="600"/>
              </a:spcAft>
              <a:buFont typeface="Wingdings" panose="05000000000000000000" pitchFamily="2" charset="2"/>
              <a:buChar char="§"/>
            </a:pPr>
            <a:r>
              <a:rPr lang="en-US" sz="1200" b="0" i="0" dirty="0">
                <a:solidFill>
                  <a:schemeClr val="bg1"/>
                </a:solidFill>
                <a:effectLst/>
              </a:rPr>
              <a:t>an outline of the evidence to be gathered from the candidate</a:t>
            </a:r>
          </a:p>
          <a:p>
            <a:pPr lvl="1">
              <a:lnSpc>
                <a:spcPct val="100000"/>
              </a:lnSpc>
              <a:spcBef>
                <a:spcPts val="0"/>
              </a:spcBef>
              <a:spcAft>
                <a:spcPts val="600"/>
              </a:spcAft>
              <a:buFont typeface="Wingdings" panose="05000000000000000000" pitchFamily="2" charset="2"/>
              <a:buChar char="§"/>
            </a:pPr>
            <a:r>
              <a:rPr lang="en-US" sz="1200" b="0" i="0" dirty="0">
                <a:solidFill>
                  <a:schemeClr val="bg1"/>
                </a:solidFill>
                <a:effectLst/>
              </a:rPr>
              <a:t>the evidence criteria used to judge the quality of performance (i.e. the assessment decision-making rules).</a:t>
            </a:r>
          </a:p>
          <a:p>
            <a:pPr>
              <a:lnSpc>
                <a:spcPct val="100000"/>
              </a:lnSpc>
              <a:spcBef>
                <a:spcPts val="0"/>
              </a:spcBef>
              <a:spcAft>
                <a:spcPts val="600"/>
              </a:spcAft>
            </a:pPr>
            <a:r>
              <a:rPr lang="en-US" sz="1600" b="0" i="0" dirty="0">
                <a:solidFill>
                  <a:schemeClr val="bg1"/>
                </a:solidFill>
                <a:effectLst/>
              </a:rPr>
              <a:t>The assessment tool comprises the </a:t>
            </a:r>
            <a:r>
              <a:rPr lang="en-US" sz="1600" b="1" i="0" dirty="0">
                <a:solidFill>
                  <a:schemeClr val="bg1"/>
                </a:solidFill>
                <a:effectLst/>
              </a:rPr>
              <a:t>assessment instrument </a:t>
            </a:r>
            <a:r>
              <a:rPr lang="en-US" sz="1600" b="0" i="0" dirty="0">
                <a:solidFill>
                  <a:schemeClr val="bg1"/>
                </a:solidFill>
                <a:effectLst/>
              </a:rPr>
              <a:t>and the context and conditions of assessment.  An assessment tool can also contain the administration, recording and reporting requirements of the assessment.</a:t>
            </a:r>
            <a:endParaRPr lang="en-US" sz="1600" b="1" dirty="0">
              <a:solidFill>
                <a:schemeClr val="bg1"/>
              </a:solidFill>
            </a:endParaRPr>
          </a:p>
        </p:txBody>
      </p:sp>
      <p:cxnSp>
        <p:nvCxnSpPr>
          <p:cNvPr id="3" name="Straight Connector 2">
            <a:extLst>
              <a:ext uri="{FF2B5EF4-FFF2-40B4-BE49-F238E27FC236}">
                <a16:creationId xmlns:a16="http://schemas.microsoft.com/office/drawing/2014/main" id="{81BF006E-90BF-4F7C-8761-36689A9756F8}"/>
              </a:ext>
            </a:extLst>
          </p:cNvPr>
          <p:cNvCxnSpPr/>
          <p:nvPr/>
        </p:nvCxnSpPr>
        <p:spPr>
          <a:xfrm>
            <a:off x="4942165" y="1926336"/>
            <a:ext cx="571364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F67851C2-A30B-4C77-8AC2-128C2483838C}"/>
              </a:ext>
            </a:extLst>
          </p:cNvPr>
          <p:cNvSpPr/>
          <p:nvPr/>
        </p:nvSpPr>
        <p:spPr>
          <a:xfrm>
            <a:off x="4852416" y="4340352"/>
            <a:ext cx="6634733" cy="13411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871405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333375"/>
            <a:ext cx="10877346" cy="809625"/>
          </a:xfrm>
        </p:spPr>
        <p:txBody>
          <a:bodyPr>
            <a:noAutofit/>
          </a:bodyPr>
          <a:lstStyle/>
          <a:p>
            <a:pPr>
              <a:lnSpc>
                <a:spcPct val="100000"/>
              </a:lnSpc>
              <a:spcBef>
                <a:spcPts val="600"/>
              </a:spcBef>
              <a:spcAft>
                <a:spcPts val="600"/>
              </a:spcAft>
            </a:pPr>
            <a:r>
              <a:rPr lang="en-GB" dirty="0"/>
              <a:t>Design the Assessment Tool </a:t>
            </a:r>
            <a:br>
              <a:rPr lang="en-GB" dirty="0"/>
            </a:br>
            <a:r>
              <a:rPr lang="en-GB" sz="2000" dirty="0">
                <a:solidFill>
                  <a:schemeClr val="accent4"/>
                </a:solidFill>
              </a:rPr>
              <a:t>Considering the Tool Components including the Assessment Instruments</a:t>
            </a:r>
          </a:p>
        </p:txBody>
      </p:sp>
      <p:sp>
        <p:nvSpPr>
          <p:cNvPr id="6" name="Rectangle: Folded Corner 5">
            <a:extLst>
              <a:ext uri="{FF2B5EF4-FFF2-40B4-BE49-F238E27FC236}">
                <a16:creationId xmlns:a16="http://schemas.microsoft.com/office/drawing/2014/main" id="{47546132-5A65-43EF-832B-E42721CE2DE2}"/>
              </a:ext>
            </a:extLst>
          </p:cNvPr>
          <p:cNvSpPr/>
          <p:nvPr/>
        </p:nvSpPr>
        <p:spPr>
          <a:xfrm>
            <a:off x="427051" y="2209541"/>
            <a:ext cx="1787339" cy="2438917"/>
          </a:xfrm>
          <a:prstGeom prst="foldedCorner">
            <a:avLst/>
          </a:prstGeom>
          <a:solidFill>
            <a:schemeClr val="bg1">
              <a:lumMod val="95000"/>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The Assessment Tool</a:t>
            </a:r>
          </a:p>
        </p:txBody>
      </p:sp>
      <p:sp>
        <p:nvSpPr>
          <p:cNvPr id="15" name="Left Brace 14">
            <a:extLst>
              <a:ext uri="{FF2B5EF4-FFF2-40B4-BE49-F238E27FC236}">
                <a16:creationId xmlns:a16="http://schemas.microsoft.com/office/drawing/2014/main" id="{11961EFD-AE90-4C3C-9344-BC64D01A8C49}"/>
              </a:ext>
            </a:extLst>
          </p:cNvPr>
          <p:cNvSpPr/>
          <p:nvPr/>
        </p:nvSpPr>
        <p:spPr>
          <a:xfrm>
            <a:off x="2383669" y="1257560"/>
            <a:ext cx="241544" cy="4876683"/>
          </a:xfrm>
          <a:prstGeom prst="leftBrace">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nvGrpSpPr>
          <p:cNvPr id="29" name="Group 28">
            <a:extLst>
              <a:ext uri="{FF2B5EF4-FFF2-40B4-BE49-F238E27FC236}">
                <a16:creationId xmlns:a16="http://schemas.microsoft.com/office/drawing/2014/main" id="{333FE844-BA77-4A12-860A-DD8250B2302F}"/>
              </a:ext>
            </a:extLst>
          </p:cNvPr>
          <p:cNvGrpSpPr/>
          <p:nvPr/>
        </p:nvGrpSpPr>
        <p:grpSpPr>
          <a:xfrm>
            <a:off x="2794493" y="1203599"/>
            <a:ext cx="5661199" cy="1169551"/>
            <a:chOff x="2794493" y="1210438"/>
            <a:chExt cx="5661199" cy="1169551"/>
          </a:xfrm>
        </p:grpSpPr>
        <p:sp>
          <p:nvSpPr>
            <p:cNvPr id="7" name="Rectangle: Rounded Corners 6">
              <a:extLst>
                <a:ext uri="{FF2B5EF4-FFF2-40B4-BE49-F238E27FC236}">
                  <a16:creationId xmlns:a16="http://schemas.microsoft.com/office/drawing/2014/main" id="{ADEF81AD-7781-4BDD-A061-AD4DE3F08C40}"/>
                </a:ext>
              </a:extLst>
            </p:cNvPr>
            <p:cNvSpPr/>
            <p:nvPr/>
          </p:nvSpPr>
          <p:spPr>
            <a:xfrm>
              <a:off x="2794493" y="1264400"/>
              <a:ext cx="1787339" cy="1052052"/>
            </a:xfrm>
            <a:prstGeom prst="roundRect">
              <a:avLst/>
            </a:prstGeom>
            <a:solidFill>
              <a:srgbClr val="00206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Context and Conditions</a:t>
              </a:r>
            </a:p>
          </p:txBody>
        </p:sp>
        <p:sp>
          <p:nvSpPr>
            <p:cNvPr id="8" name="TextBox 7">
              <a:extLst>
                <a:ext uri="{FF2B5EF4-FFF2-40B4-BE49-F238E27FC236}">
                  <a16:creationId xmlns:a16="http://schemas.microsoft.com/office/drawing/2014/main" id="{33F150F7-615E-43F3-BB67-BC45F950923A}"/>
                </a:ext>
              </a:extLst>
            </p:cNvPr>
            <p:cNvSpPr txBox="1"/>
            <p:nvPr/>
          </p:nvSpPr>
          <p:spPr>
            <a:xfrm>
              <a:off x="4890613" y="1210438"/>
              <a:ext cx="3565079" cy="1169551"/>
            </a:xfrm>
            <a:prstGeom prst="rect">
              <a:avLst/>
            </a:prstGeom>
            <a:noFill/>
          </p:spPr>
          <p:txBody>
            <a:bodyPr wrap="none" rtlCol="0">
              <a:spAutoFit/>
            </a:bodyPr>
            <a:lstStyle/>
            <a:p>
              <a:r>
                <a:rPr lang="en-AU" sz="1400" dirty="0"/>
                <a:t>Industry Relevant Scenario</a:t>
              </a:r>
            </a:p>
            <a:p>
              <a:r>
                <a:rPr lang="en-AU" sz="1400" dirty="0"/>
                <a:t>Physical Resources</a:t>
              </a:r>
            </a:p>
            <a:p>
              <a:r>
                <a:rPr lang="en-AU" sz="1400" dirty="0"/>
                <a:t>Environment</a:t>
              </a:r>
            </a:p>
            <a:p>
              <a:r>
                <a:rPr lang="en-AU" sz="1400" dirty="0"/>
                <a:t>Big picture description (Assessment Type)</a:t>
              </a:r>
            </a:p>
            <a:p>
              <a:r>
                <a:rPr lang="en-AU" sz="1400" dirty="0"/>
                <a:t>Reasonable Adjustment Arrangements</a:t>
              </a:r>
            </a:p>
          </p:txBody>
        </p:sp>
        <p:sp>
          <p:nvSpPr>
            <p:cNvPr id="22" name="Arrow: Right 21">
              <a:extLst>
                <a:ext uri="{FF2B5EF4-FFF2-40B4-BE49-F238E27FC236}">
                  <a16:creationId xmlns:a16="http://schemas.microsoft.com/office/drawing/2014/main" id="{E7390683-74C9-436F-AE73-24BAA16202CC}"/>
                </a:ext>
              </a:extLst>
            </p:cNvPr>
            <p:cNvSpPr/>
            <p:nvPr/>
          </p:nvSpPr>
          <p:spPr>
            <a:xfrm>
              <a:off x="4512745" y="1611812"/>
              <a:ext cx="342228" cy="324464"/>
            </a:xfrm>
            <a:prstGeom prst="rightArrow">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1" name="Group 30">
            <a:extLst>
              <a:ext uri="{FF2B5EF4-FFF2-40B4-BE49-F238E27FC236}">
                <a16:creationId xmlns:a16="http://schemas.microsoft.com/office/drawing/2014/main" id="{0BCAE99B-A208-4891-8504-FB2C4EE2A213}"/>
              </a:ext>
            </a:extLst>
          </p:cNvPr>
          <p:cNvGrpSpPr/>
          <p:nvPr/>
        </p:nvGrpSpPr>
        <p:grpSpPr>
          <a:xfrm>
            <a:off x="2794493" y="5082192"/>
            <a:ext cx="8534022" cy="1052052"/>
            <a:chOff x="2794493" y="4955232"/>
            <a:chExt cx="8534022" cy="1052052"/>
          </a:xfrm>
        </p:grpSpPr>
        <p:sp>
          <p:nvSpPr>
            <p:cNvPr id="14" name="Rectangle: Rounded Corners 13">
              <a:extLst>
                <a:ext uri="{FF2B5EF4-FFF2-40B4-BE49-F238E27FC236}">
                  <a16:creationId xmlns:a16="http://schemas.microsoft.com/office/drawing/2014/main" id="{9923A6F7-DEB3-40BC-B7BD-DE2BE6DD2CC7}"/>
                </a:ext>
              </a:extLst>
            </p:cNvPr>
            <p:cNvSpPr/>
            <p:nvPr/>
          </p:nvSpPr>
          <p:spPr>
            <a:xfrm>
              <a:off x="2794493" y="4955232"/>
              <a:ext cx="1787339" cy="1052052"/>
            </a:xfrm>
            <a:prstGeom prst="roundRect">
              <a:avLst/>
            </a:prstGeom>
            <a:solidFill>
              <a:schemeClr val="accent1">
                <a:lumMod val="60000"/>
                <a:lumOff val="40000"/>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rgbClr val="21395D"/>
                  </a:solidFill>
                </a:rPr>
                <a:t>Assessment Instruments</a:t>
              </a:r>
            </a:p>
          </p:txBody>
        </p:sp>
        <p:sp>
          <p:nvSpPr>
            <p:cNvPr id="21" name="TextBox 20">
              <a:extLst>
                <a:ext uri="{FF2B5EF4-FFF2-40B4-BE49-F238E27FC236}">
                  <a16:creationId xmlns:a16="http://schemas.microsoft.com/office/drawing/2014/main" id="{C1679A5F-E41F-443F-B5D4-5FF108A7ACDB}"/>
                </a:ext>
              </a:extLst>
            </p:cNvPr>
            <p:cNvSpPr txBox="1"/>
            <p:nvPr/>
          </p:nvSpPr>
          <p:spPr>
            <a:xfrm>
              <a:off x="6894544" y="5004204"/>
              <a:ext cx="4433971" cy="954107"/>
            </a:xfrm>
            <a:prstGeom prst="rect">
              <a:avLst/>
            </a:prstGeom>
            <a:noFill/>
          </p:spPr>
          <p:txBody>
            <a:bodyPr wrap="none" rtlCol="0">
              <a:spAutoFit/>
            </a:bodyPr>
            <a:lstStyle/>
            <a:p>
              <a:r>
                <a:rPr lang="en-AU" sz="1400" dirty="0"/>
                <a:t>Task Instructions for Students </a:t>
              </a:r>
            </a:p>
            <a:p>
              <a:r>
                <a:rPr lang="en-AU" sz="1400" dirty="0"/>
                <a:t>Administration and Support Instructions for Assessors</a:t>
              </a:r>
            </a:p>
            <a:p>
              <a:r>
                <a:rPr lang="en-AU" sz="1400" dirty="0"/>
                <a:t>Evidence gathering criteria (decision making rules)</a:t>
              </a:r>
            </a:p>
            <a:p>
              <a:r>
                <a:rPr lang="en-AU" sz="1400" dirty="0"/>
                <a:t>Benchmark responses</a:t>
              </a:r>
            </a:p>
          </p:txBody>
        </p:sp>
        <p:sp>
          <p:nvSpPr>
            <p:cNvPr id="24" name="Arrow: Right 23">
              <a:extLst>
                <a:ext uri="{FF2B5EF4-FFF2-40B4-BE49-F238E27FC236}">
                  <a16:creationId xmlns:a16="http://schemas.microsoft.com/office/drawing/2014/main" id="{1DECAB2A-BC22-4E2D-8D33-CCA212C0E6AD}"/>
                </a:ext>
              </a:extLst>
            </p:cNvPr>
            <p:cNvSpPr/>
            <p:nvPr/>
          </p:nvSpPr>
          <p:spPr>
            <a:xfrm>
              <a:off x="4512745" y="5361472"/>
              <a:ext cx="2353876" cy="324464"/>
            </a:xfrm>
            <a:prstGeom prst="rightArrow">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0" name="Group 29">
            <a:extLst>
              <a:ext uri="{FF2B5EF4-FFF2-40B4-BE49-F238E27FC236}">
                <a16:creationId xmlns:a16="http://schemas.microsoft.com/office/drawing/2014/main" id="{B59D1F58-835E-45EE-AB74-979983785508}"/>
              </a:ext>
            </a:extLst>
          </p:cNvPr>
          <p:cNvGrpSpPr/>
          <p:nvPr/>
        </p:nvGrpSpPr>
        <p:grpSpPr>
          <a:xfrm>
            <a:off x="2794493" y="2209541"/>
            <a:ext cx="8779319" cy="1815882"/>
            <a:chOff x="2794493" y="2216380"/>
            <a:chExt cx="8779319" cy="1815882"/>
          </a:xfrm>
        </p:grpSpPr>
        <p:sp>
          <p:nvSpPr>
            <p:cNvPr id="10" name="Rectangle: Rounded Corners 9">
              <a:extLst>
                <a:ext uri="{FF2B5EF4-FFF2-40B4-BE49-F238E27FC236}">
                  <a16:creationId xmlns:a16="http://schemas.microsoft.com/office/drawing/2014/main" id="{25F166C6-405F-4107-97D3-05B2666DF7A7}"/>
                </a:ext>
              </a:extLst>
            </p:cNvPr>
            <p:cNvSpPr/>
            <p:nvPr/>
          </p:nvSpPr>
          <p:spPr>
            <a:xfrm>
              <a:off x="2794493" y="2494677"/>
              <a:ext cx="1787339" cy="1052052"/>
            </a:xfrm>
            <a:prstGeom prst="roundRect">
              <a:avLst/>
            </a:prstGeom>
            <a:solidFill>
              <a:srgbClr val="0070C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Reference and Administration</a:t>
              </a:r>
            </a:p>
          </p:txBody>
        </p:sp>
        <p:sp>
          <p:nvSpPr>
            <p:cNvPr id="17" name="TextBox 16">
              <a:extLst>
                <a:ext uri="{FF2B5EF4-FFF2-40B4-BE49-F238E27FC236}">
                  <a16:creationId xmlns:a16="http://schemas.microsoft.com/office/drawing/2014/main" id="{6CD217D6-9683-4DD6-A5EE-1552A2B07DC3}"/>
                </a:ext>
              </a:extLst>
            </p:cNvPr>
            <p:cNvSpPr txBox="1"/>
            <p:nvPr/>
          </p:nvSpPr>
          <p:spPr>
            <a:xfrm>
              <a:off x="8316189" y="2216380"/>
              <a:ext cx="3257623" cy="1815882"/>
            </a:xfrm>
            <a:prstGeom prst="rect">
              <a:avLst/>
            </a:prstGeom>
            <a:noFill/>
          </p:spPr>
          <p:txBody>
            <a:bodyPr wrap="none" rtlCol="0">
              <a:spAutoFit/>
            </a:bodyPr>
            <a:lstStyle/>
            <a:p>
              <a:r>
                <a:rPr lang="en-AU" sz="1400" dirty="0"/>
                <a:t>Student and Assessor Names</a:t>
              </a:r>
            </a:p>
            <a:p>
              <a:r>
                <a:rPr lang="en-AU" sz="1400" dirty="0"/>
                <a:t>Unit Reference</a:t>
              </a:r>
            </a:p>
            <a:p>
              <a:r>
                <a:rPr lang="en-AU" sz="1400" dirty="0"/>
                <a:t>General Need to Know Admin</a:t>
              </a:r>
            </a:p>
            <a:p>
              <a:r>
                <a:rPr lang="en-AU" sz="1400" dirty="0"/>
                <a:t>Student Cohort/Year/Group Reference</a:t>
              </a:r>
            </a:p>
            <a:p>
              <a:r>
                <a:rPr lang="en-AU" sz="1400" dirty="0"/>
                <a:t>Dates and Signatures</a:t>
              </a:r>
            </a:p>
            <a:p>
              <a:r>
                <a:rPr lang="en-AU" sz="1400" dirty="0"/>
                <a:t>Resource References (where relevant)</a:t>
              </a:r>
            </a:p>
            <a:p>
              <a:r>
                <a:rPr lang="en-AU" sz="1400" dirty="0"/>
                <a:t>Unique Tool Identifier</a:t>
              </a:r>
            </a:p>
            <a:p>
              <a:r>
                <a:rPr lang="en-AU" sz="1400" dirty="0"/>
                <a:t>Version Control</a:t>
              </a:r>
            </a:p>
          </p:txBody>
        </p:sp>
        <p:sp>
          <p:nvSpPr>
            <p:cNvPr id="26" name="Arrow: Right 25">
              <a:extLst>
                <a:ext uri="{FF2B5EF4-FFF2-40B4-BE49-F238E27FC236}">
                  <a16:creationId xmlns:a16="http://schemas.microsoft.com/office/drawing/2014/main" id="{C196B767-7E33-4129-8994-3F8880644A9D}"/>
                </a:ext>
              </a:extLst>
            </p:cNvPr>
            <p:cNvSpPr/>
            <p:nvPr/>
          </p:nvSpPr>
          <p:spPr>
            <a:xfrm>
              <a:off x="4512745" y="2856567"/>
              <a:ext cx="3609599" cy="324464"/>
            </a:xfrm>
            <a:prstGeom prst="rightArrow">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2" name="Group 31">
            <a:extLst>
              <a:ext uri="{FF2B5EF4-FFF2-40B4-BE49-F238E27FC236}">
                <a16:creationId xmlns:a16="http://schemas.microsoft.com/office/drawing/2014/main" id="{66D545B1-A055-48F5-9267-8F37EB579B26}"/>
              </a:ext>
            </a:extLst>
          </p:cNvPr>
          <p:cNvGrpSpPr/>
          <p:nvPr/>
        </p:nvGrpSpPr>
        <p:grpSpPr>
          <a:xfrm>
            <a:off x="2794492" y="3660717"/>
            <a:ext cx="5247689" cy="1169551"/>
            <a:chOff x="2794492" y="3667556"/>
            <a:chExt cx="5247689" cy="1169551"/>
          </a:xfrm>
        </p:grpSpPr>
        <p:sp>
          <p:nvSpPr>
            <p:cNvPr id="12" name="Rectangle: Rounded Corners 11">
              <a:extLst>
                <a:ext uri="{FF2B5EF4-FFF2-40B4-BE49-F238E27FC236}">
                  <a16:creationId xmlns:a16="http://schemas.microsoft.com/office/drawing/2014/main" id="{FCEE71C1-7BD8-4B19-B3B0-E543BD93EB68}"/>
                </a:ext>
              </a:extLst>
            </p:cNvPr>
            <p:cNvSpPr/>
            <p:nvPr/>
          </p:nvSpPr>
          <p:spPr>
            <a:xfrm>
              <a:off x="2794492" y="3724954"/>
              <a:ext cx="1787339" cy="1052052"/>
            </a:xfrm>
            <a:prstGeom prst="roundRect">
              <a:avLst/>
            </a:prstGeom>
            <a:solidFill>
              <a:srgbClr val="00B0F0"/>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Recording and Reporting Requirements</a:t>
              </a:r>
            </a:p>
          </p:txBody>
        </p:sp>
        <p:sp>
          <p:nvSpPr>
            <p:cNvPr id="19" name="TextBox 18">
              <a:extLst>
                <a:ext uri="{FF2B5EF4-FFF2-40B4-BE49-F238E27FC236}">
                  <a16:creationId xmlns:a16="http://schemas.microsoft.com/office/drawing/2014/main" id="{7C059383-EA90-4AB7-AA3F-A2B53A64975E}"/>
                </a:ext>
              </a:extLst>
            </p:cNvPr>
            <p:cNvSpPr txBox="1"/>
            <p:nvPr/>
          </p:nvSpPr>
          <p:spPr>
            <a:xfrm>
              <a:off x="4890613" y="3667556"/>
              <a:ext cx="3151568" cy="1169551"/>
            </a:xfrm>
            <a:prstGeom prst="rect">
              <a:avLst/>
            </a:prstGeom>
            <a:noFill/>
          </p:spPr>
          <p:txBody>
            <a:bodyPr wrap="none" rtlCol="0">
              <a:spAutoFit/>
            </a:bodyPr>
            <a:lstStyle/>
            <a:p>
              <a:r>
                <a:rPr lang="en-AU" sz="1400" dirty="0"/>
                <a:t>Overall Assessment Project Outcome</a:t>
              </a:r>
            </a:p>
            <a:p>
              <a:r>
                <a:rPr lang="en-AU" sz="1400" dirty="0"/>
                <a:t>Interim Task Outcomes</a:t>
              </a:r>
            </a:p>
            <a:p>
              <a:r>
                <a:rPr lang="en-AU" sz="1400" dirty="0"/>
                <a:t>Feedback</a:t>
              </a:r>
            </a:p>
            <a:p>
              <a:r>
                <a:rPr lang="en-AU" sz="1400" dirty="0"/>
                <a:t>File References (where relevant)</a:t>
              </a:r>
            </a:p>
            <a:p>
              <a:r>
                <a:rPr lang="en-AU" sz="1400" dirty="0"/>
                <a:t>Reporting Instructions</a:t>
              </a:r>
            </a:p>
          </p:txBody>
        </p:sp>
        <p:sp>
          <p:nvSpPr>
            <p:cNvPr id="28" name="Arrow: Right 27">
              <a:extLst>
                <a:ext uri="{FF2B5EF4-FFF2-40B4-BE49-F238E27FC236}">
                  <a16:creationId xmlns:a16="http://schemas.microsoft.com/office/drawing/2014/main" id="{A4802D99-FA22-4537-B2EC-F8EE8D14D206}"/>
                </a:ext>
              </a:extLst>
            </p:cNvPr>
            <p:cNvSpPr/>
            <p:nvPr/>
          </p:nvSpPr>
          <p:spPr>
            <a:xfrm>
              <a:off x="4512745" y="4131195"/>
              <a:ext cx="377868" cy="324464"/>
            </a:xfrm>
            <a:prstGeom prst="rightArrow">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cxnSp>
        <p:nvCxnSpPr>
          <p:cNvPr id="34" name="Straight Connector 33">
            <a:extLst>
              <a:ext uri="{FF2B5EF4-FFF2-40B4-BE49-F238E27FC236}">
                <a16:creationId xmlns:a16="http://schemas.microsoft.com/office/drawing/2014/main" id="{CAB99F0B-81B8-4430-AC0C-B17D399B790E}"/>
              </a:ext>
            </a:extLst>
          </p:cNvPr>
          <p:cNvCxnSpPr>
            <a:cxnSpLocks/>
          </p:cNvCxnSpPr>
          <p:nvPr/>
        </p:nvCxnSpPr>
        <p:spPr>
          <a:xfrm>
            <a:off x="427051" y="4936172"/>
            <a:ext cx="113224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D66F80E1-B87E-4AF2-B20A-B9489B13B968}"/>
              </a:ext>
            </a:extLst>
          </p:cNvPr>
          <p:cNvSpPr txBox="1"/>
          <p:nvPr/>
        </p:nvSpPr>
        <p:spPr>
          <a:xfrm>
            <a:off x="10182196" y="4665810"/>
            <a:ext cx="1651991" cy="276999"/>
          </a:xfrm>
          <a:prstGeom prst="rect">
            <a:avLst/>
          </a:prstGeom>
          <a:noFill/>
        </p:spPr>
        <p:txBody>
          <a:bodyPr wrap="none" rtlCol="0">
            <a:spAutoFit/>
          </a:bodyPr>
          <a:lstStyle/>
          <a:p>
            <a:r>
              <a:rPr lang="en-AU" sz="1200" dirty="0">
                <a:solidFill>
                  <a:srgbClr val="FF0000"/>
                </a:solidFill>
              </a:rPr>
              <a:t>Top Level Information</a:t>
            </a:r>
          </a:p>
        </p:txBody>
      </p:sp>
    </p:spTree>
    <p:extLst>
      <p:ext uri="{BB962C8B-B14F-4D97-AF65-F5344CB8AC3E}">
        <p14:creationId xmlns:p14="http://schemas.microsoft.com/office/powerpoint/2010/main" val="1975166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20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20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20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2000"/>
                                        <p:tgtEl>
                                          <p:spTgt spid="3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3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F4FCAB-F150-4D8A-9E68-EAC8707BAB0C}"/>
              </a:ext>
            </a:extLst>
          </p:cNvPr>
          <p:cNvPicPr>
            <a:picLocks noChangeAspect="1"/>
          </p:cNvPicPr>
          <p:nvPr/>
        </p:nvPicPr>
        <p:blipFill>
          <a:blip r:embed="rId3"/>
          <a:stretch>
            <a:fillRect/>
          </a:stretch>
        </p:blipFill>
        <p:spPr>
          <a:xfrm>
            <a:off x="4369307" y="1625599"/>
            <a:ext cx="3453385" cy="5232401"/>
          </a:xfrm>
          <a:prstGeom prst="rect">
            <a:avLst/>
          </a:prstGeom>
        </p:spPr>
      </p:pic>
      <p:sp>
        <p:nvSpPr>
          <p:cNvPr id="8" name="Thought Bubble: Cloud 7">
            <a:extLst>
              <a:ext uri="{FF2B5EF4-FFF2-40B4-BE49-F238E27FC236}">
                <a16:creationId xmlns:a16="http://schemas.microsoft.com/office/drawing/2014/main" id="{E2D970EA-D85D-4FE0-8863-CC5D4142521C}"/>
              </a:ext>
            </a:extLst>
          </p:cNvPr>
          <p:cNvSpPr/>
          <p:nvPr/>
        </p:nvSpPr>
        <p:spPr>
          <a:xfrm>
            <a:off x="8446517" y="876460"/>
            <a:ext cx="2961100" cy="2092882"/>
          </a:xfrm>
          <a:prstGeom prst="cloudCallout">
            <a:avLst>
              <a:gd name="adj1" fmla="val -92203"/>
              <a:gd name="adj2" fmla="val 25206"/>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AU" dirty="0">
                <a:solidFill>
                  <a:schemeClr val="tx1"/>
                </a:solidFill>
              </a:rPr>
              <a:t>What do I have to </a:t>
            </a:r>
            <a:r>
              <a:rPr lang="en-AU" b="1" dirty="0">
                <a:solidFill>
                  <a:srgbClr val="0070C0"/>
                </a:solidFill>
              </a:rPr>
              <a:t>DO</a:t>
            </a:r>
            <a:r>
              <a:rPr lang="en-AU" dirty="0">
                <a:solidFill>
                  <a:schemeClr val="tx1"/>
                </a:solidFill>
              </a:rPr>
              <a:t>?</a:t>
            </a:r>
          </a:p>
          <a:p>
            <a:pPr algn="ctr">
              <a:spcBef>
                <a:spcPts val="600"/>
              </a:spcBef>
              <a:spcAft>
                <a:spcPts val="600"/>
              </a:spcAft>
            </a:pPr>
            <a:r>
              <a:rPr lang="en-AU" dirty="0">
                <a:solidFill>
                  <a:schemeClr val="tx1"/>
                </a:solidFill>
              </a:rPr>
              <a:t>What do I have to </a:t>
            </a:r>
            <a:r>
              <a:rPr lang="en-AU" b="1" dirty="0">
                <a:solidFill>
                  <a:srgbClr val="0070C0"/>
                </a:solidFill>
              </a:rPr>
              <a:t>SUBMIT</a:t>
            </a:r>
            <a:r>
              <a:rPr lang="en-AU" dirty="0">
                <a:solidFill>
                  <a:schemeClr val="tx1"/>
                </a:solidFill>
              </a:rPr>
              <a:t>?</a:t>
            </a:r>
          </a:p>
        </p:txBody>
      </p:sp>
      <p:sp>
        <p:nvSpPr>
          <p:cNvPr id="10" name="TextBox 9">
            <a:extLst>
              <a:ext uri="{FF2B5EF4-FFF2-40B4-BE49-F238E27FC236}">
                <a16:creationId xmlns:a16="http://schemas.microsoft.com/office/drawing/2014/main" id="{271012B1-C6FC-4291-9DD3-06E319A8DBE8}"/>
              </a:ext>
            </a:extLst>
          </p:cNvPr>
          <p:cNvSpPr txBox="1"/>
          <p:nvPr/>
        </p:nvSpPr>
        <p:spPr>
          <a:xfrm>
            <a:off x="8853696" y="3489330"/>
            <a:ext cx="2146742" cy="2092881"/>
          </a:xfrm>
          <a:prstGeom prst="rect">
            <a:avLst/>
          </a:prstGeom>
          <a:noFill/>
        </p:spPr>
        <p:txBody>
          <a:bodyPr wrap="none" rtlCol="0">
            <a:spAutoFit/>
          </a:bodyPr>
          <a:lstStyle/>
          <a:p>
            <a:pPr algn="ctr">
              <a:spcBef>
                <a:spcPts val="600"/>
              </a:spcBef>
              <a:spcAft>
                <a:spcPts val="600"/>
              </a:spcAft>
            </a:pPr>
            <a:r>
              <a:rPr lang="en-AU" b="1" dirty="0">
                <a:solidFill>
                  <a:schemeClr val="accent2"/>
                </a:solidFill>
              </a:rPr>
              <a:t>When by?</a:t>
            </a:r>
          </a:p>
          <a:p>
            <a:pPr algn="ctr">
              <a:spcBef>
                <a:spcPts val="600"/>
              </a:spcBef>
              <a:spcAft>
                <a:spcPts val="600"/>
              </a:spcAft>
            </a:pPr>
            <a:r>
              <a:rPr lang="en-AU" b="1" dirty="0">
                <a:solidFill>
                  <a:schemeClr val="accent2"/>
                </a:solidFill>
              </a:rPr>
              <a:t>Who with?</a:t>
            </a:r>
          </a:p>
          <a:p>
            <a:pPr algn="ctr">
              <a:spcBef>
                <a:spcPts val="600"/>
              </a:spcBef>
              <a:spcAft>
                <a:spcPts val="600"/>
              </a:spcAft>
            </a:pPr>
            <a:r>
              <a:rPr lang="en-AU" b="1" dirty="0">
                <a:solidFill>
                  <a:schemeClr val="accent2"/>
                </a:solidFill>
              </a:rPr>
              <a:t>Where?</a:t>
            </a:r>
          </a:p>
          <a:p>
            <a:pPr algn="ctr">
              <a:spcBef>
                <a:spcPts val="600"/>
              </a:spcBef>
              <a:spcAft>
                <a:spcPts val="600"/>
              </a:spcAft>
            </a:pPr>
            <a:r>
              <a:rPr lang="en-AU" b="1" dirty="0">
                <a:solidFill>
                  <a:schemeClr val="accent2"/>
                </a:solidFill>
              </a:rPr>
              <a:t>What resources?</a:t>
            </a:r>
          </a:p>
          <a:p>
            <a:pPr algn="ctr">
              <a:spcBef>
                <a:spcPts val="600"/>
              </a:spcBef>
              <a:spcAft>
                <a:spcPts val="600"/>
              </a:spcAft>
            </a:pPr>
            <a:r>
              <a:rPr lang="en-AU" b="1" dirty="0">
                <a:solidFill>
                  <a:schemeClr val="accent2"/>
                </a:solidFill>
              </a:rPr>
              <a:t>How many times?</a:t>
            </a:r>
          </a:p>
        </p:txBody>
      </p:sp>
      <p:sp>
        <p:nvSpPr>
          <p:cNvPr id="12" name="Rectangle: Rounded Corners 11">
            <a:extLst>
              <a:ext uri="{FF2B5EF4-FFF2-40B4-BE49-F238E27FC236}">
                <a16:creationId xmlns:a16="http://schemas.microsoft.com/office/drawing/2014/main" id="{709DB4D0-14FF-469F-8A34-6913F4E78251}"/>
              </a:ext>
            </a:extLst>
          </p:cNvPr>
          <p:cNvSpPr/>
          <p:nvPr/>
        </p:nvSpPr>
        <p:spPr>
          <a:xfrm>
            <a:off x="848505" y="3836888"/>
            <a:ext cx="3315855" cy="1738001"/>
          </a:xfrm>
          <a:prstGeom prst="roundRect">
            <a:avLst/>
          </a:prstGeom>
          <a:solidFill>
            <a:schemeClr val="accent1">
              <a:lumMod val="20000"/>
              <a:lumOff val="80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2. Establish </a:t>
            </a:r>
            <a:r>
              <a:rPr lang="en-AU" b="1" dirty="0">
                <a:solidFill>
                  <a:schemeClr val="tx2"/>
                </a:solidFill>
              </a:rPr>
              <a:t>what enables the required evidence to be demonstrated by the learner</a:t>
            </a:r>
            <a:r>
              <a:rPr lang="en-AU" dirty="0">
                <a:solidFill>
                  <a:schemeClr val="tx2"/>
                </a:solidFill>
              </a:rPr>
              <a:t> at the aligned level of competence</a:t>
            </a:r>
          </a:p>
        </p:txBody>
      </p:sp>
      <p:sp>
        <p:nvSpPr>
          <p:cNvPr id="14" name="Rectangle: Rounded Corners 13">
            <a:extLst>
              <a:ext uri="{FF2B5EF4-FFF2-40B4-BE49-F238E27FC236}">
                <a16:creationId xmlns:a16="http://schemas.microsoft.com/office/drawing/2014/main" id="{9E83D6A9-C320-4C4D-B490-33955CA39746}"/>
              </a:ext>
            </a:extLst>
          </p:cNvPr>
          <p:cNvSpPr/>
          <p:nvPr/>
        </p:nvSpPr>
        <p:spPr>
          <a:xfrm>
            <a:off x="848505" y="1915053"/>
            <a:ext cx="3315855" cy="1767497"/>
          </a:xfrm>
          <a:prstGeom prst="roundRect">
            <a:avLst/>
          </a:prstGeom>
          <a:solidFill>
            <a:schemeClr val="accent1">
              <a:lumMod val="20000"/>
              <a:lumOff val="80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2"/>
                </a:solidFill>
              </a:rPr>
              <a:t>1. Establish </a:t>
            </a:r>
            <a:r>
              <a:rPr lang="en-AU" b="1" dirty="0">
                <a:solidFill>
                  <a:schemeClr val="tx2"/>
                </a:solidFill>
              </a:rPr>
              <a:t>what the required evidence is </a:t>
            </a:r>
            <a:r>
              <a:rPr lang="en-AU" dirty="0">
                <a:solidFill>
                  <a:schemeClr val="tx2"/>
                </a:solidFill>
              </a:rPr>
              <a:t>(as an outcome of the industry relevant activity being designed)</a:t>
            </a:r>
          </a:p>
        </p:txBody>
      </p:sp>
      <p:sp>
        <p:nvSpPr>
          <p:cNvPr id="11" name="Title 3">
            <a:extLst>
              <a:ext uri="{FF2B5EF4-FFF2-40B4-BE49-F238E27FC236}">
                <a16:creationId xmlns:a16="http://schemas.microsoft.com/office/drawing/2014/main" id="{FB03B70F-83BF-45CA-962D-6911F0A6D2E9}"/>
              </a:ext>
            </a:extLst>
          </p:cNvPr>
          <p:cNvSpPr>
            <a:spLocks noGrp="1"/>
          </p:cNvSpPr>
          <p:nvPr>
            <p:ph type="title"/>
          </p:nvPr>
        </p:nvSpPr>
        <p:spPr>
          <a:xfrm>
            <a:off x="292099" y="339118"/>
            <a:ext cx="8507771" cy="1036878"/>
          </a:xfrm>
        </p:spPr>
        <p:txBody>
          <a:bodyPr>
            <a:noAutofit/>
          </a:bodyPr>
          <a:lstStyle/>
          <a:p>
            <a:pPr>
              <a:lnSpc>
                <a:spcPct val="100000"/>
              </a:lnSpc>
              <a:spcBef>
                <a:spcPts val="600"/>
              </a:spcBef>
              <a:spcAft>
                <a:spcPts val="600"/>
              </a:spcAft>
            </a:pPr>
            <a:r>
              <a:rPr lang="en-GB" dirty="0">
                <a:latin typeface="+mj-lt"/>
              </a:rPr>
              <a:t>Determine the focus of the assessment tool</a:t>
            </a:r>
            <a:br>
              <a:rPr lang="en-GB" dirty="0"/>
            </a:br>
            <a:r>
              <a:rPr lang="en-GB" sz="2000" dirty="0">
                <a:solidFill>
                  <a:schemeClr val="accent4"/>
                </a:solidFill>
              </a:rPr>
              <a:t>Es</a:t>
            </a:r>
            <a:r>
              <a:rPr lang="en-GB" sz="2000" dirty="0">
                <a:solidFill>
                  <a:schemeClr val="accent4"/>
                </a:solidFill>
                <a:latin typeface="+mj-lt"/>
              </a:rPr>
              <a:t>tablish evidence required to demonstrate competence</a:t>
            </a:r>
          </a:p>
        </p:txBody>
      </p:sp>
    </p:spTree>
    <p:extLst>
      <p:ext uri="{BB962C8B-B14F-4D97-AF65-F5344CB8AC3E}">
        <p14:creationId xmlns:p14="http://schemas.microsoft.com/office/powerpoint/2010/main" val="105287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7512CF-4CEF-4FBF-8516-323ABD30E1A5}"/>
              </a:ext>
            </a:extLst>
          </p:cNvPr>
          <p:cNvSpPr>
            <a:spLocks noGrp="1"/>
          </p:cNvSpPr>
          <p:nvPr>
            <p:ph sz="quarter" idx="10"/>
          </p:nvPr>
        </p:nvSpPr>
        <p:spPr>
          <a:xfrm>
            <a:off x="298782" y="1345881"/>
            <a:ext cx="9471026" cy="4254500"/>
          </a:xfrm>
        </p:spPr>
        <p:txBody>
          <a:bodyPr>
            <a:normAutofit/>
          </a:bodyPr>
          <a:lstStyle/>
          <a:p>
            <a:pPr marL="0" indent="0">
              <a:lnSpc>
                <a:spcPct val="100000"/>
              </a:lnSpc>
              <a:spcBef>
                <a:spcPts val="600"/>
              </a:spcBef>
              <a:spcAft>
                <a:spcPts val="600"/>
              </a:spcAft>
              <a:buNone/>
            </a:pPr>
            <a:r>
              <a:rPr lang="en-AU" dirty="0">
                <a:solidFill>
                  <a:schemeClr val="accent2"/>
                </a:solidFill>
              </a:rPr>
              <a:t>SITXCCS006 Provide service to customers</a:t>
            </a:r>
          </a:p>
          <a:p>
            <a:pPr marL="0" indent="0">
              <a:lnSpc>
                <a:spcPct val="100000"/>
              </a:lnSpc>
              <a:spcBef>
                <a:spcPts val="600"/>
              </a:spcBef>
              <a:spcAft>
                <a:spcPts val="600"/>
              </a:spcAft>
              <a:buNone/>
            </a:pPr>
            <a:r>
              <a:rPr lang="en-AU" sz="2000" dirty="0">
                <a:solidFill>
                  <a:schemeClr val="bg1">
                    <a:lumMod val="50000"/>
                  </a:schemeClr>
                </a:solidFill>
                <a:latin typeface="Georgia" panose="02040502050405020303" pitchFamily="18" charset="0"/>
              </a:rPr>
              <a:t>1.1 Communicate with customers in a professional manner within designated response times using appropriate verbal and non-verbal communication.</a:t>
            </a:r>
          </a:p>
          <a:p>
            <a:pPr marL="0" indent="0">
              <a:lnSpc>
                <a:spcPct val="100000"/>
              </a:lnSpc>
              <a:spcBef>
                <a:spcPts val="600"/>
              </a:spcBef>
              <a:spcAft>
                <a:spcPts val="600"/>
              </a:spcAft>
              <a:buNone/>
            </a:pPr>
            <a:endParaRPr lang="en-AU" sz="2000" dirty="0">
              <a:solidFill>
                <a:schemeClr val="bg1">
                  <a:lumMod val="50000"/>
                </a:schemeClr>
              </a:solidFill>
              <a:latin typeface="Georgia" panose="02040502050405020303" pitchFamily="18" charset="0"/>
            </a:endParaRPr>
          </a:p>
          <a:p>
            <a:pPr marL="0" indent="0">
              <a:buNone/>
            </a:pPr>
            <a:endParaRPr lang="en-AU" dirty="0"/>
          </a:p>
          <a:p>
            <a:pPr marL="0" indent="0">
              <a:buNone/>
            </a:pPr>
            <a:endParaRPr lang="en-AU" dirty="0"/>
          </a:p>
        </p:txBody>
      </p:sp>
      <p:sp>
        <p:nvSpPr>
          <p:cNvPr id="4" name="TextBox 3">
            <a:extLst>
              <a:ext uri="{FF2B5EF4-FFF2-40B4-BE49-F238E27FC236}">
                <a16:creationId xmlns:a16="http://schemas.microsoft.com/office/drawing/2014/main" id="{8FD132CC-2C7B-41E3-BDB4-282FA3F56402}"/>
              </a:ext>
            </a:extLst>
          </p:cNvPr>
          <p:cNvSpPr txBox="1"/>
          <p:nvPr/>
        </p:nvSpPr>
        <p:spPr>
          <a:xfrm>
            <a:off x="292099" y="2722681"/>
            <a:ext cx="6584399" cy="3323987"/>
          </a:xfrm>
          <a:prstGeom prst="rect">
            <a:avLst/>
          </a:prstGeom>
          <a:noFill/>
        </p:spPr>
        <p:txBody>
          <a:bodyPr wrap="square" rtlCol="0">
            <a:spAutoFit/>
          </a:bodyPr>
          <a:lstStyle/>
          <a:p>
            <a:r>
              <a:rPr lang="en-AU" b="1" dirty="0"/>
              <a:t>Unit of competency</a:t>
            </a:r>
          </a:p>
          <a:p>
            <a:r>
              <a:rPr lang="en-AU" dirty="0"/>
              <a:t>Means the specification of the </a:t>
            </a:r>
            <a:r>
              <a:rPr lang="en-AU" dirty="0">
                <a:solidFill>
                  <a:schemeClr val="accent5"/>
                </a:solidFill>
              </a:rPr>
              <a:t>standards of performance </a:t>
            </a:r>
            <a:r>
              <a:rPr lang="en-AU" dirty="0"/>
              <a:t>required in the workplace as defined in a training package.</a:t>
            </a: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endParaRPr lang="en-AU" sz="800" dirty="0">
              <a:hlinkClick r:id="rId3"/>
            </a:endParaRPr>
          </a:p>
          <a:p>
            <a:pPr>
              <a:spcBef>
                <a:spcPts val="600"/>
              </a:spcBef>
            </a:pPr>
            <a:r>
              <a:rPr lang="en-AU" sz="800" dirty="0">
                <a:hlinkClick r:id="rId3"/>
              </a:rPr>
              <a:t>ASQA Glossary</a:t>
            </a:r>
            <a:endParaRPr lang="en-AU" sz="800" dirty="0"/>
          </a:p>
        </p:txBody>
      </p:sp>
      <p:grpSp>
        <p:nvGrpSpPr>
          <p:cNvPr id="16" name="Group 15">
            <a:extLst>
              <a:ext uri="{FF2B5EF4-FFF2-40B4-BE49-F238E27FC236}">
                <a16:creationId xmlns:a16="http://schemas.microsoft.com/office/drawing/2014/main" id="{61601E8F-177F-496F-BF52-B1827CC4F610}"/>
              </a:ext>
            </a:extLst>
          </p:cNvPr>
          <p:cNvGrpSpPr/>
          <p:nvPr/>
        </p:nvGrpSpPr>
        <p:grpSpPr>
          <a:xfrm>
            <a:off x="1708295" y="3840302"/>
            <a:ext cx="3561643" cy="2171700"/>
            <a:chOff x="1786213" y="3892550"/>
            <a:chExt cx="3561643" cy="2171700"/>
          </a:xfrm>
        </p:grpSpPr>
        <p:pic>
          <p:nvPicPr>
            <p:cNvPr id="8" name="Picture 7">
              <a:extLst>
                <a:ext uri="{FF2B5EF4-FFF2-40B4-BE49-F238E27FC236}">
                  <a16:creationId xmlns:a16="http://schemas.microsoft.com/office/drawing/2014/main" id="{D973C708-CDFA-4B31-ABE9-59EFA123AF24}"/>
                </a:ext>
              </a:extLst>
            </p:cNvPr>
            <p:cNvPicPr>
              <a:picLocks noChangeAspect="1"/>
            </p:cNvPicPr>
            <p:nvPr/>
          </p:nvPicPr>
          <p:blipFill>
            <a:blip r:embed="rId4"/>
            <a:stretch>
              <a:fillRect/>
            </a:stretch>
          </p:blipFill>
          <p:spPr>
            <a:xfrm>
              <a:off x="1786213" y="3892550"/>
              <a:ext cx="1560998" cy="2171700"/>
            </a:xfrm>
            <a:prstGeom prst="rect">
              <a:avLst/>
            </a:prstGeom>
          </p:spPr>
        </p:pic>
        <p:pic>
          <p:nvPicPr>
            <p:cNvPr id="12" name="Picture 11">
              <a:extLst>
                <a:ext uri="{FF2B5EF4-FFF2-40B4-BE49-F238E27FC236}">
                  <a16:creationId xmlns:a16="http://schemas.microsoft.com/office/drawing/2014/main" id="{2273B7B1-9D46-4185-BDA7-B965E24FB3FB}"/>
                </a:ext>
              </a:extLst>
            </p:cNvPr>
            <p:cNvPicPr>
              <a:picLocks noChangeAspect="1"/>
            </p:cNvPicPr>
            <p:nvPr/>
          </p:nvPicPr>
          <p:blipFill>
            <a:blip r:embed="rId5"/>
            <a:stretch>
              <a:fillRect/>
            </a:stretch>
          </p:blipFill>
          <p:spPr>
            <a:xfrm>
              <a:off x="3790950" y="3892550"/>
              <a:ext cx="1556906" cy="2171700"/>
            </a:xfrm>
            <a:prstGeom prst="rect">
              <a:avLst/>
            </a:prstGeom>
          </p:spPr>
        </p:pic>
        <p:sp>
          <p:nvSpPr>
            <p:cNvPr id="14" name="Plus Sign 13">
              <a:extLst>
                <a:ext uri="{FF2B5EF4-FFF2-40B4-BE49-F238E27FC236}">
                  <a16:creationId xmlns:a16="http://schemas.microsoft.com/office/drawing/2014/main" id="{A6C3EC1E-B42A-4434-9633-43FDE070CD68}"/>
                </a:ext>
              </a:extLst>
            </p:cNvPr>
            <p:cNvSpPr/>
            <p:nvPr/>
          </p:nvSpPr>
          <p:spPr>
            <a:xfrm>
              <a:off x="3393143" y="4657725"/>
              <a:ext cx="351874" cy="392431"/>
            </a:xfrm>
            <a:prstGeom prst="mathPlus">
              <a:avLst/>
            </a:prstGeom>
            <a:solidFill>
              <a:schemeClr val="bg2">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57" name="Group 56">
            <a:extLst>
              <a:ext uri="{FF2B5EF4-FFF2-40B4-BE49-F238E27FC236}">
                <a16:creationId xmlns:a16="http://schemas.microsoft.com/office/drawing/2014/main" id="{2B374534-4268-4BCA-B30B-6736D808E678}"/>
              </a:ext>
            </a:extLst>
          </p:cNvPr>
          <p:cNvGrpSpPr/>
          <p:nvPr/>
        </p:nvGrpSpPr>
        <p:grpSpPr>
          <a:xfrm>
            <a:off x="7133561" y="3127526"/>
            <a:ext cx="3895725" cy="2019300"/>
            <a:chOff x="7248525" y="3429000"/>
            <a:chExt cx="3895725" cy="2019300"/>
          </a:xfrm>
        </p:grpSpPr>
        <p:sp>
          <p:nvSpPr>
            <p:cNvPr id="56" name="Rectangle 55">
              <a:extLst>
                <a:ext uri="{FF2B5EF4-FFF2-40B4-BE49-F238E27FC236}">
                  <a16:creationId xmlns:a16="http://schemas.microsoft.com/office/drawing/2014/main" id="{2FAAFD00-8385-4368-88BD-42D7B3DF4209}"/>
                </a:ext>
              </a:extLst>
            </p:cNvPr>
            <p:cNvSpPr/>
            <p:nvPr/>
          </p:nvSpPr>
          <p:spPr>
            <a:xfrm>
              <a:off x="7248525" y="3429000"/>
              <a:ext cx="3895725" cy="20193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TextBox 32">
              <a:extLst>
                <a:ext uri="{FF2B5EF4-FFF2-40B4-BE49-F238E27FC236}">
                  <a16:creationId xmlns:a16="http://schemas.microsoft.com/office/drawing/2014/main" id="{05FBD5FE-4072-4E20-B181-3F5F1465536E}"/>
                </a:ext>
              </a:extLst>
            </p:cNvPr>
            <p:cNvSpPr txBox="1"/>
            <p:nvPr/>
          </p:nvSpPr>
          <p:spPr>
            <a:xfrm>
              <a:off x="7320238" y="3502893"/>
              <a:ext cx="1514475" cy="646331"/>
            </a:xfrm>
            <a:prstGeom prst="rect">
              <a:avLst/>
            </a:prstGeom>
            <a:noFill/>
          </p:spPr>
          <p:txBody>
            <a:bodyPr wrap="square" rtlCol="0">
              <a:spAutoFit/>
            </a:bodyPr>
            <a:lstStyle/>
            <a:p>
              <a:r>
                <a:rPr lang="en-AU" dirty="0">
                  <a:solidFill>
                    <a:schemeClr val="accent5"/>
                  </a:solidFill>
                </a:rPr>
                <a:t>Standards of Performance</a:t>
              </a:r>
            </a:p>
          </p:txBody>
        </p:sp>
        <p:sp>
          <p:nvSpPr>
            <p:cNvPr id="35" name="TextBox 34">
              <a:extLst>
                <a:ext uri="{FF2B5EF4-FFF2-40B4-BE49-F238E27FC236}">
                  <a16:creationId xmlns:a16="http://schemas.microsoft.com/office/drawing/2014/main" id="{D6B8E115-A28A-48A0-99D0-11CD20BB5C30}"/>
                </a:ext>
              </a:extLst>
            </p:cNvPr>
            <p:cNvSpPr txBox="1"/>
            <p:nvPr/>
          </p:nvSpPr>
          <p:spPr>
            <a:xfrm>
              <a:off x="9538956" y="3502892"/>
              <a:ext cx="1514475" cy="646331"/>
            </a:xfrm>
            <a:prstGeom prst="rect">
              <a:avLst/>
            </a:prstGeom>
            <a:noFill/>
          </p:spPr>
          <p:txBody>
            <a:bodyPr wrap="square" rtlCol="0">
              <a:spAutoFit/>
            </a:bodyPr>
            <a:lstStyle/>
            <a:p>
              <a:pPr algn="ctr"/>
              <a:r>
                <a:rPr lang="en-AU" dirty="0"/>
                <a:t>Performance Criteria</a:t>
              </a:r>
            </a:p>
          </p:txBody>
        </p:sp>
        <p:sp>
          <p:nvSpPr>
            <p:cNvPr id="37" name="Arrow: Right 36">
              <a:extLst>
                <a:ext uri="{FF2B5EF4-FFF2-40B4-BE49-F238E27FC236}">
                  <a16:creationId xmlns:a16="http://schemas.microsoft.com/office/drawing/2014/main" id="{7A13098F-CA38-4238-A9C4-51E7F789641E}"/>
                </a:ext>
              </a:extLst>
            </p:cNvPr>
            <p:cNvSpPr/>
            <p:nvPr/>
          </p:nvSpPr>
          <p:spPr>
            <a:xfrm>
              <a:off x="9048144" y="3664133"/>
              <a:ext cx="304800" cy="323850"/>
            </a:xfrm>
            <a:prstGeom prst="rightArrow">
              <a:avLst/>
            </a:prstGeom>
            <a:solidFill>
              <a:schemeClr val="bg2">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44" name="Straight Connector 43">
              <a:extLst>
                <a:ext uri="{FF2B5EF4-FFF2-40B4-BE49-F238E27FC236}">
                  <a16:creationId xmlns:a16="http://schemas.microsoft.com/office/drawing/2014/main" id="{EF9DDB4D-BEC8-467A-8237-F278974354D7}"/>
                </a:ext>
              </a:extLst>
            </p:cNvPr>
            <p:cNvCxnSpPr>
              <a:cxnSpLocks/>
            </p:cNvCxnSpPr>
            <p:nvPr/>
          </p:nvCxnSpPr>
          <p:spPr>
            <a:xfrm>
              <a:off x="7410118" y="4247771"/>
              <a:ext cx="3571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FC24DE-DEF2-4379-9731-703F1BA33B80}"/>
                </a:ext>
              </a:extLst>
            </p:cNvPr>
            <p:cNvCxnSpPr>
              <a:cxnSpLocks/>
            </p:cNvCxnSpPr>
            <p:nvPr/>
          </p:nvCxnSpPr>
          <p:spPr>
            <a:xfrm>
              <a:off x="9172243" y="4247771"/>
              <a:ext cx="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98DE32E-2B5F-4863-AF95-3DA81E0FD5A4}"/>
                </a:ext>
              </a:extLst>
            </p:cNvPr>
            <p:cNvSpPr txBox="1"/>
            <p:nvPr/>
          </p:nvSpPr>
          <p:spPr>
            <a:xfrm>
              <a:off x="7503724" y="4652028"/>
              <a:ext cx="3384388" cy="369332"/>
            </a:xfrm>
            <a:prstGeom prst="rect">
              <a:avLst/>
            </a:prstGeom>
            <a:noFill/>
          </p:spPr>
          <p:txBody>
            <a:bodyPr wrap="none" rtlCol="0">
              <a:spAutoFit/>
            </a:bodyPr>
            <a:lstStyle/>
            <a:p>
              <a:r>
                <a:rPr lang="en-AU" dirty="0"/>
                <a:t>Audience = Assessment Author</a:t>
              </a:r>
            </a:p>
          </p:txBody>
        </p:sp>
      </p:grpSp>
      <p:sp>
        <p:nvSpPr>
          <p:cNvPr id="19" name="Title 3">
            <a:extLst>
              <a:ext uri="{FF2B5EF4-FFF2-40B4-BE49-F238E27FC236}">
                <a16:creationId xmlns:a16="http://schemas.microsoft.com/office/drawing/2014/main" id="{F78C3612-0A58-456C-BA90-26B6B60B3375}"/>
              </a:ext>
            </a:extLst>
          </p:cNvPr>
          <p:cNvSpPr>
            <a:spLocks noGrp="1"/>
          </p:cNvSpPr>
          <p:nvPr>
            <p:ph type="title"/>
          </p:nvPr>
        </p:nvSpPr>
        <p:spPr>
          <a:xfrm>
            <a:off x="292099" y="339118"/>
            <a:ext cx="8507771" cy="1036878"/>
          </a:xfrm>
        </p:spPr>
        <p:txBody>
          <a:bodyPr>
            <a:noAutofit/>
          </a:bodyPr>
          <a:lstStyle/>
          <a:p>
            <a:pPr>
              <a:lnSpc>
                <a:spcPct val="100000"/>
              </a:lnSpc>
              <a:spcBef>
                <a:spcPts val="600"/>
              </a:spcBef>
              <a:spcAft>
                <a:spcPts val="600"/>
              </a:spcAft>
            </a:pPr>
            <a:r>
              <a:rPr lang="en-GB" dirty="0">
                <a:latin typeface="+mj-lt"/>
              </a:rPr>
              <a:t>Determine the focus of the assessment tool</a:t>
            </a:r>
            <a:br>
              <a:rPr lang="en-GB" dirty="0"/>
            </a:br>
            <a:r>
              <a:rPr lang="en-GB" sz="2000" dirty="0">
                <a:solidFill>
                  <a:schemeClr val="accent4"/>
                </a:solidFill>
              </a:rPr>
              <a:t>Es</a:t>
            </a:r>
            <a:r>
              <a:rPr lang="en-GB" sz="2000" dirty="0">
                <a:solidFill>
                  <a:schemeClr val="accent4"/>
                </a:solidFill>
                <a:latin typeface="+mj-lt"/>
              </a:rPr>
              <a:t>tablish evidence required to demonstrate competence</a:t>
            </a:r>
          </a:p>
        </p:txBody>
      </p:sp>
    </p:spTree>
    <p:extLst>
      <p:ext uri="{BB962C8B-B14F-4D97-AF65-F5344CB8AC3E}">
        <p14:creationId xmlns:p14="http://schemas.microsoft.com/office/powerpoint/2010/main" val="150263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7512CF-4CEF-4FBF-8516-323ABD30E1A5}"/>
              </a:ext>
            </a:extLst>
          </p:cNvPr>
          <p:cNvSpPr>
            <a:spLocks noGrp="1"/>
          </p:cNvSpPr>
          <p:nvPr>
            <p:ph sz="quarter" idx="10"/>
          </p:nvPr>
        </p:nvSpPr>
        <p:spPr>
          <a:xfrm>
            <a:off x="292099" y="1325270"/>
            <a:ext cx="9471026" cy="4254500"/>
          </a:xfrm>
        </p:spPr>
        <p:txBody>
          <a:bodyPr>
            <a:normAutofit/>
          </a:bodyPr>
          <a:lstStyle/>
          <a:p>
            <a:pPr marL="0" indent="0">
              <a:lnSpc>
                <a:spcPct val="100000"/>
              </a:lnSpc>
              <a:spcBef>
                <a:spcPts val="600"/>
              </a:spcBef>
              <a:spcAft>
                <a:spcPts val="600"/>
              </a:spcAft>
              <a:buNone/>
            </a:pPr>
            <a:r>
              <a:rPr lang="en-AU" dirty="0">
                <a:solidFill>
                  <a:schemeClr val="accent2"/>
                </a:solidFill>
              </a:rPr>
              <a:t>SITXCCS006 Provide service to customers</a:t>
            </a:r>
          </a:p>
          <a:p>
            <a:pPr marL="0" indent="0">
              <a:lnSpc>
                <a:spcPct val="100000"/>
              </a:lnSpc>
              <a:spcBef>
                <a:spcPts val="600"/>
              </a:spcBef>
              <a:spcAft>
                <a:spcPts val="600"/>
              </a:spcAft>
              <a:buNone/>
            </a:pPr>
            <a:r>
              <a:rPr lang="en-AU" sz="2000" dirty="0">
                <a:solidFill>
                  <a:schemeClr val="bg1">
                    <a:lumMod val="50000"/>
                  </a:schemeClr>
                </a:solidFill>
                <a:latin typeface="Georgia" panose="02040502050405020303" pitchFamily="18" charset="0"/>
              </a:rPr>
              <a:t>1.1 Communicate with customers in a professional manner within designated response times using appropriate verbal and non-verbal communication.</a:t>
            </a:r>
          </a:p>
          <a:p>
            <a:pPr marL="0" indent="0">
              <a:lnSpc>
                <a:spcPct val="100000"/>
              </a:lnSpc>
              <a:spcBef>
                <a:spcPts val="600"/>
              </a:spcBef>
              <a:spcAft>
                <a:spcPts val="600"/>
              </a:spcAft>
              <a:buNone/>
            </a:pPr>
            <a:endParaRPr lang="en-AU" sz="2000" dirty="0">
              <a:solidFill>
                <a:schemeClr val="bg1">
                  <a:lumMod val="50000"/>
                </a:schemeClr>
              </a:solidFill>
              <a:latin typeface="Georgia" panose="02040502050405020303" pitchFamily="18" charset="0"/>
            </a:endParaRPr>
          </a:p>
          <a:p>
            <a:pPr marL="0" indent="0">
              <a:lnSpc>
                <a:spcPct val="100000"/>
              </a:lnSpc>
              <a:spcBef>
                <a:spcPts val="600"/>
              </a:spcBef>
              <a:spcAft>
                <a:spcPts val="600"/>
              </a:spcAft>
              <a:buNone/>
            </a:pPr>
            <a:r>
              <a:rPr lang="en-AU" sz="2000" dirty="0"/>
              <a:t>Communicate with Customers ….</a:t>
            </a:r>
          </a:p>
          <a:p>
            <a:pPr marL="266700" indent="-266700">
              <a:lnSpc>
                <a:spcPct val="100000"/>
              </a:lnSpc>
              <a:spcBef>
                <a:spcPts val="600"/>
              </a:spcBef>
              <a:spcAft>
                <a:spcPts val="600"/>
              </a:spcAft>
            </a:pPr>
            <a:r>
              <a:rPr lang="en-AU" sz="2000" dirty="0"/>
              <a:t>in a professional manner</a:t>
            </a:r>
          </a:p>
          <a:p>
            <a:pPr marL="266700" indent="-266700">
              <a:lnSpc>
                <a:spcPct val="100000"/>
              </a:lnSpc>
              <a:spcBef>
                <a:spcPts val="600"/>
              </a:spcBef>
              <a:spcAft>
                <a:spcPts val="600"/>
              </a:spcAft>
            </a:pPr>
            <a:r>
              <a:rPr lang="en-AU" sz="2000" dirty="0"/>
              <a:t>within designated response times</a:t>
            </a:r>
          </a:p>
          <a:p>
            <a:pPr marL="266700" indent="-266700">
              <a:lnSpc>
                <a:spcPct val="100000"/>
              </a:lnSpc>
              <a:spcBef>
                <a:spcPts val="600"/>
              </a:spcBef>
              <a:spcAft>
                <a:spcPts val="600"/>
              </a:spcAft>
            </a:pPr>
            <a:r>
              <a:rPr lang="en-AU" sz="2000" dirty="0"/>
              <a:t>use appropriate verbal communication</a:t>
            </a:r>
          </a:p>
          <a:p>
            <a:pPr marL="266700" indent="-266700">
              <a:lnSpc>
                <a:spcPct val="100000"/>
              </a:lnSpc>
              <a:spcBef>
                <a:spcPts val="600"/>
              </a:spcBef>
              <a:spcAft>
                <a:spcPts val="600"/>
              </a:spcAft>
            </a:pPr>
            <a:r>
              <a:rPr lang="en-AU" sz="2000" dirty="0"/>
              <a:t>use appropriate non-verbal communication</a:t>
            </a:r>
          </a:p>
          <a:p>
            <a:pPr marL="0" indent="0">
              <a:buNone/>
            </a:pPr>
            <a:endParaRPr lang="en-AU" dirty="0"/>
          </a:p>
          <a:p>
            <a:pPr marL="0" indent="0">
              <a:buNone/>
            </a:pPr>
            <a:endParaRPr lang="en-AU" dirty="0"/>
          </a:p>
        </p:txBody>
      </p:sp>
      <p:sp>
        <p:nvSpPr>
          <p:cNvPr id="21" name="TextBox 20">
            <a:extLst>
              <a:ext uri="{FF2B5EF4-FFF2-40B4-BE49-F238E27FC236}">
                <a16:creationId xmlns:a16="http://schemas.microsoft.com/office/drawing/2014/main" id="{328B9900-0D82-42F6-97FB-9993F78886A5}"/>
              </a:ext>
            </a:extLst>
          </p:cNvPr>
          <p:cNvSpPr txBox="1"/>
          <p:nvPr/>
        </p:nvSpPr>
        <p:spPr>
          <a:xfrm>
            <a:off x="409576" y="5562600"/>
            <a:ext cx="11035010" cy="646331"/>
          </a:xfrm>
          <a:prstGeom prst="rect">
            <a:avLst/>
          </a:prstGeom>
          <a:noFill/>
        </p:spPr>
        <p:txBody>
          <a:bodyPr wrap="square" rtlCol="0">
            <a:spAutoFit/>
          </a:bodyPr>
          <a:lstStyle/>
          <a:p>
            <a:r>
              <a:rPr lang="en-AU" dirty="0"/>
              <a:t>Additionally, this unit has a range of </a:t>
            </a:r>
            <a:r>
              <a:rPr lang="en-AU" dirty="0">
                <a:solidFill>
                  <a:schemeClr val="accent5"/>
                </a:solidFill>
              </a:rPr>
              <a:t>communication mediums </a:t>
            </a:r>
            <a:r>
              <a:rPr lang="en-AU" dirty="0"/>
              <a:t>which </a:t>
            </a:r>
            <a:r>
              <a:rPr lang="en-AU" u="sng" dirty="0">
                <a:solidFill>
                  <a:srgbClr val="FF0000"/>
                </a:solidFill>
              </a:rPr>
              <a:t>must</a:t>
            </a:r>
            <a:r>
              <a:rPr lang="en-AU" dirty="0"/>
              <a:t> be considered and a range of </a:t>
            </a:r>
            <a:r>
              <a:rPr lang="en-AU" dirty="0">
                <a:solidFill>
                  <a:srgbClr val="00B0F0"/>
                </a:solidFill>
              </a:rPr>
              <a:t>situations</a:t>
            </a:r>
            <a:r>
              <a:rPr lang="en-AU" dirty="0"/>
              <a:t> which </a:t>
            </a:r>
            <a:r>
              <a:rPr lang="en-AU" u="sng" dirty="0">
                <a:solidFill>
                  <a:srgbClr val="FF0000"/>
                </a:solidFill>
              </a:rPr>
              <a:t>must</a:t>
            </a:r>
            <a:r>
              <a:rPr lang="en-AU" dirty="0"/>
              <a:t> involve several factor considerations.</a:t>
            </a:r>
          </a:p>
        </p:txBody>
      </p:sp>
      <p:grpSp>
        <p:nvGrpSpPr>
          <p:cNvPr id="27" name="Group 26">
            <a:extLst>
              <a:ext uri="{FF2B5EF4-FFF2-40B4-BE49-F238E27FC236}">
                <a16:creationId xmlns:a16="http://schemas.microsoft.com/office/drawing/2014/main" id="{7472C1C6-212D-44FB-9A66-66AE7B25D514}"/>
              </a:ext>
            </a:extLst>
          </p:cNvPr>
          <p:cNvGrpSpPr/>
          <p:nvPr/>
        </p:nvGrpSpPr>
        <p:grpSpPr>
          <a:xfrm>
            <a:off x="6038453" y="2567786"/>
            <a:ext cx="435173" cy="2288593"/>
            <a:chOff x="5856684" y="2264356"/>
            <a:chExt cx="435173" cy="2288593"/>
          </a:xfrm>
        </p:grpSpPr>
        <p:pic>
          <p:nvPicPr>
            <p:cNvPr id="5" name="Picture 4">
              <a:extLst>
                <a:ext uri="{FF2B5EF4-FFF2-40B4-BE49-F238E27FC236}">
                  <a16:creationId xmlns:a16="http://schemas.microsoft.com/office/drawing/2014/main" id="{4F8B3BA2-16A7-4E0C-84DD-13DA4509BE20}"/>
                </a:ext>
              </a:extLst>
            </p:cNvPr>
            <p:cNvPicPr>
              <a:picLocks noChangeAspect="1"/>
            </p:cNvPicPr>
            <p:nvPr/>
          </p:nvPicPr>
          <p:blipFill>
            <a:blip r:embed="rId3"/>
            <a:stretch>
              <a:fillRect/>
            </a:stretch>
          </p:blipFill>
          <p:spPr>
            <a:xfrm>
              <a:off x="5900142" y="2762249"/>
              <a:ext cx="391715" cy="447675"/>
            </a:xfrm>
            <a:prstGeom prst="rect">
              <a:avLst/>
            </a:prstGeom>
          </p:spPr>
        </p:pic>
        <p:pic>
          <p:nvPicPr>
            <p:cNvPr id="7" name="Picture 6">
              <a:extLst>
                <a:ext uri="{FF2B5EF4-FFF2-40B4-BE49-F238E27FC236}">
                  <a16:creationId xmlns:a16="http://schemas.microsoft.com/office/drawing/2014/main" id="{BF6E975D-8A98-41D3-80D0-BD91D7A5E5CC}"/>
                </a:ext>
              </a:extLst>
            </p:cNvPr>
            <p:cNvPicPr>
              <a:picLocks noChangeAspect="1"/>
            </p:cNvPicPr>
            <p:nvPr/>
          </p:nvPicPr>
          <p:blipFill>
            <a:blip r:embed="rId3"/>
            <a:stretch>
              <a:fillRect/>
            </a:stretch>
          </p:blipFill>
          <p:spPr>
            <a:xfrm>
              <a:off x="5886449" y="3209924"/>
              <a:ext cx="391715" cy="447675"/>
            </a:xfrm>
            <a:prstGeom prst="rect">
              <a:avLst/>
            </a:prstGeom>
          </p:spPr>
        </p:pic>
        <p:pic>
          <p:nvPicPr>
            <p:cNvPr id="9" name="Picture 8">
              <a:extLst>
                <a:ext uri="{FF2B5EF4-FFF2-40B4-BE49-F238E27FC236}">
                  <a16:creationId xmlns:a16="http://schemas.microsoft.com/office/drawing/2014/main" id="{D5C0E179-1B9C-455E-9394-382D10D5AB06}"/>
                </a:ext>
              </a:extLst>
            </p:cNvPr>
            <p:cNvPicPr>
              <a:picLocks noChangeAspect="1"/>
            </p:cNvPicPr>
            <p:nvPr/>
          </p:nvPicPr>
          <p:blipFill>
            <a:blip r:embed="rId3"/>
            <a:stretch>
              <a:fillRect/>
            </a:stretch>
          </p:blipFill>
          <p:spPr>
            <a:xfrm>
              <a:off x="5856684" y="4105274"/>
              <a:ext cx="391715" cy="447675"/>
            </a:xfrm>
            <a:prstGeom prst="rect">
              <a:avLst/>
            </a:prstGeom>
          </p:spPr>
        </p:pic>
        <p:sp>
          <p:nvSpPr>
            <p:cNvPr id="22" name="TextBox 21">
              <a:extLst>
                <a:ext uri="{FF2B5EF4-FFF2-40B4-BE49-F238E27FC236}">
                  <a16:creationId xmlns:a16="http://schemas.microsoft.com/office/drawing/2014/main" id="{650544E2-CBE0-409D-9220-7F9F35D9FEBB}"/>
                </a:ext>
              </a:extLst>
            </p:cNvPr>
            <p:cNvSpPr txBox="1"/>
            <p:nvPr/>
          </p:nvSpPr>
          <p:spPr>
            <a:xfrm rot="1409718">
              <a:off x="5888205" y="2264356"/>
              <a:ext cx="338554" cy="497893"/>
            </a:xfrm>
            <a:prstGeom prst="rect">
              <a:avLst/>
            </a:prstGeom>
            <a:noFill/>
          </p:spPr>
          <p:txBody>
            <a:bodyPr vert="vert270" wrap="none" rtlCol="0">
              <a:spAutoFit/>
            </a:bodyPr>
            <a:lstStyle/>
            <a:p>
              <a:r>
                <a:rPr lang="en-AU" sz="1000" dirty="0">
                  <a:solidFill>
                    <a:srgbClr val="3BBBE2"/>
                  </a:solidFill>
                </a:rPr>
                <a:t>Activity</a:t>
              </a:r>
            </a:p>
          </p:txBody>
        </p:sp>
      </p:grpSp>
      <p:grpSp>
        <p:nvGrpSpPr>
          <p:cNvPr id="28" name="Group 27">
            <a:extLst>
              <a:ext uri="{FF2B5EF4-FFF2-40B4-BE49-F238E27FC236}">
                <a16:creationId xmlns:a16="http://schemas.microsoft.com/office/drawing/2014/main" id="{32F1F780-0E76-4276-AB2C-7A43B7091B09}"/>
              </a:ext>
            </a:extLst>
          </p:cNvPr>
          <p:cNvGrpSpPr/>
          <p:nvPr/>
        </p:nvGrpSpPr>
        <p:grpSpPr>
          <a:xfrm>
            <a:off x="6681985" y="2575432"/>
            <a:ext cx="435174" cy="2271421"/>
            <a:chOff x="6500216" y="2272002"/>
            <a:chExt cx="435174" cy="2271421"/>
          </a:xfrm>
        </p:grpSpPr>
        <p:pic>
          <p:nvPicPr>
            <p:cNvPr id="11" name="Picture 10">
              <a:extLst>
                <a:ext uri="{FF2B5EF4-FFF2-40B4-BE49-F238E27FC236}">
                  <a16:creationId xmlns:a16="http://schemas.microsoft.com/office/drawing/2014/main" id="{44F97EBF-C8F9-4858-88FB-D3B530A05C64}"/>
                </a:ext>
              </a:extLst>
            </p:cNvPr>
            <p:cNvPicPr>
              <a:picLocks noChangeAspect="1"/>
            </p:cNvPicPr>
            <p:nvPr/>
          </p:nvPicPr>
          <p:blipFill>
            <a:blip r:embed="rId4"/>
            <a:stretch>
              <a:fillRect/>
            </a:stretch>
          </p:blipFill>
          <p:spPr>
            <a:xfrm>
              <a:off x="6543675" y="2762249"/>
              <a:ext cx="391715" cy="447675"/>
            </a:xfrm>
            <a:prstGeom prst="rect">
              <a:avLst/>
            </a:prstGeom>
          </p:spPr>
        </p:pic>
        <p:pic>
          <p:nvPicPr>
            <p:cNvPr id="13" name="Picture 12">
              <a:extLst>
                <a:ext uri="{FF2B5EF4-FFF2-40B4-BE49-F238E27FC236}">
                  <a16:creationId xmlns:a16="http://schemas.microsoft.com/office/drawing/2014/main" id="{DD0DA364-B623-47B9-B42F-C8548AEA0646}"/>
                </a:ext>
              </a:extLst>
            </p:cNvPr>
            <p:cNvPicPr>
              <a:picLocks noChangeAspect="1"/>
            </p:cNvPicPr>
            <p:nvPr/>
          </p:nvPicPr>
          <p:blipFill>
            <a:blip r:embed="rId4"/>
            <a:stretch>
              <a:fillRect/>
            </a:stretch>
          </p:blipFill>
          <p:spPr>
            <a:xfrm>
              <a:off x="6500217" y="3594099"/>
              <a:ext cx="391715" cy="447675"/>
            </a:xfrm>
            <a:prstGeom prst="rect">
              <a:avLst/>
            </a:prstGeom>
          </p:spPr>
        </p:pic>
        <p:pic>
          <p:nvPicPr>
            <p:cNvPr id="15" name="Picture 14">
              <a:extLst>
                <a:ext uri="{FF2B5EF4-FFF2-40B4-BE49-F238E27FC236}">
                  <a16:creationId xmlns:a16="http://schemas.microsoft.com/office/drawing/2014/main" id="{749E589E-25E6-4922-8E64-D81528BE3DD1}"/>
                </a:ext>
              </a:extLst>
            </p:cNvPr>
            <p:cNvPicPr>
              <a:picLocks noChangeAspect="1"/>
            </p:cNvPicPr>
            <p:nvPr/>
          </p:nvPicPr>
          <p:blipFill>
            <a:blip r:embed="rId4"/>
            <a:stretch>
              <a:fillRect/>
            </a:stretch>
          </p:blipFill>
          <p:spPr>
            <a:xfrm>
              <a:off x="6500216" y="4095748"/>
              <a:ext cx="391715" cy="447675"/>
            </a:xfrm>
            <a:prstGeom prst="rect">
              <a:avLst/>
            </a:prstGeom>
          </p:spPr>
        </p:pic>
        <p:sp>
          <p:nvSpPr>
            <p:cNvPr id="24" name="TextBox 23">
              <a:extLst>
                <a:ext uri="{FF2B5EF4-FFF2-40B4-BE49-F238E27FC236}">
                  <a16:creationId xmlns:a16="http://schemas.microsoft.com/office/drawing/2014/main" id="{6BEECA94-0418-410D-9D5D-C9D5868CB6A8}"/>
                </a:ext>
              </a:extLst>
            </p:cNvPr>
            <p:cNvSpPr txBox="1"/>
            <p:nvPr/>
          </p:nvSpPr>
          <p:spPr>
            <a:xfrm rot="1190807">
              <a:off x="6543838" y="2272002"/>
              <a:ext cx="338554" cy="497893"/>
            </a:xfrm>
            <a:prstGeom prst="rect">
              <a:avLst/>
            </a:prstGeom>
            <a:noFill/>
          </p:spPr>
          <p:txBody>
            <a:bodyPr vert="vert270" wrap="none" rtlCol="0">
              <a:spAutoFit/>
            </a:bodyPr>
            <a:lstStyle/>
            <a:p>
              <a:r>
                <a:rPr lang="en-AU" sz="1000" dirty="0">
                  <a:solidFill>
                    <a:srgbClr val="3B249C"/>
                  </a:solidFill>
                </a:rPr>
                <a:t>Activity</a:t>
              </a:r>
            </a:p>
          </p:txBody>
        </p:sp>
      </p:grpSp>
      <p:grpSp>
        <p:nvGrpSpPr>
          <p:cNvPr id="29" name="Group 28">
            <a:extLst>
              <a:ext uri="{FF2B5EF4-FFF2-40B4-BE49-F238E27FC236}">
                <a16:creationId xmlns:a16="http://schemas.microsoft.com/office/drawing/2014/main" id="{DA8BECAA-E32A-48E9-963A-7C5DD67E9976}"/>
              </a:ext>
            </a:extLst>
          </p:cNvPr>
          <p:cNvGrpSpPr/>
          <p:nvPr/>
        </p:nvGrpSpPr>
        <p:grpSpPr>
          <a:xfrm>
            <a:off x="7281270" y="2567785"/>
            <a:ext cx="479425" cy="2748970"/>
            <a:chOff x="7099501" y="2264355"/>
            <a:chExt cx="479425" cy="2748970"/>
          </a:xfrm>
        </p:grpSpPr>
        <p:pic>
          <p:nvPicPr>
            <p:cNvPr id="17" name="Picture 16">
              <a:extLst>
                <a:ext uri="{FF2B5EF4-FFF2-40B4-BE49-F238E27FC236}">
                  <a16:creationId xmlns:a16="http://schemas.microsoft.com/office/drawing/2014/main" id="{E9DBFDCD-764E-47C2-BA7A-47A042BABDEB}"/>
                </a:ext>
              </a:extLst>
            </p:cNvPr>
            <p:cNvPicPr>
              <a:picLocks noChangeAspect="1"/>
            </p:cNvPicPr>
            <p:nvPr/>
          </p:nvPicPr>
          <p:blipFill>
            <a:blip r:embed="rId5"/>
            <a:stretch>
              <a:fillRect/>
            </a:stretch>
          </p:blipFill>
          <p:spPr>
            <a:xfrm>
              <a:off x="7187209" y="2762249"/>
              <a:ext cx="391717" cy="447676"/>
            </a:xfrm>
            <a:prstGeom prst="rect">
              <a:avLst/>
            </a:prstGeom>
          </p:spPr>
        </p:pic>
        <p:pic>
          <p:nvPicPr>
            <p:cNvPr id="19" name="Picture 18">
              <a:extLst>
                <a:ext uri="{FF2B5EF4-FFF2-40B4-BE49-F238E27FC236}">
                  <a16:creationId xmlns:a16="http://schemas.microsoft.com/office/drawing/2014/main" id="{41575E2C-8861-46D9-8FC9-102E5F784294}"/>
                </a:ext>
              </a:extLst>
            </p:cNvPr>
            <p:cNvPicPr>
              <a:picLocks noChangeAspect="1"/>
            </p:cNvPicPr>
            <p:nvPr/>
          </p:nvPicPr>
          <p:blipFill>
            <a:blip r:embed="rId5"/>
            <a:stretch>
              <a:fillRect/>
            </a:stretch>
          </p:blipFill>
          <p:spPr>
            <a:xfrm>
              <a:off x="7099501" y="4565649"/>
              <a:ext cx="391717" cy="447676"/>
            </a:xfrm>
            <a:prstGeom prst="rect">
              <a:avLst/>
            </a:prstGeom>
          </p:spPr>
        </p:pic>
        <p:sp>
          <p:nvSpPr>
            <p:cNvPr id="26" name="TextBox 25">
              <a:extLst>
                <a:ext uri="{FF2B5EF4-FFF2-40B4-BE49-F238E27FC236}">
                  <a16:creationId xmlns:a16="http://schemas.microsoft.com/office/drawing/2014/main" id="{45A70522-BA48-4623-B021-1BC68B9217A6}"/>
                </a:ext>
              </a:extLst>
            </p:cNvPr>
            <p:cNvSpPr txBox="1"/>
            <p:nvPr/>
          </p:nvSpPr>
          <p:spPr>
            <a:xfrm rot="1109059">
              <a:off x="7180746" y="2264355"/>
              <a:ext cx="338554" cy="497893"/>
            </a:xfrm>
            <a:prstGeom prst="rect">
              <a:avLst/>
            </a:prstGeom>
            <a:noFill/>
          </p:spPr>
          <p:txBody>
            <a:bodyPr vert="vert270" wrap="none" rtlCol="0">
              <a:spAutoFit/>
            </a:bodyPr>
            <a:lstStyle/>
            <a:p>
              <a:r>
                <a:rPr lang="en-AU" sz="1000" dirty="0">
                  <a:solidFill>
                    <a:schemeClr val="accent6">
                      <a:lumMod val="75000"/>
                    </a:schemeClr>
                  </a:solidFill>
                </a:rPr>
                <a:t>Activity</a:t>
              </a:r>
            </a:p>
          </p:txBody>
        </p:sp>
      </p:grpSp>
      <p:sp>
        <p:nvSpPr>
          <p:cNvPr id="30" name="Oval 29">
            <a:extLst>
              <a:ext uri="{FF2B5EF4-FFF2-40B4-BE49-F238E27FC236}">
                <a16:creationId xmlns:a16="http://schemas.microsoft.com/office/drawing/2014/main" id="{150C64AE-A0E2-4D2C-A89F-A52B55FF45D6}"/>
              </a:ext>
            </a:extLst>
          </p:cNvPr>
          <p:cNvSpPr/>
          <p:nvPr/>
        </p:nvSpPr>
        <p:spPr>
          <a:xfrm>
            <a:off x="9144000" y="2457450"/>
            <a:ext cx="2072373" cy="1346198"/>
          </a:xfrm>
          <a:prstGeom prst="ellipse">
            <a:avLst/>
          </a:prstGeom>
          <a:solidFill>
            <a:schemeClr val="accent1">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Measurable components</a:t>
            </a:r>
          </a:p>
        </p:txBody>
      </p:sp>
      <p:sp>
        <p:nvSpPr>
          <p:cNvPr id="32" name="Oval 31">
            <a:extLst>
              <a:ext uri="{FF2B5EF4-FFF2-40B4-BE49-F238E27FC236}">
                <a16:creationId xmlns:a16="http://schemas.microsoft.com/office/drawing/2014/main" id="{F836F4F5-A1AE-40EE-B1CF-551A43C4AD1D}"/>
              </a:ext>
            </a:extLst>
          </p:cNvPr>
          <p:cNvSpPr/>
          <p:nvPr/>
        </p:nvSpPr>
        <p:spPr>
          <a:xfrm>
            <a:off x="9176652" y="3873502"/>
            <a:ext cx="2072373" cy="1346198"/>
          </a:xfrm>
          <a:prstGeom prst="ellipse">
            <a:avLst/>
          </a:prstGeom>
          <a:solidFill>
            <a:schemeClr val="accent1">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Range of contexts</a:t>
            </a:r>
          </a:p>
        </p:txBody>
      </p:sp>
      <p:sp>
        <p:nvSpPr>
          <p:cNvPr id="23" name="Title 3">
            <a:extLst>
              <a:ext uri="{FF2B5EF4-FFF2-40B4-BE49-F238E27FC236}">
                <a16:creationId xmlns:a16="http://schemas.microsoft.com/office/drawing/2014/main" id="{26A54EA1-B538-41E3-9FE8-FBF6F3262343}"/>
              </a:ext>
            </a:extLst>
          </p:cNvPr>
          <p:cNvSpPr>
            <a:spLocks noGrp="1"/>
          </p:cNvSpPr>
          <p:nvPr>
            <p:ph type="title"/>
          </p:nvPr>
        </p:nvSpPr>
        <p:spPr>
          <a:xfrm>
            <a:off x="292099" y="339118"/>
            <a:ext cx="8507771" cy="1036878"/>
          </a:xfrm>
        </p:spPr>
        <p:txBody>
          <a:bodyPr>
            <a:noAutofit/>
          </a:bodyPr>
          <a:lstStyle/>
          <a:p>
            <a:pPr>
              <a:lnSpc>
                <a:spcPct val="100000"/>
              </a:lnSpc>
              <a:spcBef>
                <a:spcPts val="600"/>
              </a:spcBef>
              <a:spcAft>
                <a:spcPts val="600"/>
              </a:spcAft>
            </a:pPr>
            <a:r>
              <a:rPr lang="en-GB" dirty="0">
                <a:latin typeface="+mj-lt"/>
              </a:rPr>
              <a:t>Determine the focus of the assessment tool</a:t>
            </a:r>
            <a:br>
              <a:rPr lang="en-GB" dirty="0"/>
            </a:br>
            <a:r>
              <a:rPr lang="en-GB" sz="2000" dirty="0">
                <a:solidFill>
                  <a:schemeClr val="accent4"/>
                </a:solidFill>
              </a:rPr>
              <a:t>Es</a:t>
            </a:r>
            <a:r>
              <a:rPr lang="en-GB" sz="2000" dirty="0">
                <a:solidFill>
                  <a:schemeClr val="accent4"/>
                </a:solidFill>
                <a:latin typeface="+mj-lt"/>
              </a:rPr>
              <a:t>tablish evidence required to demonstrate competence</a:t>
            </a:r>
          </a:p>
        </p:txBody>
      </p:sp>
    </p:spTree>
    <p:extLst>
      <p:ext uri="{BB962C8B-B14F-4D97-AF65-F5344CB8AC3E}">
        <p14:creationId xmlns:p14="http://schemas.microsoft.com/office/powerpoint/2010/main" val="3333788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0" grpId="0" animBg="1"/>
      <p:bldP spid="3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7">
            <a:extLst>
              <a:ext uri="{FF2B5EF4-FFF2-40B4-BE49-F238E27FC236}">
                <a16:creationId xmlns:a16="http://schemas.microsoft.com/office/drawing/2014/main" id="{17415A42-2036-476E-9886-67401FA12E48}"/>
              </a:ext>
            </a:extLst>
          </p:cNvPr>
          <p:cNvGraphicFramePr>
            <a:graphicFrameLocks noGrp="1"/>
          </p:cNvGraphicFramePr>
          <p:nvPr>
            <p:extLst>
              <p:ext uri="{D42A27DB-BD31-4B8C-83A1-F6EECF244321}">
                <p14:modId xmlns:p14="http://schemas.microsoft.com/office/powerpoint/2010/main" val="535367006"/>
              </p:ext>
            </p:extLst>
          </p:nvPr>
        </p:nvGraphicFramePr>
        <p:xfrm>
          <a:off x="396815" y="2807400"/>
          <a:ext cx="11386868" cy="1925320"/>
        </p:xfrm>
        <a:graphic>
          <a:graphicData uri="http://schemas.openxmlformats.org/drawingml/2006/table">
            <a:tbl>
              <a:tblPr firstRow="1" bandRow="1">
                <a:tableStyleId>{21E4AEA4-8DFA-4A89-87EB-49C32662AFE0}</a:tableStyleId>
              </a:tblPr>
              <a:tblGrid>
                <a:gridCol w="2846717">
                  <a:extLst>
                    <a:ext uri="{9D8B030D-6E8A-4147-A177-3AD203B41FA5}">
                      <a16:colId xmlns:a16="http://schemas.microsoft.com/office/drawing/2014/main" val="2175517973"/>
                    </a:ext>
                  </a:extLst>
                </a:gridCol>
                <a:gridCol w="2846717">
                  <a:extLst>
                    <a:ext uri="{9D8B030D-6E8A-4147-A177-3AD203B41FA5}">
                      <a16:colId xmlns:a16="http://schemas.microsoft.com/office/drawing/2014/main" val="1132431179"/>
                    </a:ext>
                  </a:extLst>
                </a:gridCol>
                <a:gridCol w="2846717">
                  <a:extLst>
                    <a:ext uri="{9D8B030D-6E8A-4147-A177-3AD203B41FA5}">
                      <a16:colId xmlns:a16="http://schemas.microsoft.com/office/drawing/2014/main" val="3122381881"/>
                    </a:ext>
                  </a:extLst>
                </a:gridCol>
                <a:gridCol w="2846717">
                  <a:extLst>
                    <a:ext uri="{9D8B030D-6E8A-4147-A177-3AD203B41FA5}">
                      <a16:colId xmlns:a16="http://schemas.microsoft.com/office/drawing/2014/main" val="2588145251"/>
                    </a:ext>
                  </a:extLst>
                </a:gridCol>
              </a:tblGrid>
              <a:tr h="370840">
                <a:tc>
                  <a:txBody>
                    <a:bodyPr/>
                    <a:lstStyle/>
                    <a:p>
                      <a:r>
                        <a:rPr lang="en-AU" dirty="0"/>
                        <a:t>Standard</a:t>
                      </a:r>
                    </a:p>
                  </a:txBody>
                  <a:tcPr/>
                </a:tc>
                <a:tc>
                  <a:txBody>
                    <a:bodyPr/>
                    <a:lstStyle/>
                    <a:p>
                      <a:pPr algn="ctr"/>
                      <a:r>
                        <a:rPr lang="en-AU" dirty="0"/>
                        <a:t>Activity 1</a:t>
                      </a:r>
                    </a:p>
                  </a:txBody>
                  <a:tcPr/>
                </a:tc>
                <a:tc>
                  <a:txBody>
                    <a:bodyPr/>
                    <a:lstStyle/>
                    <a:p>
                      <a:pPr algn="ctr"/>
                      <a:r>
                        <a:rPr lang="en-AU" dirty="0"/>
                        <a:t>Activity 2</a:t>
                      </a:r>
                    </a:p>
                  </a:txBody>
                  <a:tcPr/>
                </a:tc>
                <a:tc>
                  <a:txBody>
                    <a:bodyPr/>
                    <a:lstStyle/>
                    <a:p>
                      <a:pPr algn="ctr"/>
                      <a:r>
                        <a:rPr lang="en-AU" dirty="0"/>
                        <a:t>Activity 3</a:t>
                      </a:r>
                    </a:p>
                  </a:txBody>
                  <a:tcPr/>
                </a:tc>
                <a:extLst>
                  <a:ext uri="{0D108BD9-81ED-4DB2-BD59-A6C34878D82A}">
                    <a16:rowId xmlns:a16="http://schemas.microsoft.com/office/drawing/2014/main" val="1208700451"/>
                  </a:ext>
                </a:extLst>
              </a:tr>
              <a:tr h="370840">
                <a:tc>
                  <a:txBody>
                    <a:bodyPr/>
                    <a:lstStyle/>
                    <a:p>
                      <a:r>
                        <a:rPr lang="en-AU" sz="1600" dirty="0"/>
                        <a:t>1.1 Communicate with customers in a professional manner within designated response times using appropriate verbal and non-verbal communication.</a:t>
                      </a:r>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1455593046"/>
                  </a:ext>
                </a:extLst>
              </a:tr>
            </a:tbl>
          </a:graphicData>
        </a:graphic>
      </p:graphicFrame>
      <p:pic>
        <p:nvPicPr>
          <p:cNvPr id="25" name="Picture 24">
            <a:extLst>
              <a:ext uri="{FF2B5EF4-FFF2-40B4-BE49-F238E27FC236}">
                <a16:creationId xmlns:a16="http://schemas.microsoft.com/office/drawing/2014/main" id="{F0B4446C-6540-42AC-BF9A-61BA792BC291}"/>
              </a:ext>
            </a:extLst>
          </p:cNvPr>
          <p:cNvPicPr>
            <a:picLocks noChangeAspect="1"/>
          </p:cNvPicPr>
          <p:nvPr/>
        </p:nvPicPr>
        <p:blipFill>
          <a:blip r:embed="rId3"/>
          <a:stretch>
            <a:fillRect/>
          </a:stretch>
        </p:blipFill>
        <p:spPr>
          <a:xfrm>
            <a:off x="4294471" y="3429000"/>
            <a:ext cx="839607" cy="959552"/>
          </a:xfrm>
          <a:prstGeom prst="rect">
            <a:avLst/>
          </a:prstGeom>
        </p:spPr>
      </p:pic>
      <p:pic>
        <p:nvPicPr>
          <p:cNvPr id="37" name="Picture 36">
            <a:extLst>
              <a:ext uri="{FF2B5EF4-FFF2-40B4-BE49-F238E27FC236}">
                <a16:creationId xmlns:a16="http://schemas.microsoft.com/office/drawing/2014/main" id="{456E50ED-52CC-41A9-B9AB-02524F234F94}"/>
              </a:ext>
            </a:extLst>
          </p:cNvPr>
          <p:cNvPicPr>
            <a:picLocks noChangeAspect="1"/>
          </p:cNvPicPr>
          <p:nvPr/>
        </p:nvPicPr>
        <p:blipFill>
          <a:blip r:embed="rId4"/>
          <a:stretch>
            <a:fillRect/>
          </a:stretch>
        </p:blipFill>
        <p:spPr>
          <a:xfrm>
            <a:off x="6990765" y="3438506"/>
            <a:ext cx="839607" cy="959552"/>
          </a:xfrm>
          <a:prstGeom prst="rect">
            <a:avLst/>
          </a:prstGeom>
        </p:spPr>
      </p:pic>
      <p:pic>
        <p:nvPicPr>
          <p:cNvPr id="42" name="Picture 41">
            <a:extLst>
              <a:ext uri="{FF2B5EF4-FFF2-40B4-BE49-F238E27FC236}">
                <a16:creationId xmlns:a16="http://schemas.microsoft.com/office/drawing/2014/main" id="{D4C6D50E-356F-4735-8031-032040DE19E8}"/>
              </a:ext>
            </a:extLst>
          </p:cNvPr>
          <p:cNvPicPr>
            <a:picLocks noChangeAspect="1"/>
          </p:cNvPicPr>
          <p:nvPr/>
        </p:nvPicPr>
        <p:blipFill>
          <a:blip r:embed="rId5"/>
          <a:stretch>
            <a:fillRect/>
          </a:stretch>
        </p:blipFill>
        <p:spPr>
          <a:xfrm>
            <a:off x="9768006" y="3438503"/>
            <a:ext cx="839611" cy="959554"/>
          </a:xfrm>
          <a:prstGeom prst="rect">
            <a:avLst/>
          </a:prstGeom>
        </p:spPr>
      </p:pic>
      <p:sp>
        <p:nvSpPr>
          <p:cNvPr id="8" name="TextBox 7">
            <a:extLst>
              <a:ext uri="{FF2B5EF4-FFF2-40B4-BE49-F238E27FC236}">
                <a16:creationId xmlns:a16="http://schemas.microsoft.com/office/drawing/2014/main" id="{19C71CFC-91BB-4B88-AB81-FE30A4975247}"/>
              </a:ext>
            </a:extLst>
          </p:cNvPr>
          <p:cNvSpPr txBox="1"/>
          <p:nvPr/>
        </p:nvSpPr>
        <p:spPr>
          <a:xfrm>
            <a:off x="695865" y="5433351"/>
            <a:ext cx="10800270" cy="400110"/>
          </a:xfrm>
          <a:prstGeom prst="rect">
            <a:avLst/>
          </a:prstGeom>
          <a:noFill/>
        </p:spPr>
        <p:txBody>
          <a:bodyPr wrap="square" rtlCol="0">
            <a:spAutoFit/>
          </a:bodyPr>
          <a:lstStyle/>
          <a:p>
            <a:pPr algn="ctr"/>
            <a:r>
              <a:rPr lang="en-AU" sz="1000" b="1" dirty="0">
                <a:solidFill>
                  <a:srgbClr val="3B249C"/>
                </a:solidFill>
              </a:rPr>
              <a:t>Note</a:t>
            </a:r>
            <a:r>
              <a:rPr lang="en-AU" sz="1000" dirty="0">
                <a:solidFill>
                  <a:srgbClr val="3B249C"/>
                </a:solidFill>
              </a:rPr>
              <a:t>: Activity components would be described within a mapping document to address specifically </a:t>
            </a:r>
            <a:r>
              <a:rPr lang="en-AU" sz="1000" b="1" dirty="0">
                <a:solidFill>
                  <a:srgbClr val="3B249C"/>
                </a:solidFill>
              </a:rPr>
              <a:t>where</a:t>
            </a:r>
            <a:r>
              <a:rPr lang="en-AU" sz="1000" dirty="0">
                <a:solidFill>
                  <a:srgbClr val="3B249C"/>
                </a:solidFill>
              </a:rPr>
              <a:t> within the assessment tools the demonstrated evidence can be located. Reference to the actual location with the tool is considered to be the application of best practice when mapping alignment.</a:t>
            </a:r>
          </a:p>
        </p:txBody>
      </p:sp>
      <p:sp>
        <p:nvSpPr>
          <p:cNvPr id="45" name="Content Placeholder 2">
            <a:extLst>
              <a:ext uri="{FF2B5EF4-FFF2-40B4-BE49-F238E27FC236}">
                <a16:creationId xmlns:a16="http://schemas.microsoft.com/office/drawing/2014/main" id="{50ECE54A-7367-4A2F-9B22-CB9940059A78}"/>
              </a:ext>
            </a:extLst>
          </p:cNvPr>
          <p:cNvSpPr>
            <a:spLocks noGrp="1"/>
          </p:cNvSpPr>
          <p:nvPr>
            <p:ph sz="quarter" idx="10"/>
          </p:nvPr>
        </p:nvSpPr>
        <p:spPr>
          <a:xfrm>
            <a:off x="292099" y="1325270"/>
            <a:ext cx="9471026" cy="1469688"/>
          </a:xfrm>
        </p:spPr>
        <p:txBody>
          <a:bodyPr>
            <a:normAutofit/>
          </a:bodyPr>
          <a:lstStyle/>
          <a:p>
            <a:pPr marL="0" indent="0">
              <a:lnSpc>
                <a:spcPct val="100000"/>
              </a:lnSpc>
              <a:spcBef>
                <a:spcPts val="600"/>
              </a:spcBef>
              <a:spcAft>
                <a:spcPts val="600"/>
              </a:spcAft>
              <a:buNone/>
            </a:pPr>
            <a:r>
              <a:rPr lang="en-AU" dirty="0">
                <a:solidFill>
                  <a:schemeClr val="accent2"/>
                </a:solidFill>
              </a:rPr>
              <a:t>SITXCCS006 Provide service to customers</a:t>
            </a:r>
          </a:p>
          <a:p>
            <a:pPr marL="0" indent="0">
              <a:lnSpc>
                <a:spcPct val="100000"/>
              </a:lnSpc>
              <a:spcBef>
                <a:spcPts val="600"/>
              </a:spcBef>
              <a:spcAft>
                <a:spcPts val="600"/>
              </a:spcAft>
              <a:buNone/>
            </a:pPr>
            <a:r>
              <a:rPr lang="en-AU" sz="2000" dirty="0">
                <a:solidFill>
                  <a:schemeClr val="bg1">
                    <a:lumMod val="50000"/>
                  </a:schemeClr>
                </a:solidFill>
                <a:latin typeface="Georgia" panose="02040502050405020303" pitchFamily="18" charset="0"/>
              </a:rPr>
              <a:t>1.1 Communicate with customers in a professional manner within designated response times using appropriate verbal and non-verbal communication.</a:t>
            </a:r>
            <a:endParaRPr lang="en-AU" dirty="0"/>
          </a:p>
          <a:p>
            <a:pPr marL="0" indent="0">
              <a:buNone/>
            </a:pPr>
            <a:endParaRPr lang="en-AU" dirty="0"/>
          </a:p>
        </p:txBody>
      </p:sp>
      <p:sp>
        <p:nvSpPr>
          <p:cNvPr id="12" name="Title 3">
            <a:extLst>
              <a:ext uri="{FF2B5EF4-FFF2-40B4-BE49-F238E27FC236}">
                <a16:creationId xmlns:a16="http://schemas.microsoft.com/office/drawing/2014/main" id="{D5D54F4D-F6DB-47C9-AF2B-CEB6455834BB}"/>
              </a:ext>
            </a:extLst>
          </p:cNvPr>
          <p:cNvSpPr>
            <a:spLocks noGrp="1"/>
          </p:cNvSpPr>
          <p:nvPr>
            <p:ph type="title"/>
          </p:nvPr>
        </p:nvSpPr>
        <p:spPr>
          <a:xfrm>
            <a:off x="292099" y="339118"/>
            <a:ext cx="8507771" cy="1036878"/>
          </a:xfrm>
        </p:spPr>
        <p:txBody>
          <a:bodyPr>
            <a:noAutofit/>
          </a:bodyPr>
          <a:lstStyle/>
          <a:p>
            <a:pPr>
              <a:lnSpc>
                <a:spcPct val="100000"/>
              </a:lnSpc>
              <a:spcBef>
                <a:spcPts val="600"/>
              </a:spcBef>
              <a:spcAft>
                <a:spcPts val="600"/>
              </a:spcAft>
            </a:pPr>
            <a:r>
              <a:rPr lang="en-GB" dirty="0">
                <a:latin typeface="+mj-lt"/>
              </a:rPr>
              <a:t>Determine the focus of the assessment tool</a:t>
            </a:r>
            <a:br>
              <a:rPr lang="en-GB" dirty="0"/>
            </a:br>
            <a:r>
              <a:rPr lang="en-GB" sz="2000" dirty="0">
                <a:solidFill>
                  <a:schemeClr val="accent4"/>
                </a:solidFill>
              </a:rPr>
              <a:t>Es</a:t>
            </a:r>
            <a:r>
              <a:rPr lang="en-GB" sz="2000" dirty="0">
                <a:solidFill>
                  <a:schemeClr val="accent4"/>
                </a:solidFill>
                <a:latin typeface="+mj-lt"/>
              </a:rPr>
              <a:t>tablish evidence required to demonstrate competence</a:t>
            </a:r>
          </a:p>
        </p:txBody>
      </p:sp>
    </p:spTree>
    <p:extLst>
      <p:ext uri="{BB962C8B-B14F-4D97-AF65-F5344CB8AC3E}">
        <p14:creationId xmlns:p14="http://schemas.microsoft.com/office/powerpoint/2010/main" val="2595930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Content Placeholder 2">
            <a:extLst>
              <a:ext uri="{FF2B5EF4-FFF2-40B4-BE49-F238E27FC236}">
                <a16:creationId xmlns:a16="http://schemas.microsoft.com/office/drawing/2014/main" id="{50ECE54A-7367-4A2F-9B22-CB9940059A78}"/>
              </a:ext>
            </a:extLst>
          </p:cNvPr>
          <p:cNvSpPr>
            <a:spLocks noGrp="1"/>
          </p:cNvSpPr>
          <p:nvPr>
            <p:ph sz="quarter" idx="10"/>
          </p:nvPr>
        </p:nvSpPr>
        <p:spPr>
          <a:xfrm>
            <a:off x="292099" y="1325270"/>
            <a:ext cx="9471026" cy="564490"/>
          </a:xfrm>
        </p:spPr>
        <p:txBody>
          <a:bodyPr>
            <a:normAutofit/>
          </a:bodyPr>
          <a:lstStyle/>
          <a:p>
            <a:pPr marL="0" indent="0">
              <a:lnSpc>
                <a:spcPct val="100000"/>
              </a:lnSpc>
              <a:spcBef>
                <a:spcPts val="600"/>
              </a:spcBef>
              <a:spcAft>
                <a:spcPts val="600"/>
              </a:spcAft>
              <a:buNone/>
            </a:pPr>
            <a:r>
              <a:rPr lang="en-AU" dirty="0">
                <a:solidFill>
                  <a:schemeClr val="accent2"/>
                </a:solidFill>
              </a:rPr>
              <a:t>SITXCCS006 Provide service to customers</a:t>
            </a:r>
          </a:p>
        </p:txBody>
      </p:sp>
      <p:sp>
        <p:nvSpPr>
          <p:cNvPr id="11" name="Title 3">
            <a:extLst>
              <a:ext uri="{FF2B5EF4-FFF2-40B4-BE49-F238E27FC236}">
                <a16:creationId xmlns:a16="http://schemas.microsoft.com/office/drawing/2014/main" id="{76D0BF50-7122-47DA-8E62-F90224473165}"/>
              </a:ext>
            </a:extLst>
          </p:cNvPr>
          <p:cNvSpPr>
            <a:spLocks noGrp="1"/>
          </p:cNvSpPr>
          <p:nvPr>
            <p:ph type="title"/>
          </p:nvPr>
        </p:nvSpPr>
        <p:spPr>
          <a:xfrm>
            <a:off x="340488" y="243803"/>
            <a:ext cx="8575315" cy="940827"/>
          </a:xfrm>
        </p:spPr>
        <p:txBody>
          <a:bodyPr>
            <a:noAutofit/>
          </a:bodyPr>
          <a:lstStyle/>
          <a:p>
            <a:pPr>
              <a:lnSpc>
                <a:spcPct val="100000"/>
              </a:lnSpc>
              <a:spcBef>
                <a:spcPts val="600"/>
              </a:spcBef>
              <a:spcAft>
                <a:spcPts val="600"/>
              </a:spcAft>
            </a:pPr>
            <a:r>
              <a:rPr lang="en-GB" dirty="0"/>
              <a:t>Determine the focus of the assessment tool</a:t>
            </a:r>
            <a:br>
              <a:rPr lang="en-GB" dirty="0"/>
            </a:br>
            <a:r>
              <a:rPr lang="en-GB" sz="2000" dirty="0">
                <a:solidFill>
                  <a:schemeClr val="accent4"/>
                </a:solidFill>
              </a:rPr>
              <a:t>Access benchmark criteria</a:t>
            </a:r>
          </a:p>
        </p:txBody>
      </p:sp>
      <p:pic>
        <p:nvPicPr>
          <p:cNvPr id="3" name="Picture 2">
            <a:extLst>
              <a:ext uri="{FF2B5EF4-FFF2-40B4-BE49-F238E27FC236}">
                <a16:creationId xmlns:a16="http://schemas.microsoft.com/office/drawing/2014/main" id="{E3DF6C87-D0A4-4BE6-B4CC-49EE342EF37F}"/>
              </a:ext>
            </a:extLst>
          </p:cNvPr>
          <p:cNvPicPr>
            <a:picLocks noChangeAspect="1"/>
          </p:cNvPicPr>
          <p:nvPr/>
        </p:nvPicPr>
        <p:blipFill>
          <a:blip r:embed="rId3"/>
          <a:stretch>
            <a:fillRect/>
          </a:stretch>
        </p:blipFill>
        <p:spPr>
          <a:xfrm>
            <a:off x="349144" y="1900460"/>
            <a:ext cx="6068272" cy="2619741"/>
          </a:xfrm>
          <a:prstGeom prst="rect">
            <a:avLst/>
          </a:prstGeom>
          <a:ln>
            <a:solidFill>
              <a:schemeClr val="bg2"/>
            </a:solidFill>
          </a:ln>
          <a:effectLst>
            <a:outerShdw blurRad="50800" dist="38100" dir="2700000" algn="tl" rotWithShape="0">
              <a:prstClr val="black">
                <a:alpha val="40000"/>
              </a:prstClr>
            </a:outerShdw>
          </a:effectLst>
        </p:spPr>
      </p:pic>
      <p:sp>
        <p:nvSpPr>
          <p:cNvPr id="5" name="Rectangle 4">
            <a:extLst>
              <a:ext uri="{FF2B5EF4-FFF2-40B4-BE49-F238E27FC236}">
                <a16:creationId xmlns:a16="http://schemas.microsoft.com/office/drawing/2014/main" id="{7A922931-195C-4D29-BF54-6A9A40C5E37B}"/>
              </a:ext>
            </a:extLst>
          </p:cNvPr>
          <p:cNvSpPr/>
          <p:nvPr/>
        </p:nvSpPr>
        <p:spPr>
          <a:xfrm>
            <a:off x="2743200" y="3687696"/>
            <a:ext cx="640080" cy="21336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C6F78A06-024C-430C-A450-B80C19B9B1DC}"/>
              </a:ext>
            </a:extLst>
          </p:cNvPr>
          <p:cNvSpPr/>
          <p:nvPr/>
        </p:nvSpPr>
        <p:spPr>
          <a:xfrm>
            <a:off x="4814151" y="3239659"/>
            <a:ext cx="441960" cy="198119"/>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4" name="Rectangle 13">
            <a:extLst>
              <a:ext uri="{FF2B5EF4-FFF2-40B4-BE49-F238E27FC236}">
                <a16:creationId xmlns:a16="http://schemas.microsoft.com/office/drawing/2014/main" id="{8B056D3B-029D-4329-943B-B39265EEDD11}"/>
              </a:ext>
            </a:extLst>
          </p:cNvPr>
          <p:cNvSpPr/>
          <p:nvPr/>
        </p:nvSpPr>
        <p:spPr>
          <a:xfrm>
            <a:off x="2743199" y="3103651"/>
            <a:ext cx="1884947" cy="21336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5" name="Rectangle 14">
            <a:extLst>
              <a:ext uri="{FF2B5EF4-FFF2-40B4-BE49-F238E27FC236}">
                <a16:creationId xmlns:a16="http://schemas.microsoft.com/office/drawing/2014/main" id="{1AC00A78-CAD8-4BD9-A9FC-F70A79F32309}"/>
              </a:ext>
            </a:extLst>
          </p:cNvPr>
          <p:cNvSpPr/>
          <p:nvPr/>
        </p:nvSpPr>
        <p:spPr>
          <a:xfrm>
            <a:off x="3454505" y="3687696"/>
            <a:ext cx="667820" cy="21336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6" name="Rectangle 15">
            <a:extLst>
              <a:ext uri="{FF2B5EF4-FFF2-40B4-BE49-F238E27FC236}">
                <a16:creationId xmlns:a16="http://schemas.microsoft.com/office/drawing/2014/main" id="{36FFEC21-4A37-44D4-888A-F0237C5AE487}"/>
              </a:ext>
            </a:extLst>
          </p:cNvPr>
          <p:cNvSpPr/>
          <p:nvPr/>
        </p:nvSpPr>
        <p:spPr>
          <a:xfrm>
            <a:off x="4991100" y="4069081"/>
            <a:ext cx="815340" cy="198119"/>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7" name="Rectangle 16">
            <a:extLst>
              <a:ext uri="{FF2B5EF4-FFF2-40B4-BE49-F238E27FC236}">
                <a16:creationId xmlns:a16="http://schemas.microsoft.com/office/drawing/2014/main" id="{37B9B44E-5555-4093-9E75-B47FF7D184F9}"/>
              </a:ext>
            </a:extLst>
          </p:cNvPr>
          <p:cNvSpPr/>
          <p:nvPr/>
        </p:nvSpPr>
        <p:spPr>
          <a:xfrm>
            <a:off x="2743200" y="3455263"/>
            <a:ext cx="2468880" cy="213360"/>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a:extLst>
              <a:ext uri="{FF2B5EF4-FFF2-40B4-BE49-F238E27FC236}">
                <a16:creationId xmlns:a16="http://schemas.microsoft.com/office/drawing/2014/main" id="{5A279377-C019-4829-8770-E847668669CB}"/>
              </a:ext>
            </a:extLst>
          </p:cNvPr>
          <p:cNvSpPr/>
          <p:nvPr/>
        </p:nvSpPr>
        <p:spPr>
          <a:xfrm>
            <a:off x="2743200" y="4266816"/>
            <a:ext cx="2247900" cy="187116"/>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02509F8B-A570-4987-B69E-098F26B1E38C}"/>
              </a:ext>
            </a:extLst>
          </p:cNvPr>
          <p:cNvSpPr txBox="1"/>
          <p:nvPr/>
        </p:nvSpPr>
        <p:spPr>
          <a:xfrm>
            <a:off x="7481917" y="2166795"/>
            <a:ext cx="3753530" cy="1477328"/>
          </a:xfrm>
          <a:prstGeom prst="rect">
            <a:avLst/>
          </a:prstGeom>
          <a:noFill/>
        </p:spPr>
        <p:txBody>
          <a:bodyPr wrap="square" rtlCol="0">
            <a:spAutoFit/>
          </a:bodyPr>
          <a:lstStyle/>
          <a:p>
            <a:pPr marL="285750" indent="-285750">
              <a:buFont typeface="Arial" panose="020B0604020202020204" pitchFamily="34" charset="0"/>
              <a:buChar char="•"/>
            </a:pPr>
            <a:r>
              <a:rPr lang="en-AU" dirty="0"/>
              <a:t>Assist yourself when building relevant Benchmark Criteria</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r>
              <a:rPr lang="en-AU" dirty="0"/>
              <a:t>Use ‘trigger’ words to ‘inform’ your decision making rules</a:t>
            </a:r>
          </a:p>
        </p:txBody>
      </p:sp>
      <p:grpSp>
        <p:nvGrpSpPr>
          <p:cNvPr id="22" name="Group 21">
            <a:extLst>
              <a:ext uri="{FF2B5EF4-FFF2-40B4-BE49-F238E27FC236}">
                <a16:creationId xmlns:a16="http://schemas.microsoft.com/office/drawing/2014/main" id="{4A6AD54A-D430-4582-A4C2-CD7D357E367B}"/>
              </a:ext>
            </a:extLst>
          </p:cNvPr>
          <p:cNvGrpSpPr/>
          <p:nvPr/>
        </p:nvGrpSpPr>
        <p:grpSpPr>
          <a:xfrm>
            <a:off x="580345" y="4054549"/>
            <a:ext cx="6099267" cy="1665366"/>
            <a:chOff x="425354" y="2093534"/>
            <a:chExt cx="9266195" cy="2670932"/>
          </a:xfrm>
        </p:grpSpPr>
        <p:pic>
          <p:nvPicPr>
            <p:cNvPr id="23" name="Picture 22">
              <a:extLst>
                <a:ext uri="{FF2B5EF4-FFF2-40B4-BE49-F238E27FC236}">
                  <a16:creationId xmlns:a16="http://schemas.microsoft.com/office/drawing/2014/main" id="{941DB72E-DFE2-4AEF-9396-23931FE58977}"/>
                </a:ext>
              </a:extLst>
            </p:cNvPr>
            <p:cNvPicPr>
              <a:picLocks noChangeAspect="1"/>
            </p:cNvPicPr>
            <p:nvPr/>
          </p:nvPicPr>
          <p:blipFill>
            <a:blip r:embed="rId4"/>
            <a:stretch>
              <a:fillRect/>
            </a:stretch>
          </p:blipFill>
          <p:spPr>
            <a:xfrm>
              <a:off x="425354" y="2093534"/>
              <a:ext cx="9266195" cy="2670932"/>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24" name="Rectangle 23">
              <a:extLst>
                <a:ext uri="{FF2B5EF4-FFF2-40B4-BE49-F238E27FC236}">
                  <a16:creationId xmlns:a16="http://schemas.microsoft.com/office/drawing/2014/main" id="{8F70C731-9B99-4C9B-AEB5-CC446E2CCAF2}"/>
                </a:ext>
              </a:extLst>
            </p:cNvPr>
            <p:cNvSpPr/>
            <p:nvPr/>
          </p:nvSpPr>
          <p:spPr>
            <a:xfrm>
              <a:off x="3454505" y="4047376"/>
              <a:ext cx="944880" cy="21336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6" name="Rectangle 25">
              <a:extLst>
                <a:ext uri="{FF2B5EF4-FFF2-40B4-BE49-F238E27FC236}">
                  <a16:creationId xmlns:a16="http://schemas.microsoft.com/office/drawing/2014/main" id="{6214C4EB-3F1B-4ECE-B01F-512368BA670A}"/>
                </a:ext>
              </a:extLst>
            </p:cNvPr>
            <p:cNvSpPr/>
            <p:nvPr/>
          </p:nvSpPr>
          <p:spPr>
            <a:xfrm>
              <a:off x="4469417" y="4042107"/>
              <a:ext cx="4554037" cy="265997"/>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26">
              <a:extLst>
                <a:ext uri="{FF2B5EF4-FFF2-40B4-BE49-F238E27FC236}">
                  <a16:creationId xmlns:a16="http://schemas.microsoft.com/office/drawing/2014/main" id="{8229C03C-5BBD-4A57-B73F-A0EAF1D0220B}"/>
                </a:ext>
              </a:extLst>
            </p:cNvPr>
            <p:cNvSpPr/>
            <p:nvPr/>
          </p:nvSpPr>
          <p:spPr>
            <a:xfrm>
              <a:off x="3558540" y="4351790"/>
              <a:ext cx="2247900" cy="187116"/>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1" name="TextBox 20">
            <a:extLst>
              <a:ext uri="{FF2B5EF4-FFF2-40B4-BE49-F238E27FC236}">
                <a16:creationId xmlns:a16="http://schemas.microsoft.com/office/drawing/2014/main" id="{911462D2-FC7B-4E23-8323-19168AB2FFC2}"/>
              </a:ext>
            </a:extLst>
          </p:cNvPr>
          <p:cNvSpPr txBox="1"/>
          <p:nvPr/>
        </p:nvSpPr>
        <p:spPr>
          <a:xfrm>
            <a:off x="7481917" y="3875111"/>
            <a:ext cx="3674985" cy="1477328"/>
          </a:xfrm>
          <a:prstGeom prst="rect">
            <a:avLst/>
          </a:prstGeom>
          <a:noFill/>
        </p:spPr>
        <p:txBody>
          <a:bodyPr wrap="square">
            <a:spAutoFit/>
          </a:bodyPr>
          <a:lstStyle/>
          <a:p>
            <a:pPr marL="285750" indent="-285750">
              <a:buFont typeface="Arial" panose="020B0604020202020204" pitchFamily="34" charset="0"/>
              <a:buChar char="•"/>
            </a:pPr>
            <a:r>
              <a:rPr lang="en-AU" dirty="0"/>
              <a:t>Take into account the </a:t>
            </a:r>
            <a:r>
              <a:rPr lang="en-AU" i="1" dirty="0">
                <a:hlinkClick r:id="rId5"/>
              </a:rPr>
              <a:t>Australian Core Skills Framework </a:t>
            </a:r>
            <a:r>
              <a:rPr lang="en-AU" dirty="0"/>
              <a:t>to inform your understanding of the required Foundation Skills at this level</a:t>
            </a:r>
          </a:p>
        </p:txBody>
      </p:sp>
    </p:spTree>
    <p:extLst>
      <p:ext uri="{BB962C8B-B14F-4D97-AF65-F5344CB8AC3E}">
        <p14:creationId xmlns:p14="http://schemas.microsoft.com/office/powerpoint/2010/main" val="35942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Content Placeholder 2">
            <a:extLst>
              <a:ext uri="{FF2B5EF4-FFF2-40B4-BE49-F238E27FC236}">
                <a16:creationId xmlns:a16="http://schemas.microsoft.com/office/drawing/2014/main" id="{50ECE54A-7367-4A2F-9B22-CB9940059A78}"/>
              </a:ext>
            </a:extLst>
          </p:cNvPr>
          <p:cNvSpPr>
            <a:spLocks noGrp="1"/>
          </p:cNvSpPr>
          <p:nvPr>
            <p:ph sz="quarter" idx="10"/>
          </p:nvPr>
        </p:nvSpPr>
        <p:spPr>
          <a:xfrm>
            <a:off x="292099" y="1325270"/>
            <a:ext cx="9471026" cy="564490"/>
          </a:xfrm>
        </p:spPr>
        <p:txBody>
          <a:bodyPr>
            <a:normAutofit/>
          </a:bodyPr>
          <a:lstStyle/>
          <a:p>
            <a:pPr marL="0" indent="0">
              <a:lnSpc>
                <a:spcPct val="100000"/>
              </a:lnSpc>
              <a:spcBef>
                <a:spcPts val="600"/>
              </a:spcBef>
              <a:spcAft>
                <a:spcPts val="600"/>
              </a:spcAft>
              <a:buNone/>
            </a:pPr>
            <a:r>
              <a:rPr lang="en-AU" dirty="0">
                <a:solidFill>
                  <a:schemeClr val="accent2"/>
                </a:solidFill>
              </a:rPr>
              <a:t>SITXCCS006 Provide service to customers</a:t>
            </a:r>
          </a:p>
        </p:txBody>
      </p:sp>
      <p:pic>
        <p:nvPicPr>
          <p:cNvPr id="12" name="Picture 11">
            <a:extLst>
              <a:ext uri="{FF2B5EF4-FFF2-40B4-BE49-F238E27FC236}">
                <a16:creationId xmlns:a16="http://schemas.microsoft.com/office/drawing/2014/main" id="{C74C13F6-1FE8-47E8-B697-1D444A68AC86}"/>
              </a:ext>
            </a:extLst>
          </p:cNvPr>
          <p:cNvPicPr>
            <a:picLocks noChangeAspect="1"/>
          </p:cNvPicPr>
          <p:nvPr/>
        </p:nvPicPr>
        <p:blipFill>
          <a:blip r:embed="rId3"/>
          <a:stretch>
            <a:fillRect/>
          </a:stretch>
        </p:blipFill>
        <p:spPr>
          <a:xfrm>
            <a:off x="362354" y="2025270"/>
            <a:ext cx="5963482" cy="1514686"/>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8DB3F4F7-6C35-4D99-842C-047A80B3A640}"/>
              </a:ext>
            </a:extLst>
          </p:cNvPr>
          <p:cNvPicPr>
            <a:picLocks noChangeAspect="1"/>
          </p:cNvPicPr>
          <p:nvPr/>
        </p:nvPicPr>
        <p:blipFill>
          <a:blip r:embed="rId4"/>
          <a:stretch>
            <a:fillRect/>
          </a:stretch>
        </p:blipFill>
        <p:spPr>
          <a:xfrm>
            <a:off x="362354" y="3675466"/>
            <a:ext cx="5963483" cy="2476846"/>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BF96ACED-91F5-44CC-B203-78A6A7948B67}"/>
              </a:ext>
            </a:extLst>
          </p:cNvPr>
          <p:cNvPicPr>
            <a:picLocks noChangeAspect="1"/>
          </p:cNvPicPr>
          <p:nvPr/>
        </p:nvPicPr>
        <p:blipFill>
          <a:blip r:embed="rId5"/>
          <a:stretch>
            <a:fillRect/>
          </a:stretch>
        </p:blipFill>
        <p:spPr>
          <a:xfrm>
            <a:off x="6436197" y="2027372"/>
            <a:ext cx="5147562" cy="4124940"/>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26" name="Rectangle 25">
            <a:extLst>
              <a:ext uri="{FF2B5EF4-FFF2-40B4-BE49-F238E27FC236}">
                <a16:creationId xmlns:a16="http://schemas.microsoft.com/office/drawing/2014/main" id="{A6E9C18F-D44E-455A-889E-100E9FB4E8FE}"/>
              </a:ext>
            </a:extLst>
          </p:cNvPr>
          <p:cNvSpPr/>
          <p:nvPr/>
        </p:nvSpPr>
        <p:spPr>
          <a:xfrm>
            <a:off x="681788" y="2794635"/>
            <a:ext cx="625445" cy="21336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8" name="Rectangle 27">
            <a:extLst>
              <a:ext uri="{FF2B5EF4-FFF2-40B4-BE49-F238E27FC236}">
                <a16:creationId xmlns:a16="http://schemas.microsoft.com/office/drawing/2014/main" id="{370DFD21-50EC-4F88-8CF4-C7857FB5A91D}"/>
              </a:ext>
            </a:extLst>
          </p:cNvPr>
          <p:cNvSpPr/>
          <p:nvPr/>
        </p:nvSpPr>
        <p:spPr>
          <a:xfrm>
            <a:off x="2677697" y="2803115"/>
            <a:ext cx="2468880" cy="213360"/>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Rectangle 28">
            <a:extLst>
              <a:ext uri="{FF2B5EF4-FFF2-40B4-BE49-F238E27FC236}">
                <a16:creationId xmlns:a16="http://schemas.microsoft.com/office/drawing/2014/main" id="{B3502621-014E-4F72-AF8F-E43EE3D63DC4}"/>
              </a:ext>
            </a:extLst>
          </p:cNvPr>
          <p:cNvSpPr/>
          <p:nvPr/>
        </p:nvSpPr>
        <p:spPr>
          <a:xfrm>
            <a:off x="362917" y="4851578"/>
            <a:ext cx="4256380" cy="1300734"/>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Rectangle 29">
            <a:extLst>
              <a:ext uri="{FF2B5EF4-FFF2-40B4-BE49-F238E27FC236}">
                <a16:creationId xmlns:a16="http://schemas.microsoft.com/office/drawing/2014/main" id="{5A5AEE48-2CB4-480C-A490-63440F7EB7D9}"/>
              </a:ext>
            </a:extLst>
          </p:cNvPr>
          <p:cNvSpPr/>
          <p:nvPr/>
        </p:nvSpPr>
        <p:spPr>
          <a:xfrm>
            <a:off x="6541098" y="3568786"/>
            <a:ext cx="3596130" cy="1444648"/>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Rectangle 30">
            <a:extLst>
              <a:ext uri="{FF2B5EF4-FFF2-40B4-BE49-F238E27FC236}">
                <a16:creationId xmlns:a16="http://schemas.microsoft.com/office/drawing/2014/main" id="{09EDA088-549C-4097-A92B-7DDDFFFFD723}"/>
              </a:ext>
            </a:extLst>
          </p:cNvPr>
          <p:cNvSpPr/>
          <p:nvPr/>
        </p:nvSpPr>
        <p:spPr>
          <a:xfrm>
            <a:off x="681789" y="3198485"/>
            <a:ext cx="626008" cy="21336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32" name="Rectangle 31">
            <a:extLst>
              <a:ext uri="{FF2B5EF4-FFF2-40B4-BE49-F238E27FC236}">
                <a16:creationId xmlns:a16="http://schemas.microsoft.com/office/drawing/2014/main" id="{78F427E7-89B1-4D38-A105-330DC895E586}"/>
              </a:ext>
            </a:extLst>
          </p:cNvPr>
          <p:cNvSpPr/>
          <p:nvPr/>
        </p:nvSpPr>
        <p:spPr>
          <a:xfrm>
            <a:off x="3641558" y="3151985"/>
            <a:ext cx="2620494" cy="213360"/>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Rectangle 34">
            <a:extLst>
              <a:ext uri="{FF2B5EF4-FFF2-40B4-BE49-F238E27FC236}">
                <a16:creationId xmlns:a16="http://schemas.microsoft.com/office/drawing/2014/main" id="{10D57399-F3CB-48A3-A0B7-170F8BB3F9C5}"/>
              </a:ext>
            </a:extLst>
          </p:cNvPr>
          <p:cNvSpPr/>
          <p:nvPr/>
        </p:nvSpPr>
        <p:spPr>
          <a:xfrm>
            <a:off x="1367019" y="2973450"/>
            <a:ext cx="625445" cy="213360"/>
          </a:xfrm>
          <a:prstGeom prst="rect">
            <a:avLst/>
          </a:prstGeom>
          <a:solidFill>
            <a:schemeClr val="accent5">
              <a:alpha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5" name="Rectangle 14">
            <a:extLst>
              <a:ext uri="{FF2B5EF4-FFF2-40B4-BE49-F238E27FC236}">
                <a16:creationId xmlns:a16="http://schemas.microsoft.com/office/drawing/2014/main" id="{98ECAA93-E574-4C3F-90FE-7C84DA05E6AA}"/>
              </a:ext>
            </a:extLst>
          </p:cNvPr>
          <p:cNvSpPr/>
          <p:nvPr/>
        </p:nvSpPr>
        <p:spPr>
          <a:xfrm>
            <a:off x="1418157" y="3331346"/>
            <a:ext cx="2468880" cy="213360"/>
          </a:xfrm>
          <a:prstGeom prst="rect">
            <a:avLst/>
          </a:prstGeom>
          <a:solidFill>
            <a:schemeClr val="accent5">
              <a:alpha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8" name="Title 3">
            <a:extLst>
              <a:ext uri="{FF2B5EF4-FFF2-40B4-BE49-F238E27FC236}">
                <a16:creationId xmlns:a16="http://schemas.microsoft.com/office/drawing/2014/main" id="{DC63EAD9-E9A6-416C-833F-9334FA83F63F}"/>
              </a:ext>
            </a:extLst>
          </p:cNvPr>
          <p:cNvSpPr>
            <a:spLocks noGrp="1"/>
          </p:cNvSpPr>
          <p:nvPr>
            <p:ph type="title"/>
          </p:nvPr>
        </p:nvSpPr>
        <p:spPr>
          <a:xfrm>
            <a:off x="340488" y="243803"/>
            <a:ext cx="8575315" cy="940827"/>
          </a:xfrm>
        </p:spPr>
        <p:txBody>
          <a:bodyPr>
            <a:noAutofit/>
          </a:bodyPr>
          <a:lstStyle/>
          <a:p>
            <a:pPr>
              <a:lnSpc>
                <a:spcPct val="100000"/>
              </a:lnSpc>
              <a:spcBef>
                <a:spcPts val="600"/>
              </a:spcBef>
              <a:spcAft>
                <a:spcPts val="600"/>
              </a:spcAft>
            </a:pPr>
            <a:r>
              <a:rPr lang="en-GB" dirty="0"/>
              <a:t>Determine the focus of the assessment tool</a:t>
            </a:r>
            <a:br>
              <a:rPr lang="en-GB" dirty="0"/>
            </a:br>
            <a:r>
              <a:rPr lang="en-GB" sz="2000" dirty="0">
                <a:solidFill>
                  <a:schemeClr val="accent4"/>
                </a:solidFill>
              </a:rPr>
              <a:t>Access benchmark criteria</a:t>
            </a:r>
          </a:p>
        </p:txBody>
      </p:sp>
    </p:spTree>
    <p:extLst>
      <p:ext uri="{BB962C8B-B14F-4D97-AF65-F5344CB8AC3E}">
        <p14:creationId xmlns:p14="http://schemas.microsoft.com/office/powerpoint/2010/main" val="195290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Content Placeholder 2">
            <a:extLst>
              <a:ext uri="{FF2B5EF4-FFF2-40B4-BE49-F238E27FC236}">
                <a16:creationId xmlns:a16="http://schemas.microsoft.com/office/drawing/2014/main" id="{50ECE54A-7367-4A2F-9B22-CB9940059A78}"/>
              </a:ext>
            </a:extLst>
          </p:cNvPr>
          <p:cNvSpPr>
            <a:spLocks noGrp="1"/>
          </p:cNvSpPr>
          <p:nvPr>
            <p:ph sz="quarter" idx="10"/>
          </p:nvPr>
        </p:nvSpPr>
        <p:spPr>
          <a:xfrm>
            <a:off x="292099" y="1325270"/>
            <a:ext cx="9471026" cy="564490"/>
          </a:xfrm>
        </p:spPr>
        <p:txBody>
          <a:bodyPr>
            <a:normAutofit/>
          </a:bodyPr>
          <a:lstStyle/>
          <a:p>
            <a:pPr marL="0" indent="0">
              <a:lnSpc>
                <a:spcPct val="100000"/>
              </a:lnSpc>
              <a:spcBef>
                <a:spcPts val="600"/>
              </a:spcBef>
              <a:spcAft>
                <a:spcPts val="600"/>
              </a:spcAft>
              <a:buNone/>
            </a:pPr>
            <a:r>
              <a:rPr lang="en-AU" dirty="0">
                <a:solidFill>
                  <a:schemeClr val="accent2"/>
                </a:solidFill>
              </a:rPr>
              <a:t>SITXCCS006 Provide service to customers</a:t>
            </a:r>
          </a:p>
        </p:txBody>
      </p:sp>
      <p:pic>
        <p:nvPicPr>
          <p:cNvPr id="5" name="Picture 4">
            <a:extLst>
              <a:ext uri="{FF2B5EF4-FFF2-40B4-BE49-F238E27FC236}">
                <a16:creationId xmlns:a16="http://schemas.microsoft.com/office/drawing/2014/main" id="{A43A3229-53CF-412B-B6BE-849657EFCF6C}"/>
              </a:ext>
            </a:extLst>
          </p:cNvPr>
          <p:cNvPicPr>
            <a:picLocks noChangeAspect="1"/>
          </p:cNvPicPr>
          <p:nvPr/>
        </p:nvPicPr>
        <p:blipFill rotWithShape="1">
          <a:blip r:embed="rId3"/>
          <a:srcRect t="9908"/>
          <a:stretch/>
        </p:blipFill>
        <p:spPr>
          <a:xfrm>
            <a:off x="358987" y="2354105"/>
            <a:ext cx="9145959" cy="3565643"/>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Oval 5">
            <a:extLst>
              <a:ext uri="{FF2B5EF4-FFF2-40B4-BE49-F238E27FC236}">
                <a16:creationId xmlns:a16="http://schemas.microsoft.com/office/drawing/2014/main" id="{3B3065F2-D9FD-479F-B106-187B600EB86E}"/>
              </a:ext>
            </a:extLst>
          </p:cNvPr>
          <p:cNvSpPr/>
          <p:nvPr/>
        </p:nvSpPr>
        <p:spPr>
          <a:xfrm>
            <a:off x="1659377" y="5005137"/>
            <a:ext cx="5262791" cy="3970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031EF530-4C1B-401F-B664-39CDBB9BA0F0}"/>
              </a:ext>
            </a:extLst>
          </p:cNvPr>
          <p:cNvPicPr>
            <a:picLocks noChangeAspect="1"/>
          </p:cNvPicPr>
          <p:nvPr/>
        </p:nvPicPr>
        <p:blipFill>
          <a:blip r:embed="rId4"/>
          <a:stretch>
            <a:fillRect/>
          </a:stretch>
        </p:blipFill>
        <p:spPr>
          <a:xfrm>
            <a:off x="760238" y="2110912"/>
            <a:ext cx="10671524" cy="2132225"/>
          </a:xfrm>
          <a:prstGeom prst="rect">
            <a:avLst/>
          </a:prstGeom>
          <a:ln>
            <a:solidFill>
              <a:schemeClr val="bg2"/>
            </a:solidFill>
          </a:ln>
          <a:effectLst>
            <a:outerShdw blurRad="50800" dist="38100" dir="2700000" algn="tl" rotWithShape="0">
              <a:prstClr val="black">
                <a:alpha val="40000"/>
              </a:prstClr>
            </a:outerShdw>
          </a:effectLst>
        </p:spPr>
      </p:pic>
      <p:grpSp>
        <p:nvGrpSpPr>
          <p:cNvPr id="9" name="Group 8">
            <a:extLst>
              <a:ext uri="{FF2B5EF4-FFF2-40B4-BE49-F238E27FC236}">
                <a16:creationId xmlns:a16="http://schemas.microsoft.com/office/drawing/2014/main" id="{98EB1A29-7833-4C41-BA2A-1978C2A619F7}"/>
              </a:ext>
            </a:extLst>
          </p:cNvPr>
          <p:cNvGrpSpPr/>
          <p:nvPr/>
        </p:nvGrpSpPr>
        <p:grpSpPr>
          <a:xfrm>
            <a:off x="2374331" y="2221290"/>
            <a:ext cx="8716549" cy="1895615"/>
            <a:chOff x="2374331" y="2221290"/>
            <a:chExt cx="8716549" cy="1895615"/>
          </a:xfrm>
        </p:grpSpPr>
        <p:sp>
          <p:nvSpPr>
            <p:cNvPr id="26" name="Rectangle 25">
              <a:extLst>
                <a:ext uri="{FF2B5EF4-FFF2-40B4-BE49-F238E27FC236}">
                  <a16:creationId xmlns:a16="http://schemas.microsoft.com/office/drawing/2014/main" id="{A6E9C18F-D44E-455A-889E-100E9FB4E8FE}"/>
                </a:ext>
              </a:extLst>
            </p:cNvPr>
            <p:cNvSpPr/>
            <p:nvPr/>
          </p:nvSpPr>
          <p:spPr>
            <a:xfrm>
              <a:off x="10465435" y="2963664"/>
              <a:ext cx="625445" cy="21336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1" name="Rectangle 20">
              <a:extLst>
                <a:ext uri="{FF2B5EF4-FFF2-40B4-BE49-F238E27FC236}">
                  <a16:creationId xmlns:a16="http://schemas.microsoft.com/office/drawing/2014/main" id="{7375F829-A2AE-4582-9665-B80C93BB46F1}"/>
                </a:ext>
              </a:extLst>
            </p:cNvPr>
            <p:cNvSpPr/>
            <p:nvPr/>
          </p:nvSpPr>
          <p:spPr>
            <a:xfrm>
              <a:off x="2374331" y="2330729"/>
              <a:ext cx="818048" cy="21336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8" name="Rectangle 27">
              <a:extLst>
                <a:ext uri="{FF2B5EF4-FFF2-40B4-BE49-F238E27FC236}">
                  <a16:creationId xmlns:a16="http://schemas.microsoft.com/office/drawing/2014/main" id="{370DFD21-50EC-4F88-8CF4-C7857FB5A91D}"/>
                </a:ext>
              </a:extLst>
            </p:cNvPr>
            <p:cNvSpPr/>
            <p:nvPr/>
          </p:nvSpPr>
          <p:spPr>
            <a:xfrm>
              <a:off x="9462802" y="2235736"/>
              <a:ext cx="1628078" cy="506775"/>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a:extLst>
                <a:ext uri="{FF2B5EF4-FFF2-40B4-BE49-F238E27FC236}">
                  <a16:creationId xmlns:a16="http://schemas.microsoft.com/office/drawing/2014/main" id="{1E252223-663E-4C8D-9421-4EC5225EF9C1}"/>
                </a:ext>
              </a:extLst>
            </p:cNvPr>
            <p:cNvSpPr/>
            <p:nvPr/>
          </p:nvSpPr>
          <p:spPr>
            <a:xfrm>
              <a:off x="7762339" y="2221290"/>
              <a:ext cx="1628078" cy="322799"/>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Rectangle 24">
              <a:extLst>
                <a:ext uri="{FF2B5EF4-FFF2-40B4-BE49-F238E27FC236}">
                  <a16:creationId xmlns:a16="http://schemas.microsoft.com/office/drawing/2014/main" id="{739E0150-680B-4DB3-A3B6-39E53E4A799F}"/>
                </a:ext>
              </a:extLst>
            </p:cNvPr>
            <p:cNvSpPr/>
            <p:nvPr/>
          </p:nvSpPr>
          <p:spPr>
            <a:xfrm>
              <a:off x="8173453" y="3817482"/>
              <a:ext cx="778042" cy="299423"/>
            </a:xfrm>
            <a:prstGeom prst="rect">
              <a:avLst/>
            </a:prstGeom>
            <a:solidFill>
              <a:srgbClr val="3BBBE2">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26">
              <a:extLst>
                <a:ext uri="{FF2B5EF4-FFF2-40B4-BE49-F238E27FC236}">
                  <a16:creationId xmlns:a16="http://schemas.microsoft.com/office/drawing/2014/main" id="{95AE5D91-6FB6-4D33-9900-600C41B5E01A}"/>
                </a:ext>
              </a:extLst>
            </p:cNvPr>
            <p:cNvSpPr/>
            <p:nvPr/>
          </p:nvSpPr>
          <p:spPr>
            <a:xfrm>
              <a:off x="8249751" y="3625516"/>
              <a:ext cx="625445" cy="168590"/>
            </a:xfrm>
            <a:prstGeom prst="rect">
              <a:avLst/>
            </a:prstGeom>
            <a:solidFill>
              <a:srgbClr val="FEC34E">
                <a:alpha val="40000"/>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34" name="Rectangle 33">
              <a:extLst>
                <a:ext uri="{FF2B5EF4-FFF2-40B4-BE49-F238E27FC236}">
                  <a16:creationId xmlns:a16="http://schemas.microsoft.com/office/drawing/2014/main" id="{B388BD3B-C469-427B-85B2-1E867CBF1210}"/>
                </a:ext>
              </a:extLst>
            </p:cNvPr>
            <p:cNvSpPr/>
            <p:nvPr/>
          </p:nvSpPr>
          <p:spPr>
            <a:xfrm>
              <a:off x="8263655" y="3070344"/>
              <a:ext cx="904408" cy="213360"/>
            </a:xfrm>
            <a:prstGeom prst="rect">
              <a:avLst/>
            </a:prstGeom>
            <a:solidFill>
              <a:schemeClr val="accent5">
                <a:alpha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grpSp>
      <p:sp>
        <p:nvSpPr>
          <p:cNvPr id="17" name="Title 3">
            <a:extLst>
              <a:ext uri="{FF2B5EF4-FFF2-40B4-BE49-F238E27FC236}">
                <a16:creationId xmlns:a16="http://schemas.microsoft.com/office/drawing/2014/main" id="{03A08531-F7BF-408B-B339-0905950BE14E}"/>
              </a:ext>
            </a:extLst>
          </p:cNvPr>
          <p:cNvSpPr>
            <a:spLocks noGrp="1"/>
          </p:cNvSpPr>
          <p:nvPr>
            <p:ph type="title"/>
          </p:nvPr>
        </p:nvSpPr>
        <p:spPr>
          <a:xfrm>
            <a:off x="340488" y="243803"/>
            <a:ext cx="8575315" cy="940827"/>
          </a:xfrm>
        </p:spPr>
        <p:txBody>
          <a:bodyPr>
            <a:noAutofit/>
          </a:bodyPr>
          <a:lstStyle/>
          <a:p>
            <a:pPr>
              <a:lnSpc>
                <a:spcPct val="100000"/>
              </a:lnSpc>
              <a:spcBef>
                <a:spcPts val="600"/>
              </a:spcBef>
              <a:spcAft>
                <a:spcPts val="600"/>
              </a:spcAft>
            </a:pPr>
            <a:r>
              <a:rPr lang="en-GB" dirty="0"/>
              <a:t>Determine the focus of the assessment tool</a:t>
            </a:r>
            <a:br>
              <a:rPr lang="en-GB" dirty="0"/>
            </a:br>
            <a:r>
              <a:rPr lang="en-GB" sz="2000" dirty="0">
                <a:solidFill>
                  <a:schemeClr val="accent4"/>
                </a:solidFill>
              </a:rPr>
              <a:t>Access benchmark criteria</a:t>
            </a:r>
          </a:p>
        </p:txBody>
      </p:sp>
    </p:spTree>
    <p:extLst>
      <p:ext uri="{BB962C8B-B14F-4D97-AF65-F5344CB8AC3E}">
        <p14:creationId xmlns:p14="http://schemas.microsoft.com/office/powerpoint/2010/main" val="73684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483717"/>
            <a:ext cx="11465749" cy="482600"/>
          </a:xfrm>
        </p:spPr>
        <p:txBody>
          <a:bodyPr>
            <a:noAutofit/>
          </a:bodyPr>
          <a:lstStyle/>
          <a:p>
            <a:pPr>
              <a:lnSpc>
                <a:spcPct val="100000"/>
              </a:lnSpc>
              <a:spcBef>
                <a:spcPts val="600"/>
              </a:spcBef>
              <a:spcAft>
                <a:spcPts val="600"/>
              </a:spcAft>
            </a:pPr>
            <a:r>
              <a:rPr lang="en-GB" dirty="0"/>
              <a:t>Design the Assessment Tool</a:t>
            </a:r>
            <a:br>
              <a:rPr lang="en-GB" dirty="0"/>
            </a:br>
            <a:r>
              <a:rPr lang="en-GB" sz="2000" dirty="0">
                <a:solidFill>
                  <a:schemeClr val="accent4"/>
                </a:solidFill>
              </a:rPr>
              <a:t>Selecting Assessment Methods </a:t>
            </a:r>
            <a:r>
              <a:rPr lang="en-GB" sz="2000" dirty="0">
                <a:solidFill>
                  <a:schemeClr val="tx1"/>
                </a:solidFill>
                <a:latin typeface="+mn-lt"/>
              </a:rPr>
              <a:t>…. that support the collection of defined evidence</a:t>
            </a:r>
          </a:p>
        </p:txBody>
      </p:sp>
      <p:graphicFrame>
        <p:nvGraphicFramePr>
          <p:cNvPr id="14" name="Table 14">
            <a:extLst>
              <a:ext uri="{FF2B5EF4-FFF2-40B4-BE49-F238E27FC236}">
                <a16:creationId xmlns:a16="http://schemas.microsoft.com/office/drawing/2014/main" id="{DECC6BFE-2CC0-4EFE-9676-F32B3CF236F9}"/>
              </a:ext>
            </a:extLst>
          </p:cNvPr>
          <p:cNvGraphicFramePr>
            <a:graphicFrameLocks noGrp="1"/>
          </p:cNvGraphicFramePr>
          <p:nvPr>
            <p:extLst>
              <p:ext uri="{D42A27DB-BD31-4B8C-83A1-F6EECF244321}">
                <p14:modId xmlns:p14="http://schemas.microsoft.com/office/powerpoint/2010/main" val="243903580"/>
              </p:ext>
            </p:extLst>
          </p:nvPr>
        </p:nvGraphicFramePr>
        <p:xfrm>
          <a:off x="940769" y="1465161"/>
          <a:ext cx="4839813" cy="445008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4839813">
                  <a:extLst>
                    <a:ext uri="{9D8B030D-6E8A-4147-A177-3AD203B41FA5}">
                      <a16:colId xmlns:a16="http://schemas.microsoft.com/office/drawing/2014/main" val="82270963"/>
                    </a:ext>
                  </a:extLst>
                </a:gridCol>
              </a:tblGrid>
              <a:tr h="370840">
                <a:tc>
                  <a:txBody>
                    <a:bodyPr/>
                    <a:lstStyle/>
                    <a:p>
                      <a:r>
                        <a:rPr lang="en-AU" dirty="0"/>
                        <a:t>Tangible</a:t>
                      </a:r>
                    </a:p>
                  </a:txBody>
                  <a:tcPr/>
                </a:tc>
                <a:extLst>
                  <a:ext uri="{0D108BD9-81ED-4DB2-BD59-A6C34878D82A}">
                    <a16:rowId xmlns:a16="http://schemas.microsoft.com/office/drawing/2014/main" val="374297369"/>
                  </a:ext>
                </a:extLst>
              </a:tr>
              <a:tr h="370840">
                <a:tc>
                  <a:txBody>
                    <a:bodyPr/>
                    <a:lstStyle/>
                    <a:p>
                      <a:r>
                        <a:rPr lang="en-AU" dirty="0"/>
                        <a:t>Physical/Electronic Product:</a:t>
                      </a:r>
                    </a:p>
                  </a:txBody>
                  <a:tcPr/>
                </a:tc>
                <a:extLst>
                  <a:ext uri="{0D108BD9-81ED-4DB2-BD59-A6C34878D82A}">
                    <a16:rowId xmlns:a16="http://schemas.microsoft.com/office/drawing/2014/main" val="3174803694"/>
                  </a:ext>
                </a:extLst>
              </a:tr>
              <a:tr h="370840">
                <a:tc>
                  <a:txBody>
                    <a:bodyPr/>
                    <a:lstStyle/>
                    <a:p>
                      <a:pPr marL="285750" indent="-285750">
                        <a:buFont typeface="Arial" panose="020B0604020202020204" pitchFamily="34" charset="0"/>
                        <a:buChar char="•"/>
                      </a:pPr>
                      <a:r>
                        <a:rPr lang="en-AU" sz="1400" dirty="0"/>
                        <a:t>Documentation (paper or electronic)</a:t>
                      </a:r>
                    </a:p>
                  </a:txBody>
                  <a:tcPr/>
                </a:tc>
                <a:extLst>
                  <a:ext uri="{0D108BD9-81ED-4DB2-BD59-A6C34878D82A}">
                    <a16:rowId xmlns:a16="http://schemas.microsoft.com/office/drawing/2014/main" val="2950304763"/>
                  </a:ext>
                </a:extLst>
              </a:tr>
              <a:tr h="370840">
                <a:tc>
                  <a:txBody>
                    <a:bodyPr/>
                    <a:lstStyle/>
                    <a:p>
                      <a:pPr marL="285750" indent="-285750">
                        <a:buFont typeface="Arial" panose="020B0604020202020204" pitchFamily="34" charset="0"/>
                        <a:buChar char="•"/>
                      </a:pPr>
                      <a:r>
                        <a:rPr lang="en-AU" sz="1400" dirty="0"/>
                        <a:t>Table</a:t>
                      </a:r>
                    </a:p>
                  </a:txBody>
                  <a:tcPr/>
                </a:tc>
                <a:extLst>
                  <a:ext uri="{0D108BD9-81ED-4DB2-BD59-A6C34878D82A}">
                    <a16:rowId xmlns:a16="http://schemas.microsoft.com/office/drawing/2014/main" val="646436129"/>
                  </a:ext>
                </a:extLst>
              </a:tr>
              <a:tr h="370840">
                <a:tc>
                  <a:txBody>
                    <a:bodyPr/>
                    <a:lstStyle/>
                    <a:p>
                      <a:pPr marL="285750" indent="-285750">
                        <a:buFont typeface="Arial" panose="020B0604020202020204" pitchFamily="34" charset="0"/>
                        <a:buChar char="•"/>
                      </a:pPr>
                      <a:r>
                        <a:rPr lang="en-AU" sz="1400" dirty="0"/>
                        <a:t>Cake</a:t>
                      </a:r>
                    </a:p>
                  </a:txBody>
                  <a:tcPr/>
                </a:tc>
                <a:extLst>
                  <a:ext uri="{0D108BD9-81ED-4DB2-BD59-A6C34878D82A}">
                    <a16:rowId xmlns:a16="http://schemas.microsoft.com/office/drawing/2014/main" val="1826621177"/>
                  </a:ext>
                </a:extLst>
              </a:tr>
              <a:tr h="370840">
                <a:tc>
                  <a:txBody>
                    <a:bodyPr/>
                    <a:lstStyle/>
                    <a:p>
                      <a:pPr marL="285750" indent="-285750">
                        <a:buFont typeface="Arial" panose="020B0604020202020204" pitchFamily="34" charset="0"/>
                        <a:buChar char="•"/>
                      </a:pPr>
                      <a:r>
                        <a:rPr lang="en-AU" sz="1400" dirty="0"/>
                        <a:t>Tool box</a:t>
                      </a:r>
                    </a:p>
                  </a:txBody>
                  <a:tcPr/>
                </a:tc>
                <a:extLst>
                  <a:ext uri="{0D108BD9-81ED-4DB2-BD59-A6C34878D82A}">
                    <a16:rowId xmlns:a16="http://schemas.microsoft.com/office/drawing/2014/main" val="1346090688"/>
                  </a:ext>
                </a:extLst>
              </a:tr>
              <a:tr h="370840">
                <a:tc>
                  <a:txBody>
                    <a:bodyPr/>
                    <a:lstStyle/>
                    <a:p>
                      <a:pPr marL="285750" indent="-285750">
                        <a:buFont typeface="Arial" panose="020B0604020202020204" pitchFamily="34" charset="0"/>
                        <a:buChar char="•"/>
                      </a:pPr>
                      <a:r>
                        <a:rPr lang="en-AU" sz="1400" dirty="0"/>
                        <a:t>Photographs</a:t>
                      </a:r>
                    </a:p>
                  </a:txBody>
                  <a:tcPr/>
                </a:tc>
                <a:extLst>
                  <a:ext uri="{0D108BD9-81ED-4DB2-BD59-A6C34878D82A}">
                    <a16:rowId xmlns:a16="http://schemas.microsoft.com/office/drawing/2014/main" val="1095657763"/>
                  </a:ext>
                </a:extLst>
              </a:tr>
              <a:tr h="370840">
                <a:tc>
                  <a:txBody>
                    <a:bodyPr/>
                    <a:lstStyle/>
                    <a:p>
                      <a:pPr marL="285750" indent="-285750">
                        <a:buFont typeface="Arial" panose="020B0604020202020204" pitchFamily="34" charset="0"/>
                        <a:buChar char="•"/>
                      </a:pPr>
                      <a:r>
                        <a:rPr lang="en-AU" sz="1400" dirty="0"/>
                        <a:t>Artwork</a:t>
                      </a:r>
                    </a:p>
                  </a:txBody>
                  <a:tcPr/>
                </a:tc>
                <a:extLst>
                  <a:ext uri="{0D108BD9-81ED-4DB2-BD59-A6C34878D82A}">
                    <a16:rowId xmlns:a16="http://schemas.microsoft.com/office/drawing/2014/main" val="577812907"/>
                  </a:ext>
                </a:extLst>
              </a:tr>
              <a:tr h="370840">
                <a:tc>
                  <a:txBody>
                    <a:bodyPr/>
                    <a:lstStyle/>
                    <a:p>
                      <a:pPr marL="285750" indent="-285750">
                        <a:buFont typeface="Arial" panose="020B0604020202020204" pitchFamily="34" charset="0"/>
                        <a:buChar char="•"/>
                      </a:pPr>
                      <a:r>
                        <a:rPr lang="en-AU" sz="1400" dirty="0"/>
                        <a:t>Music piece</a:t>
                      </a:r>
                    </a:p>
                  </a:txBody>
                  <a:tcPr/>
                </a:tc>
                <a:extLst>
                  <a:ext uri="{0D108BD9-81ED-4DB2-BD59-A6C34878D82A}">
                    <a16:rowId xmlns:a16="http://schemas.microsoft.com/office/drawing/2014/main" val="568179425"/>
                  </a:ext>
                </a:extLst>
              </a:tr>
              <a:tr h="370840">
                <a:tc>
                  <a:txBody>
                    <a:bodyPr/>
                    <a:lstStyle/>
                    <a:p>
                      <a:pPr marL="285750" indent="-285750">
                        <a:buFont typeface="Arial" panose="020B0604020202020204" pitchFamily="34" charset="0"/>
                        <a:buChar char="•"/>
                      </a:pPr>
                      <a:r>
                        <a:rPr lang="en-AU" sz="1400" dirty="0"/>
                        <a:t>Computer program</a:t>
                      </a:r>
                    </a:p>
                  </a:txBody>
                  <a:tcPr/>
                </a:tc>
                <a:extLst>
                  <a:ext uri="{0D108BD9-81ED-4DB2-BD59-A6C34878D82A}">
                    <a16:rowId xmlns:a16="http://schemas.microsoft.com/office/drawing/2014/main" val="2569343713"/>
                  </a:ext>
                </a:extLst>
              </a:tr>
              <a:tr h="370840">
                <a:tc>
                  <a:txBody>
                    <a:bodyPr/>
                    <a:lstStyle/>
                    <a:p>
                      <a:r>
                        <a:rPr lang="en-AU" dirty="0"/>
                        <a:t>Physically submitted</a:t>
                      </a:r>
                    </a:p>
                  </a:txBody>
                  <a:tcPr/>
                </a:tc>
                <a:extLst>
                  <a:ext uri="{0D108BD9-81ED-4DB2-BD59-A6C34878D82A}">
                    <a16:rowId xmlns:a16="http://schemas.microsoft.com/office/drawing/2014/main" val="680064627"/>
                  </a:ext>
                </a:extLst>
              </a:tr>
              <a:tr h="370840">
                <a:tc>
                  <a:txBody>
                    <a:bodyPr/>
                    <a:lstStyle/>
                    <a:p>
                      <a:r>
                        <a:rPr lang="en-AU" dirty="0"/>
                        <a:t>Consider product components</a:t>
                      </a:r>
                    </a:p>
                  </a:txBody>
                  <a:tcPr/>
                </a:tc>
                <a:extLst>
                  <a:ext uri="{0D108BD9-81ED-4DB2-BD59-A6C34878D82A}">
                    <a16:rowId xmlns:a16="http://schemas.microsoft.com/office/drawing/2014/main" val="2385435750"/>
                  </a:ext>
                </a:extLst>
              </a:tr>
            </a:tbl>
          </a:graphicData>
        </a:graphic>
      </p:graphicFrame>
      <p:graphicFrame>
        <p:nvGraphicFramePr>
          <p:cNvPr id="16" name="Table 14">
            <a:extLst>
              <a:ext uri="{FF2B5EF4-FFF2-40B4-BE49-F238E27FC236}">
                <a16:creationId xmlns:a16="http://schemas.microsoft.com/office/drawing/2014/main" id="{68C1EC04-5885-4E63-BA08-91191D3630ED}"/>
              </a:ext>
            </a:extLst>
          </p:cNvPr>
          <p:cNvGraphicFramePr>
            <a:graphicFrameLocks noGrp="1"/>
          </p:cNvGraphicFramePr>
          <p:nvPr>
            <p:extLst>
              <p:ext uri="{D42A27DB-BD31-4B8C-83A1-F6EECF244321}">
                <p14:modId xmlns:p14="http://schemas.microsoft.com/office/powerpoint/2010/main" val="4014035274"/>
              </p:ext>
            </p:extLst>
          </p:nvPr>
        </p:nvGraphicFramePr>
        <p:xfrm>
          <a:off x="6024973" y="1465161"/>
          <a:ext cx="4839814" cy="4450080"/>
        </p:xfrm>
        <a:graphic>
          <a:graphicData uri="http://schemas.openxmlformats.org/drawingml/2006/table">
            <a:tbl>
              <a:tblPr firstRow="1" bandRow="1">
                <a:effectLst>
                  <a:outerShdw blurRad="50800" dist="38100" dir="2700000" algn="tl" rotWithShape="0">
                    <a:prstClr val="black">
                      <a:alpha val="40000"/>
                    </a:prstClr>
                  </a:outerShdw>
                </a:effectLst>
                <a:tableStyleId>{00A15C55-8517-42AA-B614-E9B94910E393}</a:tableStyleId>
              </a:tblPr>
              <a:tblGrid>
                <a:gridCol w="4839814">
                  <a:extLst>
                    <a:ext uri="{9D8B030D-6E8A-4147-A177-3AD203B41FA5}">
                      <a16:colId xmlns:a16="http://schemas.microsoft.com/office/drawing/2014/main" val="82270963"/>
                    </a:ext>
                  </a:extLst>
                </a:gridCol>
              </a:tblGrid>
              <a:tr h="370840">
                <a:tc>
                  <a:txBody>
                    <a:bodyPr/>
                    <a:lstStyle/>
                    <a:p>
                      <a:r>
                        <a:rPr lang="en-AU" dirty="0"/>
                        <a:t>Observed Performance</a:t>
                      </a:r>
                    </a:p>
                  </a:txBody>
                  <a:tcPr/>
                </a:tc>
                <a:extLst>
                  <a:ext uri="{0D108BD9-81ED-4DB2-BD59-A6C34878D82A}">
                    <a16:rowId xmlns:a16="http://schemas.microsoft.com/office/drawing/2014/main" val="374297369"/>
                  </a:ext>
                </a:extLst>
              </a:tr>
              <a:tr h="370840">
                <a:tc>
                  <a:txBody>
                    <a:bodyPr/>
                    <a:lstStyle/>
                    <a:p>
                      <a:r>
                        <a:rPr lang="en-AU" dirty="0"/>
                        <a:t>Observable Behaviour:</a:t>
                      </a:r>
                    </a:p>
                  </a:txBody>
                  <a:tcPr/>
                </a:tc>
                <a:extLst>
                  <a:ext uri="{0D108BD9-81ED-4DB2-BD59-A6C34878D82A}">
                    <a16:rowId xmlns:a16="http://schemas.microsoft.com/office/drawing/2014/main" val="3174803694"/>
                  </a:ext>
                </a:extLst>
              </a:tr>
              <a:tr h="370840">
                <a:tc>
                  <a:txBody>
                    <a:bodyPr/>
                    <a:lstStyle/>
                    <a:p>
                      <a:pPr marL="285750" indent="-285750">
                        <a:buFont typeface="Arial" panose="020B0604020202020204" pitchFamily="34" charset="0"/>
                        <a:buChar char="•"/>
                      </a:pPr>
                      <a:r>
                        <a:rPr lang="en-AU" sz="1400" dirty="0"/>
                        <a:t>Practical work</a:t>
                      </a:r>
                    </a:p>
                  </a:txBody>
                  <a:tcPr/>
                </a:tc>
                <a:extLst>
                  <a:ext uri="{0D108BD9-81ED-4DB2-BD59-A6C34878D82A}">
                    <a16:rowId xmlns:a16="http://schemas.microsoft.com/office/drawing/2014/main" val="2950304763"/>
                  </a:ext>
                </a:extLst>
              </a:tr>
              <a:tr h="370840">
                <a:tc>
                  <a:txBody>
                    <a:bodyPr/>
                    <a:lstStyle/>
                    <a:p>
                      <a:pPr marL="285750" indent="-285750">
                        <a:buFont typeface="Arial" panose="020B0604020202020204" pitchFamily="34" charset="0"/>
                        <a:buChar char="•"/>
                      </a:pPr>
                      <a:r>
                        <a:rPr lang="en-AU" sz="1400" dirty="0"/>
                        <a:t>Role play</a:t>
                      </a:r>
                    </a:p>
                  </a:txBody>
                  <a:tcPr/>
                </a:tc>
                <a:extLst>
                  <a:ext uri="{0D108BD9-81ED-4DB2-BD59-A6C34878D82A}">
                    <a16:rowId xmlns:a16="http://schemas.microsoft.com/office/drawing/2014/main" val="646436129"/>
                  </a:ext>
                </a:extLst>
              </a:tr>
              <a:tr h="370840">
                <a:tc>
                  <a:txBody>
                    <a:bodyPr/>
                    <a:lstStyle/>
                    <a:p>
                      <a:pPr marL="285750" indent="-285750">
                        <a:buFont typeface="Arial" panose="020B0604020202020204" pitchFamily="34" charset="0"/>
                        <a:buChar char="•"/>
                      </a:pPr>
                      <a:r>
                        <a:rPr lang="en-AU" sz="1400" dirty="0"/>
                        <a:t>Active response</a:t>
                      </a:r>
                    </a:p>
                  </a:txBody>
                  <a:tcPr/>
                </a:tc>
                <a:extLst>
                  <a:ext uri="{0D108BD9-81ED-4DB2-BD59-A6C34878D82A}">
                    <a16:rowId xmlns:a16="http://schemas.microsoft.com/office/drawing/2014/main" val="1826621177"/>
                  </a:ext>
                </a:extLst>
              </a:tr>
              <a:tr h="370840">
                <a:tc>
                  <a:txBody>
                    <a:bodyPr/>
                    <a:lstStyle/>
                    <a:p>
                      <a:pPr marL="285750" indent="-285750">
                        <a:buFont typeface="Arial" panose="020B0604020202020204" pitchFamily="34" charset="0"/>
                        <a:buChar char="•"/>
                      </a:pPr>
                      <a:r>
                        <a:rPr lang="en-AU" sz="1400" dirty="0"/>
                        <a:t>Mentoring</a:t>
                      </a:r>
                    </a:p>
                  </a:txBody>
                  <a:tcPr/>
                </a:tc>
                <a:extLst>
                  <a:ext uri="{0D108BD9-81ED-4DB2-BD59-A6C34878D82A}">
                    <a16:rowId xmlns:a16="http://schemas.microsoft.com/office/drawing/2014/main" val="1346090688"/>
                  </a:ext>
                </a:extLst>
              </a:tr>
              <a:tr h="370840">
                <a:tc>
                  <a:txBody>
                    <a:bodyPr/>
                    <a:lstStyle/>
                    <a:p>
                      <a:pPr marL="285750" indent="-285750">
                        <a:buFont typeface="Arial" panose="020B0604020202020204" pitchFamily="34" charset="0"/>
                        <a:buChar char="•"/>
                      </a:pPr>
                      <a:r>
                        <a:rPr lang="en-AU" sz="1400" dirty="0"/>
                        <a:t>Preparatory work</a:t>
                      </a:r>
                    </a:p>
                  </a:txBody>
                  <a:tcPr/>
                </a:tc>
                <a:extLst>
                  <a:ext uri="{0D108BD9-81ED-4DB2-BD59-A6C34878D82A}">
                    <a16:rowId xmlns:a16="http://schemas.microsoft.com/office/drawing/2014/main" val="474600414"/>
                  </a:ext>
                </a:extLst>
              </a:tr>
              <a:tr h="370840">
                <a:tc>
                  <a:txBody>
                    <a:bodyPr/>
                    <a:lstStyle/>
                    <a:p>
                      <a:pPr marL="285750" indent="-285750">
                        <a:buFont typeface="Arial" panose="020B0604020202020204" pitchFamily="34" charset="0"/>
                        <a:buChar char="•"/>
                      </a:pPr>
                      <a:r>
                        <a:rPr lang="en-AU" sz="1400" dirty="0"/>
                        <a:t>Group discussion</a:t>
                      </a:r>
                    </a:p>
                  </a:txBody>
                  <a:tcPr/>
                </a:tc>
                <a:extLst>
                  <a:ext uri="{0D108BD9-81ED-4DB2-BD59-A6C34878D82A}">
                    <a16:rowId xmlns:a16="http://schemas.microsoft.com/office/drawing/2014/main" val="716873565"/>
                  </a:ext>
                </a:extLst>
              </a:tr>
              <a:tr h="370840">
                <a:tc>
                  <a:txBody>
                    <a:bodyPr/>
                    <a:lstStyle/>
                    <a:p>
                      <a:pPr marL="285750" indent="-285750">
                        <a:buFont typeface="Arial" panose="020B0604020202020204" pitchFamily="34" charset="0"/>
                        <a:buChar char="•"/>
                      </a:pPr>
                      <a:r>
                        <a:rPr lang="en-AU" sz="1400" dirty="0"/>
                        <a:t>Service</a:t>
                      </a:r>
                    </a:p>
                  </a:txBody>
                  <a:tcPr/>
                </a:tc>
                <a:extLst>
                  <a:ext uri="{0D108BD9-81ED-4DB2-BD59-A6C34878D82A}">
                    <a16:rowId xmlns:a16="http://schemas.microsoft.com/office/drawing/2014/main" val="1061859677"/>
                  </a:ext>
                </a:extLst>
              </a:tr>
              <a:tr h="370840">
                <a:tc>
                  <a:txBody>
                    <a:bodyPr/>
                    <a:lstStyle/>
                    <a:p>
                      <a:pPr marL="285750" indent="-285750">
                        <a:buFont typeface="Arial" panose="020B0604020202020204" pitchFamily="34" charset="0"/>
                        <a:buChar char="•"/>
                      </a:pPr>
                      <a:r>
                        <a:rPr lang="en-AU" sz="1400" dirty="0"/>
                        <a:t>Stage Performance/Presentation</a:t>
                      </a:r>
                    </a:p>
                  </a:txBody>
                  <a:tcPr/>
                </a:tc>
                <a:extLst>
                  <a:ext uri="{0D108BD9-81ED-4DB2-BD59-A6C34878D82A}">
                    <a16:rowId xmlns:a16="http://schemas.microsoft.com/office/drawing/2014/main" val="4162404573"/>
                  </a:ext>
                </a:extLst>
              </a:tr>
              <a:tr h="370840">
                <a:tc>
                  <a:txBody>
                    <a:bodyPr/>
                    <a:lstStyle/>
                    <a:p>
                      <a:pPr marL="0" indent="0">
                        <a:buFont typeface="Arial" panose="020B0604020202020204" pitchFamily="34" charset="0"/>
                        <a:buNone/>
                      </a:pPr>
                      <a:r>
                        <a:rPr lang="en-AU" dirty="0"/>
                        <a:t>Not Physically submitted </a:t>
                      </a:r>
                    </a:p>
                  </a:txBody>
                  <a:tcPr/>
                </a:tc>
                <a:extLst>
                  <a:ext uri="{0D108BD9-81ED-4DB2-BD59-A6C34878D82A}">
                    <a16:rowId xmlns:a16="http://schemas.microsoft.com/office/drawing/2014/main" val="1181966987"/>
                  </a:ext>
                </a:extLst>
              </a:tr>
              <a:tr h="370840">
                <a:tc>
                  <a:txBody>
                    <a:bodyPr/>
                    <a:lstStyle/>
                    <a:p>
                      <a:pPr marL="0" indent="0">
                        <a:buFont typeface="Arial" panose="020B0604020202020204" pitchFamily="34" charset="0"/>
                        <a:buNone/>
                      </a:pPr>
                      <a:r>
                        <a:rPr lang="en-AU" dirty="0"/>
                        <a:t>Consider the behaviours to be observed</a:t>
                      </a:r>
                    </a:p>
                  </a:txBody>
                  <a:tcPr/>
                </a:tc>
                <a:extLst>
                  <a:ext uri="{0D108BD9-81ED-4DB2-BD59-A6C34878D82A}">
                    <a16:rowId xmlns:a16="http://schemas.microsoft.com/office/drawing/2014/main" val="2825007653"/>
                  </a:ext>
                </a:extLst>
              </a:tr>
            </a:tbl>
          </a:graphicData>
        </a:graphic>
      </p:graphicFrame>
      <p:grpSp>
        <p:nvGrpSpPr>
          <p:cNvPr id="9" name="Group 8">
            <a:extLst>
              <a:ext uri="{FF2B5EF4-FFF2-40B4-BE49-F238E27FC236}">
                <a16:creationId xmlns:a16="http://schemas.microsoft.com/office/drawing/2014/main" id="{8DEB124C-003C-40B9-875E-7A84B2E0E00F}"/>
              </a:ext>
            </a:extLst>
          </p:cNvPr>
          <p:cNvGrpSpPr/>
          <p:nvPr/>
        </p:nvGrpSpPr>
        <p:grpSpPr>
          <a:xfrm>
            <a:off x="9372558" y="3170518"/>
            <a:ext cx="2687035" cy="3489074"/>
            <a:chOff x="9372558" y="3170518"/>
            <a:chExt cx="2687035" cy="3489074"/>
          </a:xfrm>
        </p:grpSpPr>
        <p:pic>
          <p:nvPicPr>
            <p:cNvPr id="3" name="Picture 2">
              <a:extLst>
                <a:ext uri="{FF2B5EF4-FFF2-40B4-BE49-F238E27FC236}">
                  <a16:creationId xmlns:a16="http://schemas.microsoft.com/office/drawing/2014/main" id="{FF667B11-1512-410D-AD1A-801B45858866}"/>
                </a:ext>
              </a:extLst>
            </p:cNvPr>
            <p:cNvPicPr>
              <a:picLocks noChangeAspect="1"/>
            </p:cNvPicPr>
            <p:nvPr/>
          </p:nvPicPr>
          <p:blipFill>
            <a:blip r:embed="rId3"/>
            <a:stretch>
              <a:fillRect/>
            </a:stretch>
          </p:blipFill>
          <p:spPr>
            <a:xfrm>
              <a:off x="11008637" y="5055079"/>
              <a:ext cx="1050956" cy="1604513"/>
            </a:xfrm>
            <a:prstGeom prst="rect">
              <a:avLst/>
            </a:prstGeom>
          </p:spPr>
        </p:pic>
        <p:pic>
          <p:nvPicPr>
            <p:cNvPr id="8" name="Picture 7">
              <a:extLst>
                <a:ext uri="{FF2B5EF4-FFF2-40B4-BE49-F238E27FC236}">
                  <a16:creationId xmlns:a16="http://schemas.microsoft.com/office/drawing/2014/main" id="{A257F233-3AE7-444C-B67D-EE5F8B2583A1}"/>
                </a:ext>
              </a:extLst>
            </p:cNvPr>
            <p:cNvPicPr>
              <a:picLocks noChangeAspect="1"/>
            </p:cNvPicPr>
            <p:nvPr/>
          </p:nvPicPr>
          <p:blipFill>
            <a:blip r:embed="rId4"/>
            <a:stretch>
              <a:fillRect/>
            </a:stretch>
          </p:blipFill>
          <p:spPr>
            <a:xfrm flipH="1">
              <a:off x="9372558" y="3170518"/>
              <a:ext cx="2385291" cy="2385291"/>
            </a:xfrm>
            <a:prstGeom prst="rect">
              <a:avLst/>
            </a:prstGeom>
          </p:spPr>
        </p:pic>
        <p:sp>
          <p:nvSpPr>
            <p:cNvPr id="6" name="TextBox 5">
              <a:extLst>
                <a:ext uri="{FF2B5EF4-FFF2-40B4-BE49-F238E27FC236}">
                  <a16:creationId xmlns:a16="http://schemas.microsoft.com/office/drawing/2014/main" id="{36C50073-82E7-4DF8-98FF-76222CB31760}"/>
                </a:ext>
              </a:extLst>
            </p:cNvPr>
            <p:cNvSpPr txBox="1"/>
            <p:nvPr/>
          </p:nvSpPr>
          <p:spPr>
            <a:xfrm>
              <a:off x="9713343" y="3478373"/>
              <a:ext cx="1494389" cy="954107"/>
            </a:xfrm>
            <a:prstGeom prst="rect">
              <a:avLst/>
            </a:prstGeom>
            <a:noFill/>
          </p:spPr>
          <p:txBody>
            <a:bodyPr wrap="square" rtlCol="0">
              <a:spAutoFit/>
            </a:bodyPr>
            <a:lstStyle/>
            <a:p>
              <a:pPr algn="ctr"/>
              <a:r>
                <a:rPr lang="en-AU" sz="1400" dirty="0"/>
                <a:t>What type of evidence is being produced?</a:t>
              </a:r>
            </a:p>
          </p:txBody>
        </p:sp>
      </p:grpSp>
    </p:spTree>
    <p:extLst>
      <p:ext uri="{BB962C8B-B14F-4D97-AF65-F5344CB8AC3E}">
        <p14:creationId xmlns:p14="http://schemas.microsoft.com/office/powerpoint/2010/main" val="343178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06637D7-87F8-4EF1-A3F2-CE5C149469FD}"/>
              </a:ext>
            </a:extLst>
          </p:cNvPr>
          <p:cNvSpPr>
            <a:spLocks noGrp="1"/>
          </p:cNvSpPr>
          <p:nvPr>
            <p:ph sz="quarter" idx="10"/>
          </p:nvPr>
        </p:nvSpPr>
        <p:spPr>
          <a:xfrm>
            <a:off x="292099" y="1052052"/>
            <a:ext cx="8213546" cy="5130064"/>
          </a:xfrm>
        </p:spPr>
        <p:txBody>
          <a:bodyPr>
            <a:normAutofit/>
          </a:bodyPr>
          <a:lstStyle/>
          <a:p>
            <a:pPr marL="0" indent="0">
              <a:lnSpc>
                <a:spcPct val="120000"/>
              </a:lnSpc>
              <a:spcBef>
                <a:spcPts val="300"/>
              </a:spcBef>
              <a:spcAft>
                <a:spcPts val="300"/>
              </a:spcAft>
              <a:buNone/>
            </a:pPr>
            <a:r>
              <a:rPr lang="en-GB" sz="2000" dirty="0"/>
              <a:t>During the assessment design process </a:t>
            </a:r>
            <a:r>
              <a:rPr lang="en-GB" sz="2000" b="1" dirty="0">
                <a:solidFill>
                  <a:schemeClr val="accent5"/>
                </a:solidFill>
              </a:rPr>
              <a:t>consider the observable behaviours to be demonstrated by the learner </a:t>
            </a:r>
            <a:r>
              <a:rPr lang="en-GB" sz="2000" dirty="0"/>
              <a:t>to ensure competent performance in line with the instructed assessment activity: </a:t>
            </a:r>
          </a:p>
          <a:p>
            <a:pPr marL="0" indent="0">
              <a:lnSpc>
                <a:spcPct val="120000"/>
              </a:lnSpc>
              <a:spcBef>
                <a:spcPts val="300"/>
              </a:spcBef>
              <a:spcAft>
                <a:spcPts val="300"/>
              </a:spcAft>
              <a:buNone/>
            </a:pPr>
            <a:r>
              <a:rPr lang="en-GB" sz="2000" dirty="0"/>
              <a:t>For instance:</a:t>
            </a:r>
          </a:p>
          <a:p>
            <a:pPr>
              <a:lnSpc>
                <a:spcPct val="120000"/>
              </a:lnSpc>
              <a:spcBef>
                <a:spcPts val="300"/>
              </a:spcBef>
              <a:spcAft>
                <a:spcPts val="300"/>
              </a:spcAft>
            </a:pPr>
            <a:r>
              <a:rPr lang="en-GB" sz="2000" dirty="0"/>
              <a:t>Evidence gathering tools are to be</a:t>
            </a:r>
            <a:r>
              <a:rPr lang="en-GB" sz="2000" b="1" dirty="0"/>
              <a:t> </a:t>
            </a:r>
            <a:r>
              <a:rPr lang="en-GB" sz="2000" b="1" dirty="0">
                <a:solidFill>
                  <a:schemeClr val="accent2"/>
                </a:solidFill>
              </a:rPr>
              <a:t>entirely representative of the intended practice and methods </a:t>
            </a:r>
            <a:r>
              <a:rPr lang="en-GB" sz="2000" dirty="0"/>
              <a:t>required that enable fair, reliable and consistent assessment judgements.</a:t>
            </a:r>
          </a:p>
          <a:p>
            <a:pPr>
              <a:lnSpc>
                <a:spcPct val="120000"/>
              </a:lnSpc>
              <a:spcBef>
                <a:spcPts val="300"/>
              </a:spcBef>
              <a:spcAft>
                <a:spcPts val="300"/>
              </a:spcAft>
            </a:pPr>
            <a:r>
              <a:rPr lang="en-GB" sz="2000" dirty="0"/>
              <a:t>Assessment criteria (decision making rules) must </a:t>
            </a:r>
            <a:r>
              <a:rPr lang="en-GB" sz="2000" b="1" dirty="0">
                <a:solidFill>
                  <a:schemeClr val="accent2"/>
                </a:solidFill>
              </a:rPr>
              <a:t>represent what the assessor will need to observe</a:t>
            </a:r>
            <a:r>
              <a:rPr lang="en-GB" sz="2000" b="1" dirty="0"/>
              <a:t>.</a:t>
            </a:r>
          </a:p>
          <a:p>
            <a:pPr>
              <a:lnSpc>
                <a:spcPct val="120000"/>
              </a:lnSpc>
              <a:spcBef>
                <a:spcPts val="300"/>
              </a:spcBef>
              <a:spcAft>
                <a:spcPts val="300"/>
              </a:spcAft>
            </a:pPr>
            <a:r>
              <a:rPr lang="en-GB" sz="2000" dirty="0"/>
              <a:t>Break the criteria down into the </a:t>
            </a:r>
            <a:r>
              <a:rPr lang="en-GB" sz="2000" b="1" dirty="0">
                <a:solidFill>
                  <a:schemeClr val="accent2"/>
                </a:solidFill>
              </a:rPr>
              <a:t>small performance components </a:t>
            </a:r>
            <a:r>
              <a:rPr lang="en-GB" sz="2000" dirty="0"/>
              <a:t>so that each can be independently, and clearly, assessed on its own merits.</a:t>
            </a:r>
            <a:endParaRPr lang="en-GB" sz="2100" dirty="0"/>
          </a:p>
          <a:p>
            <a:pPr>
              <a:lnSpc>
                <a:spcPct val="120000"/>
              </a:lnSpc>
              <a:spcBef>
                <a:spcPts val="300"/>
              </a:spcBef>
              <a:spcAft>
                <a:spcPts val="300"/>
              </a:spcAft>
            </a:pPr>
            <a:endParaRPr lang="en-GB" sz="2100" dirty="0"/>
          </a:p>
        </p:txBody>
      </p:sp>
      <p:sp>
        <p:nvSpPr>
          <p:cNvPr id="12" name="Title 1">
            <a:extLst>
              <a:ext uri="{FF2B5EF4-FFF2-40B4-BE49-F238E27FC236}">
                <a16:creationId xmlns:a16="http://schemas.microsoft.com/office/drawing/2014/main" id="{15D8FB3B-B41A-474D-90F2-7E183B5AD973}"/>
              </a:ext>
            </a:extLst>
          </p:cNvPr>
          <p:cNvSpPr>
            <a:spLocks noGrp="1"/>
          </p:cNvSpPr>
          <p:nvPr>
            <p:ph type="title"/>
          </p:nvPr>
        </p:nvSpPr>
        <p:spPr>
          <a:xfrm>
            <a:off x="292099" y="323850"/>
            <a:ext cx="8046229" cy="742950"/>
          </a:xfrm>
        </p:spPr>
        <p:txBody>
          <a:bodyPr>
            <a:normAutofit fontScale="90000"/>
          </a:bodyPr>
          <a:lstStyle/>
          <a:p>
            <a:r>
              <a:rPr lang="en-AU" dirty="0"/>
              <a:t>Task Activity with Observation Checklist Sample</a:t>
            </a:r>
          </a:p>
        </p:txBody>
      </p:sp>
      <p:pic>
        <p:nvPicPr>
          <p:cNvPr id="14" name="Picture 13">
            <a:extLst>
              <a:ext uri="{FF2B5EF4-FFF2-40B4-BE49-F238E27FC236}">
                <a16:creationId xmlns:a16="http://schemas.microsoft.com/office/drawing/2014/main" id="{4AAD6F30-3538-424E-9533-ED6C8E010427}"/>
              </a:ext>
            </a:extLst>
          </p:cNvPr>
          <p:cNvPicPr>
            <a:picLocks noChangeAspect="1"/>
          </p:cNvPicPr>
          <p:nvPr/>
        </p:nvPicPr>
        <p:blipFill>
          <a:blip r:embed="rId3"/>
          <a:stretch>
            <a:fillRect/>
          </a:stretch>
        </p:blipFill>
        <p:spPr>
          <a:xfrm>
            <a:off x="8726518" y="2366672"/>
            <a:ext cx="2841505" cy="2683644"/>
          </a:xfrm>
          <a:prstGeom prst="rect">
            <a:avLst/>
          </a:prstGeom>
          <a:ln>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2500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06637D7-87F8-4EF1-A3F2-CE5C149469FD}"/>
              </a:ext>
            </a:extLst>
          </p:cNvPr>
          <p:cNvSpPr>
            <a:spLocks noGrp="1"/>
          </p:cNvSpPr>
          <p:nvPr>
            <p:ph sz="quarter" idx="10"/>
          </p:nvPr>
        </p:nvSpPr>
        <p:spPr>
          <a:xfrm>
            <a:off x="378363" y="1075665"/>
            <a:ext cx="4909629" cy="5330885"/>
          </a:xfrm>
        </p:spPr>
        <p:txBody>
          <a:bodyPr>
            <a:normAutofit fontScale="70000" lnSpcReduction="20000"/>
          </a:bodyPr>
          <a:lstStyle/>
          <a:p>
            <a:pPr marL="0" indent="0" algn="just">
              <a:lnSpc>
                <a:spcPct val="100000"/>
              </a:lnSpc>
              <a:spcBef>
                <a:spcPts val="600"/>
              </a:spcBef>
              <a:spcAft>
                <a:spcPts val="600"/>
              </a:spcAft>
              <a:buNone/>
            </a:pPr>
            <a:r>
              <a:rPr lang="en-AU" sz="2600" dirty="0">
                <a:effectLst/>
                <a:latin typeface="Calibri" panose="020F0502020204030204" pitchFamily="34" charset="0"/>
                <a:ea typeface="Calibri" panose="020F0502020204030204" pitchFamily="34" charset="0"/>
                <a:cs typeface="Times New Roman" panose="02020603050405020304" pitchFamily="18" charset="0"/>
              </a:rPr>
              <a:t>Assessment Task Activity Scenario (Travel Agency)</a:t>
            </a:r>
          </a:p>
          <a:p>
            <a:pPr marL="0" indent="0" algn="just">
              <a:lnSpc>
                <a:spcPct val="120000"/>
              </a:lnSpc>
              <a:spcBef>
                <a:spcPts val="0"/>
              </a:spcBef>
              <a:spcAft>
                <a:spcPts val="800"/>
              </a:spcAft>
              <a:buNone/>
            </a:pPr>
            <a:r>
              <a:rPr lang="en-AU" sz="1900" dirty="0">
                <a:effectLst/>
                <a:latin typeface="Calibri" panose="020F0502020204030204" pitchFamily="34" charset="0"/>
                <a:ea typeface="Calibri" panose="020F0502020204030204" pitchFamily="34" charset="0"/>
                <a:cs typeface="Times New Roman" panose="02020603050405020304" pitchFamily="18" charset="0"/>
              </a:rPr>
              <a:t>Global Stars Travel Agency require you to work as their temporary first point of call customer service representative within their Brisbane offices.  The position requires you to adhere to the organisation’s Customer Service Policy and Procedure apply the expected customer service standards at all times.  You are to greet and assist customers with their requests in a polite, courteous and professional manner, within an appropriate timeframe respective of the complexity of the customer’s request and in accordance with the organisation’s designated response times.</a:t>
            </a:r>
          </a:p>
          <a:p>
            <a:pPr marL="0" indent="0" algn="just">
              <a:lnSpc>
                <a:spcPct val="120000"/>
              </a:lnSpc>
              <a:spcBef>
                <a:spcPts val="0"/>
              </a:spcBef>
              <a:spcAft>
                <a:spcPts val="800"/>
              </a:spcAft>
              <a:buNone/>
            </a:pPr>
            <a:r>
              <a:rPr lang="en-AU" sz="1900" dirty="0">
                <a:effectLst/>
                <a:latin typeface="Calibri" panose="020F0502020204030204" pitchFamily="34" charset="0"/>
                <a:ea typeface="Calibri" panose="020F0502020204030204" pitchFamily="34" charset="0"/>
                <a:cs typeface="Times New Roman" panose="02020603050405020304" pitchFamily="18" charset="0"/>
              </a:rPr>
              <a:t>Customer requests may be received via the following mediums:</a:t>
            </a:r>
          </a:p>
          <a:p>
            <a:pPr lvl="0" algn="just">
              <a:lnSpc>
                <a:spcPct val="120000"/>
              </a:lnSpc>
              <a:spcBef>
                <a:spcPts val="0"/>
              </a:spcBef>
              <a:buFont typeface="Wingdings" panose="05000000000000000000" pitchFamily="2" charset="2"/>
              <a:buChar char="§"/>
            </a:pPr>
            <a:r>
              <a:rPr lang="en-AU" sz="1900" dirty="0">
                <a:effectLst/>
                <a:latin typeface="Calibri" panose="020F0502020204030204" pitchFamily="34" charset="0"/>
                <a:ea typeface="Calibri" panose="020F0502020204030204" pitchFamily="34" charset="0"/>
                <a:cs typeface="Times New Roman" panose="02020603050405020304" pitchFamily="18" charset="0"/>
              </a:rPr>
              <a:t>Telephone call</a:t>
            </a:r>
          </a:p>
          <a:p>
            <a:pPr lvl="0" algn="just">
              <a:lnSpc>
                <a:spcPct val="120000"/>
              </a:lnSpc>
              <a:spcBef>
                <a:spcPts val="0"/>
              </a:spcBef>
              <a:buFont typeface="Wingdings" panose="05000000000000000000" pitchFamily="2" charset="2"/>
              <a:buChar char="§"/>
            </a:pPr>
            <a:r>
              <a:rPr lang="en-AU" sz="1900" dirty="0">
                <a:effectLst/>
                <a:latin typeface="Calibri" panose="020F0502020204030204" pitchFamily="34" charset="0"/>
                <a:ea typeface="Calibri" panose="020F0502020204030204" pitchFamily="34" charset="0"/>
                <a:cs typeface="Times New Roman" panose="02020603050405020304" pitchFamily="18" charset="0"/>
              </a:rPr>
              <a:t>Live Chat Message via the Organisation Website</a:t>
            </a:r>
          </a:p>
          <a:p>
            <a:pPr lvl="0" algn="just">
              <a:lnSpc>
                <a:spcPct val="120000"/>
              </a:lnSpc>
              <a:spcBef>
                <a:spcPts val="0"/>
              </a:spcBef>
              <a:buFont typeface="Wingdings" panose="05000000000000000000" pitchFamily="2" charset="2"/>
              <a:buChar char="§"/>
            </a:pPr>
            <a:r>
              <a:rPr lang="en-AU" sz="1900" dirty="0">
                <a:effectLst/>
                <a:latin typeface="Calibri" panose="020F0502020204030204" pitchFamily="34" charset="0"/>
                <a:ea typeface="Calibri" panose="020F0502020204030204" pitchFamily="34" charset="0"/>
                <a:cs typeface="Times New Roman" panose="02020603050405020304" pitchFamily="18" charset="0"/>
              </a:rPr>
              <a:t>Direct email</a:t>
            </a:r>
          </a:p>
          <a:p>
            <a:pPr lvl="0" algn="just">
              <a:lnSpc>
                <a:spcPct val="120000"/>
              </a:lnSpc>
              <a:spcBef>
                <a:spcPts val="0"/>
              </a:spcBef>
              <a:spcAft>
                <a:spcPts val="800"/>
              </a:spcAft>
              <a:buFont typeface="Wingdings" panose="05000000000000000000" pitchFamily="2" charset="2"/>
              <a:buChar char="§"/>
            </a:pPr>
            <a:r>
              <a:rPr lang="en-AU" sz="1900" dirty="0">
                <a:effectLst/>
                <a:latin typeface="Calibri" panose="020F0502020204030204" pitchFamily="34" charset="0"/>
                <a:ea typeface="Calibri" panose="020F0502020204030204" pitchFamily="34" charset="0"/>
                <a:cs typeface="Times New Roman" panose="02020603050405020304" pitchFamily="18" charset="0"/>
              </a:rPr>
              <a:t>Face to face communication within the office</a:t>
            </a:r>
          </a:p>
          <a:p>
            <a:pPr marL="0" indent="0" algn="just">
              <a:lnSpc>
                <a:spcPct val="120000"/>
              </a:lnSpc>
              <a:spcBef>
                <a:spcPts val="0"/>
              </a:spcBef>
              <a:spcAft>
                <a:spcPts val="800"/>
              </a:spcAft>
              <a:buNone/>
            </a:pPr>
            <a:r>
              <a:rPr lang="en-AU" sz="1900" dirty="0">
                <a:effectLst/>
                <a:latin typeface="Calibri" panose="020F0502020204030204" pitchFamily="34" charset="0"/>
                <a:ea typeface="Calibri" panose="020F0502020204030204" pitchFamily="34" charset="0"/>
                <a:cs typeface="Times New Roman" panose="02020603050405020304" pitchFamily="18" charset="0"/>
              </a:rPr>
              <a:t>In each instance, establish a rapport with the customer and clarify your understanding of their request to ensure you are seeking the right information on their behalf and in a manner that meets their needs.  Seek to acquire an understanding of the customer’s satisfaction upon completion.</a:t>
            </a:r>
          </a:p>
          <a:p>
            <a:pPr marL="0" indent="0" algn="just">
              <a:lnSpc>
                <a:spcPct val="120000"/>
              </a:lnSpc>
              <a:spcBef>
                <a:spcPts val="0"/>
              </a:spcBef>
              <a:spcAft>
                <a:spcPts val="800"/>
              </a:spcAft>
              <a:buNone/>
            </a:pPr>
            <a:r>
              <a:rPr lang="en-AU" sz="1900" dirty="0">
                <a:effectLst/>
                <a:latin typeface="Calibri" panose="020F0502020204030204" pitchFamily="34" charset="0"/>
                <a:ea typeface="Calibri" panose="020F0502020204030204" pitchFamily="34" charset="0"/>
                <a:cs typeface="Times New Roman" panose="02020603050405020304" pitchFamily="18" charset="0"/>
              </a:rPr>
              <a:t>Should the customer’s request require the assistance of your supervisor you are to seek their support immediately to support completion of the request to the customer’s satisfaction.  </a:t>
            </a:r>
          </a:p>
        </p:txBody>
      </p:sp>
      <p:pic>
        <p:nvPicPr>
          <p:cNvPr id="4" name="Picture 3">
            <a:extLst>
              <a:ext uri="{FF2B5EF4-FFF2-40B4-BE49-F238E27FC236}">
                <a16:creationId xmlns:a16="http://schemas.microsoft.com/office/drawing/2014/main" id="{C56250A0-FC9C-4B07-B37B-AB64E8FA3B70}"/>
              </a:ext>
            </a:extLst>
          </p:cNvPr>
          <p:cNvPicPr>
            <a:picLocks noChangeAspect="1"/>
          </p:cNvPicPr>
          <p:nvPr/>
        </p:nvPicPr>
        <p:blipFill>
          <a:blip r:embed="rId3"/>
          <a:stretch>
            <a:fillRect/>
          </a:stretch>
        </p:blipFill>
        <p:spPr>
          <a:xfrm>
            <a:off x="5865962" y="697793"/>
            <a:ext cx="5887290" cy="5560219"/>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1" name="Title 1">
            <a:extLst>
              <a:ext uri="{FF2B5EF4-FFF2-40B4-BE49-F238E27FC236}">
                <a16:creationId xmlns:a16="http://schemas.microsoft.com/office/drawing/2014/main" id="{91FACCDD-4163-4F30-AF4F-A6D93792B2B4}"/>
              </a:ext>
            </a:extLst>
          </p:cNvPr>
          <p:cNvSpPr>
            <a:spLocks noGrp="1"/>
          </p:cNvSpPr>
          <p:nvPr>
            <p:ph type="title"/>
          </p:nvPr>
        </p:nvSpPr>
        <p:spPr>
          <a:xfrm>
            <a:off x="292100" y="323850"/>
            <a:ext cx="6781800" cy="742950"/>
          </a:xfrm>
        </p:spPr>
        <p:txBody>
          <a:bodyPr/>
          <a:lstStyle/>
          <a:p>
            <a:r>
              <a:rPr lang="en-AU" dirty="0"/>
              <a:t>Observation Checklist Sample</a:t>
            </a:r>
          </a:p>
        </p:txBody>
      </p:sp>
      <p:sp>
        <p:nvSpPr>
          <p:cNvPr id="2" name="Arrow: Left-Right 1">
            <a:extLst>
              <a:ext uri="{FF2B5EF4-FFF2-40B4-BE49-F238E27FC236}">
                <a16:creationId xmlns:a16="http://schemas.microsoft.com/office/drawing/2014/main" id="{A2A1D6BF-3C7E-4F94-B819-E420201C782C}"/>
              </a:ext>
            </a:extLst>
          </p:cNvPr>
          <p:cNvSpPr/>
          <p:nvPr/>
        </p:nvSpPr>
        <p:spPr>
          <a:xfrm rot="5400000">
            <a:off x="4910938" y="3912232"/>
            <a:ext cx="2140085" cy="230038"/>
          </a:xfrm>
          <a:prstGeom prst="leftRightArrow">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ight Brace 2">
            <a:extLst>
              <a:ext uri="{FF2B5EF4-FFF2-40B4-BE49-F238E27FC236}">
                <a16:creationId xmlns:a16="http://schemas.microsoft.com/office/drawing/2014/main" id="{57DF4ED2-52BB-4149-9535-395821C7C471}"/>
              </a:ext>
            </a:extLst>
          </p:cNvPr>
          <p:cNvSpPr/>
          <p:nvPr/>
        </p:nvSpPr>
        <p:spPr>
          <a:xfrm>
            <a:off x="5287992" y="1410511"/>
            <a:ext cx="577968" cy="4847501"/>
          </a:xfrm>
          <a:prstGeom prst="rightBrac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Tree>
    <p:extLst>
      <p:ext uri="{BB962C8B-B14F-4D97-AF65-F5344CB8AC3E}">
        <p14:creationId xmlns:p14="http://schemas.microsoft.com/office/powerpoint/2010/main" val="2503276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099" y="483717"/>
            <a:ext cx="11465749" cy="482600"/>
          </a:xfrm>
        </p:spPr>
        <p:txBody>
          <a:bodyPr>
            <a:noAutofit/>
          </a:bodyPr>
          <a:lstStyle/>
          <a:p>
            <a:pPr>
              <a:lnSpc>
                <a:spcPct val="100000"/>
              </a:lnSpc>
              <a:spcBef>
                <a:spcPts val="600"/>
              </a:spcBef>
              <a:spcAft>
                <a:spcPts val="600"/>
              </a:spcAft>
            </a:pPr>
            <a:r>
              <a:rPr lang="en-GB" dirty="0"/>
              <a:t>Design the Assessment Tool</a:t>
            </a:r>
            <a:br>
              <a:rPr lang="en-GB" dirty="0"/>
            </a:br>
            <a:r>
              <a:rPr lang="en-GB" sz="2000" dirty="0">
                <a:solidFill>
                  <a:schemeClr val="accent4"/>
                </a:solidFill>
              </a:rPr>
              <a:t>Selecting Assessment Methods </a:t>
            </a:r>
            <a:r>
              <a:rPr lang="en-GB" sz="2000" dirty="0">
                <a:solidFill>
                  <a:schemeClr val="tx1"/>
                </a:solidFill>
                <a:latin typeface="+mn-lt"/>
              </a:rPr>
              <a:t>…. that support the collection of defined evidence</a:t>
            </a:r>
          </a:p>
        </p:txBody>
      </p:sp>
      <p:graphicFrame>
        <p:nvGraphicFramePr>
          <p:cNvPr id="14" name="Table 14">
            <a:extLst>
              <a:ext uri="{FF2B5EF4-FFF2-40B4-BE49-F238E27FC236}">
                <a16:creationId xmlns:a16="http://schemas.microsoft.com/office/drawing/2014/main" id="{DECC6BFE-2CC0-4EFE-9676-F32B3CF236F9}"/>
              </a:ext>
            </a:extLst>
          </p:cNvPr>
          <p:cNvGraphicFramePr>
            <a:graphicFrameLocks noGrp="1"/>
          </p:cNvGraphicFramePr>
          <p:nvPr>
            <p:extLst>
              <p:ext uri="{D42A27DB-BD31-4B8C-83A1-F6EECF244321}">
                <p14:modId xmlns:p14="http://schemas.microsoft.com/office/powerpoint/2010/main" val="1327287411"/>
              </p:ext>
            </p:extLst>
          </p:nvPr>
        </p:nvGraphicFramePr>
        <p:xfrm>
          <a:off x="1071774" y="1451320"/>
          <a:ext cx="3214822" cy="1854200"/>
        </p:xfrm>
        <a:graphic>
          <a:graphicData uri="http://schemas.openxmlformats.org/drawingml/2006/table">
            <a:tbl>
              <a:tblPr firstRow="1" bandRow="1">
                <a:tableStyleId>{69CF1AB2-1976-4502-BF36-3FF5EA218861}</a:tableStyleId>
              </a:tblPr>
              <a:tblGrid>
                <a:gridCol w="3214822">
                  <a:extLst>
                    <a:ext uri="{9D8B030D-6E8A-4147-A177-3AD203B41FA5}">
                      <a16:colId xmlns:a16="http://schemas.microsoft.com/office/drawing/2014/main" val="82270963"/>
                    </a:ext>
                  </a:extLst>
                </a:gridCol>
              </a:tblGrid>
              <a:tr h="370840">
                <a:tc>
                  <a:txBody>
                    <a:bodyPr/>
                    <a:lstStyle/>
                    <a:p>
                      <a:r>
                        <a:rPr lang="en-AU" dirty="0"/>
                        <a:t>Written Questions</a:t>
                      </a:r>
                    </a:p>
                  </a:txBody>
                  <a:tcPr/>
                </a:tc>
                <a:extLst>
                  <a:ext uri="{0D108BD9-81ED-4DB2-BD59-A6C34878D82A}">
                    <a16:rowId xmlns:a16="http://schemas.microsoft.com/office/drawing/2014/main" val="374297369"/>
                  </a:ext>
                </a:extLst>
              </a:tr>
              <a:tr h="370840">
                <a:tc>
                  <a:txBody>
                    <a:bodyPr/>
                    <a:lstStyle/>
                    <a:p>
                      <a:r>
                        <a:rPr lang="en-AU" sz="1600" dirty="0"/>
                        <a:t>Defined Written Response</a:t>
                      </a:r>
                    </a:p>
                  </a:txBody>
                  <a:tcPr/>
                </a:tc>
                <a:extLst>
                  <a:ext uri="{0D108BD9-81ED-4DB2-BD59-A6C34878D82A}">
                    <a16:rowId xmlns:a16="http://schemas.microsoft.com/office/drawing/2014/main" val="3174803694"/>
                  </a:ext>
                </a:extLst>
              </a:tr>
              <a:tr h="370840">
                <a:tc>
                  <a:txBody>
                    <a:bodyPr/>
                    <a:lstStyle/>
                    <a:p>
                      <a:pPr marL="0" indent="0">
                        <a:buFont typeface="Arial" panose="020B0604020202020204" pitchFamily="34" charset="0"/>
                        <a:buNone/>
                      </a:pPr>
                      <a:r>
                        <a:rPr lang="en-AU" sz="1600" dirty="0"/>
                        <a:t>Documentation:</a:t>
                      </a:r>
                    </a:p>
                  </a:txBody>
                  <a:tcPr/>
                </a:tc>
                <a:extLst>
                  <a:ext uri="{0D108BD9-81ED-4DB2-BD59-A6C34878D82A}">
                    <a16:rowId xmlns:a16="http://schemas.microsoft.com/office/drawing/2014/main" val="2950304763"/>
                  </a:ext>
                </a:extLst>
              </a:tr>
              <a:tr h="370840">
                <a:tc>
                  <a:txBody>
                    <a:bodyPr/>
                    <a:lstStyle/>
                    <a:p>
                      <a:pPr marL="285750" indent="-285750">
                        <a:buFont typeface="Arial" panose="020B0604020202020204" pitchFamily="34" charset="0"/>
                        <a:buChar char="•"/>
                      </a:pPr>
                      <a:r>
                        <a:rPr lang="en-AU" sz="1400" dirty="0"/>
                        <a:t>Written Questions (Student)</a:t>
                      </a:r>
                    </a:p>
                  </a:txBody>
                  <a:tcPr/>
                </a:tc>
                <a:extLst>
                  <a:ext uri="{0D108BD9-81ED-4DB2-BD59-A6C34878D82A}">
                    <a16:rowId xmlns:a16="http://schemas.microsoft.com/office/drawing/2014/main" val="4177068853"/>
                  </a:ext>
                </a:extLst>
              </a:tr>
              <a:tr h="370840">
                <a:tc>
                  <a:txBody>
                    <a:bodyPr/>
                    <a:lstStyle/>
                    <a:p>
                      <a:pPr marL="285750" indent="-285750">
                        <a:buFont typeface="Arial" panose="020B0604020202020204" pitchFamily="34" charset="0"/>
                        <a:buChar char="•"/>
                      </a:pPr>
                      <a:r>
                        <a:rPr lang="en-AU" sz="1400" dirty="0"/>
                        <a:t>Benchmark Responses (Assessor)</a:t>
                      </a:r>
                    </a:p>
                  </a:txBody>
                  <a:tcPr/>
                </a:tc>
                <a:extLst>
                  <a:ext uri="{0D108BD9-81ED-4DB2-BD59-A6C34878D82A}">
                    <a16:rowId xmlns:a16="http://schemas.microsoft.com/office/drawing/2014/main" val="1095657763"/>
                  </a:ext>
                </a:extLst>
              </a:tr>
            </a:tbl>
          </a:graphicData>
        </a:graphic>
      </p:graphicFrame>
      <p:graphicFrame>
        <p:nvGraphicFramePr>
          <p:cNvPr id="16" name="Table 14">
            <a:extLst>
              <a:ext uri="{FF2B5EF4-FFF2-40B4-BE49-F238E27FC236}">
                <a16:creationId xmlns:a16="http://schemas.microsoft.com/office/drawing/2014/main" id="{68C1EC04-5885-4E63-BA08-91191D3630ED}"/>
              </a:ext>
            </a:extLst>
          </p:cNvPr>
          <p:cNvGraphicFramePr>
            <a:graphicFrameLocks noGrp="1"/>
          </p:cNvGraphicFramePr>
          <p:nvPr>
            <p:extLst>
              <p:ext uri="{D42A27DB-BD31-4B8C-83A1-F6EECF244321}">
                <p14:modId xmlns:p14="http://schemas.microsoft.com/office/powerpoint/2010/main" val="2811249792"/>
              </p:ext>
            </p:extLst>
          </p:nvPr>
        </p:nvGraphicFramePr>
        <p:xfrm>
          <a:off x="4363418" y="1451320"/>
          <a:ext cx="3214823" cy="1854200"/>
        </p:xfrm>
        <a:graphic>
          <a:graphicData uri="http://schemas.openxmlformats.org/drawingml/2006/table">
            <a:tbl>
              <a:tblPr firstRow="1" bandRow="1">
                <a:tableStyleId>{16D9F66E-5EB9-4882-86FB-DCBF35E3C3E4}</a:tableStyleId>
              </a:tblPr>
              <a:tblGrid>
                <a:gridCol w="3214823">
                  <a:extLst>
                    <a:ext uri="{9D8B030D-6E8A-4147-A177-3AD203B41FA5}">
                      <a16:colId xmlns:a16="http://schemas.microsoft.com/office/drawing/2014/main" val="82270963"/>
                    </a:ext>
                  </a:extLst>
                </a:gridCol>
              </a:tblGrid>
              <a:tr h="370840">
                <a:tc>
                  <a:txBody>
                    <a:bodyPr/>
                    <a:lstStyle/>
                    <a:p>
                      <a:r>
                        <a:rPr lang="en-AU" dirty="0"/>
                        <a:t>Verbal Questions</a:t>
                      </a:r>
                    </a:p>
                  </a:txBody>
                  <a:tcPr/>
                </a:tc>
                <a:extLst>
                  <a:ext uri="{0D108BD9-81ED-4DB2-BD59-A6C34878D82A}">
                    <a16:rowId xmlns:a16="http://schemas.microsoft.com/office/drawing/2014/main" val="374297369"/>
                  </a:ext>
                </a:extLst>
              </a:tr>
              <a:tr h="370840">
                <a:tc>
                  <a:txBody>
                    <a:bodyPr/>
                    <a:lstStyle/>
                    <a:p>
                      <a:r>
                        <a:rPr lang="en-AU" sz="1600" dirty="0"/>
                        <a:t>Defined Verbal Response</a:t>
                      </a:r>
                    </a:p>
                  </a:txBody>
                  <a:tcPr/>
                </a:tc>
                <a:extLst>
                  <a:ext uri="{0D108BD9-81ED-4DB2-BD59-A6C34878D82A}">
                    <a16:rowId xmlns:a16="http://schemas.microsoft.com/office/drawing/2014/main" val="3174803694"/>
                  </a:ext>
                </a:extLst>
              </a:tr>
              <a:tr h="370840">
                <a:tc>
                  <a:txBody>
                    <a:bodyPr/>
                    <a:lstStyle/>
                    <a:p>
                      <a:pPr marL="0" indent="0">
                        <a:buFont typeface="Arial" panose="020B0604020202020204" pitchFamily="34" charset="0"/>
                        <a:buNone/>
                      </a:pPr>
                      <a:r>
                        <a:rPr lang="en-AU" sz="1600" dirty="0"/>
                        <a:t>Documentation:</a:t>
                      </a:r>
                    </a:p>
                  </a:txBody>
                  <a:tcPr/>
                </a:tc>
                <a:extLst>
                  <a:ext uri="{0D108BD9-81ED-4DB2-BD59-A6C34878D82A}">
                    <a16:rowId xmlns:a16="http://schemas.microsoft.com/office/drawing/2014/main" val="2950304763"/>
                  </a:ext>
                </a:extLst>
              </a:tr>
              <a:tr h="370840">
                <a:tc>
                  <a:txBody>
                    <a:bodyPr/>
                    <a:lstStyle/>
                    <a:p>
                      <a:pPr marL="285750" indent="-285750">
                        <a:buFont typeface="Arial" panose="020B0604020202020204" pitchFamily="34" charset="0"/>
                        <a:buChar char="•"/>
                      </a:pPr>
                      <a:r>
                        <a:rPr lang="en-AU" sz="1400" dirty="0"/>
                        <a:t>Written Questions (Assessor)</a:t>
                      </a:r>
                    </a:p>
                  </a:txBody>
                  <a:tcPr/>
                </a:tc>
                <a:extLst>
                  <a:ext uri="{0D108BD9-81ED-4DB2-BD59-A6C34878D82A}">
                    <a16:rowId xmlns:a16="http://schemas.microsoft.com/office/drawing/2014/main" val="1403547054"/>
                  </a:ext>
                </a:extLst>
              </a:tr>
              <a:tr h="370840">
                <a:tc>
                  <a:txBody>
                    <a:bodyPr/>
                    <a:lstStyle/>
                    <a:p>
                      <a:pPr marL="285750" indent="-285750">
                        <a:buFont typeface="Arial" panose="020B0604020202020204" pitchFamily="34" charset="0"/>
                        <a:buChar char="•"/>
                      </a:pPr>
                      <a:r>
                        <a:rPr lang="en-AU" sz="1400" dirty="0"/>
                        <a:t>Benchmark Responses (Assessor)</a:t>
                      </a:r>
                    </a:p>
                  </a:txBody>
                  <a:tcPr/>
                </a:tc>
                <a:extLst>
                  <a:ext uri="{0D108BD9-81ED-4DB2-BD59-A6C34878D82A}">
                    <a16:rowId xmlns:a16="http://schemas.microsoft.com/office/drawing/2014/main" val="474600414"/>
                  </a:ext>
                </a:extLst>
              </a:tr>
            </a:tbl>
          </a:graphicData>
        </a:graphic>
      </p:graphicFrame>
      <p:graphicFrame>
        <p:nvGraphicFramePr>
          <p:cNvPr id="2" name="Table 14">
            <a:extLst>
              <a:ext uri="{FF2B5EF4-FFF2-40B4-BE49-F238E27FC236}">
                <a16:creationId xmlns:a16="http://schemas.microsoft.com/office/drawing/2014/main" id="{BFD73318-665E-4A3D-8392-82CD30D522DE}"/>
              </a:ext>
            </a:extLst>
          </p:cNvPr>
          <p:cNvGraphicFramePr>
            <a:graphicFrameLocks noGrp="1"/>
          </p:cNvGraphicFramePr>
          <p:nvPr>
            <p:extLst>
              <p:ext uri="{D42A27DB-BD31-4B8C-83A1-F6EECF244321}">
                <p14:modId xmlns:p14="http://schemas.microsoft.com/office/powerpoint/2010/main" val="469834248"/>
              </p:ext>
            </p:extLst>
          </p:nvPr>
        </p:nvGraphicFramePr>
        <p:xfrm>
          <a:off x="7655063" y="1451320"/>
          <a:ext cx="3266246" cy="1854200"/>
        </p:xfrm>
        <a:graphic>
          <a:graphicData uri="http://schemas.openxmlformats.org/drawingml/2006/table">
            <a:tbl>
              <a:tblPr firstRow="1" bandRow="1">
                <a:tableStyleId>{0505E3EF-67EA-436B-97B2-0124C06EBD24}</a:tableStyleId>
              </a:tblPr>
              <a:tblGrid>
                <a:gridCol w="3266246">
                  <a:extLst>
                    <a:ext uri="{9D8B030D-6E8A-4147-A177-3AD203B41FA5}">
                      <a16:colId xmlns:a16="http://schemas.microsoft.com/office/drawing/2014/main" val="82270963"/>
                    </a:ext>
                  </a:extLst>
                </a:gridCol>
              </a:tblGrid>
              <a:tr h="370840">
                <a:tc>
                  <a:txBody>
                    <a:bodyPr/>
                    <a:lstStyle/>
                    <a:p>
                      <a:r>
                        <a:rPr lang="en-AU" dirty="0"/>
                        <a:t>Interview Questions</a:t>
                      </a:r>
                    </a:p>
                  </a:txBody>
                  <a:tcPr/>
                </a:tc>
                <a:extLst>
                  <a:ext uri="{0D108BD9-81ED-4DB2-BD59-A6C34878D82A}">
                    <a16:rowId xmlns:a16="http://schemas.microsoft.com/office/drawing/2014/main" val="374297369"/>
                  </a:ext>
                </a:extLst>
              </a:tr>
              <a:tr h="370840">
                <a:tc>
                  <a:txBody>
                    <a:bodyPr/>
                    <a:lstStyle/>
                    <a:p>
                      <a:r>
                        <a:rPr lang="en-AU" sz="1600" dirty="0"/>
                        <a:t>Defined Verbal Criteria Range</a:t>
                      </a:r>
                    </a:p>
                  </a:txBody>
                  <a:tcPr/>
                </a:tc>
                <a:extLst>
                  <a:ext uri="{0D108BD9-81ED-4DB2-BD59-A6C34878D82A}">
                    <a16:rowId xmlns:a16="http://schemas.microsoft.com/office/drawing/2014/main" val="3174803694"/>
                  </a:ext>
                </a:extLst>
              </a:tr>
              <a:tr h="370840">
                <a:tc>
                  <a:txBody>
                    <a:bodyPr/>
                    <a:lstStyle/>
                    <a:p>
                      <a:pPr marL="0" indent="0">
                        <a:buFont typeface="Arial" panose="020B0604020202020204" pitchFamily="34" charset="0"/>
                        <a:buNone/>
                      </a:pPr>
                      <a:r>
                        <a:rPr lang="en-AU" sz="1600" dirty="0"/>
                        <a:t>Documentation:</a:t>
                      </a:r>
                    </a:p>
                  </a:txBody>
                  <a:tcPr/>
                </a:tc>
                <a:extLst>
                  <a:ext uri="{0D108BD9-81ED-4DB2-BD59-A6C34878D82A}">
                    <a16:rowId xmlns:a16="http://schemas.microsoft.com/office/drawing/2014/main" val="2950304763"/>
                  </a:ext>
                </a:extLst>
              </a:tr>
              <a:tr h="370840">
                <a:tc>
                  <a:txBody>
                    <a:bodyPr/>
                    <a:lstStyle/>
                    <a:p>
                      <a:pPr marL="285750" indent="-285750">
                        <a:buFont typeface="Arial" panose="020B0604020202020204" pitchFamily="34" charset="0"/>
                        <a:buChar char="•"/>
                      </a:pPr>
                      <a:r>
                        <a:rPr lang="en-AU" sz="1400" dirty="0"/>
                        <a:t>Discussion areas (Assessor)</a:t>
                      </a:r>
                    </a:p>
                  </a:txBody>
                  <a:tcPr/>
                </a:tc>
                <a:extLst>
                  <a:ext uri="{0D108BD9-81ED-4DB2-BD59-A6C34878D82A}">
                    <a16:rowId xmlns:a16="http://schemas.microsoft.com/office/drawing/2014/main" val="646436129"/>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400" dirty="0"/>
                        <a:t>Benchmark criteria (Assessor)</a:t>
                      </a:r>
                    </a:p>
                  </a:txBody>
                  <a:tcPr/>
                </a:tc>
                <a:extLst>
                  <a:ext uri="{0D108BD9-81ED-4DB2-BD59-A6C34878D82A}">
                    <a16:rowId xmlns:a16="http://schemas.microsoft.com/office/drawing/2014/main" val="1826621177"/>
                  </a:ext>
                </a:extLst>
              </a:tr>
            </a:tbl>
          </a:graphicData>
        </a:graphic>
      </p:graphicFrame>
      <p:grpSp>
        <p:nvGrpSpPr>
          <p:cNvPr id="9" name="Group 8">
            <a:extLst>
              <a:ext uri="{FF2B5EF4-FFF2-40B4-BE49-F238E27FC236}">
                <a16:creationId xmlns:a16="http://schemas.microsoft.com/office/drawing/2014/main" id="{8DEB124C-003C-40B9-875E-7A84B2E0E00F}"/>
              </a:ext>
            </a:extLst>
          </p:cNvPr>
          <p:cNvGrpSpPr/>
          <p:nvPr/>
        </p:nvGrpSpPr>
        <p:grpSpPr>
          <a:xfrm>
            <a:off x="9372558" y="3170518"/>
            <a:ext cx="2687035" cy="3489074"/>
            <a:chOff x="9372558" y="3170518"/>
            <a:chExt cx="2687035" cy="3489074"/>
          </a:xfrm>
        </p:grpSpPr>
        <p:pic>
          <p:nvPicPr>
            <p:cNvPr id="3" name="Picture 2">
              <a:extLst>
                <a:ext uri="{FF2B5EF4-FFF2-40B4-BE49-F238E27FC236}">
                  <a16:creationId xmlns:a16="http://schemas.microsoft.com/office/drawing/2014/main" id="{FF667B11-1512-410D-AD1A-801B45858866}"/>
                </a:ext>
              </a:extLst>
            </p:cNvPr>
            <p:cNvPicPr>
              <a:picLocks noChangeAspect="1"/>
            </p:cNvPicPr>
            <p:nvPr/>
          </p:nvPicPr>
          <p:blipFill>
            <a:blip r:embed="rId3"/>
            <a:stretch>
              <a:fillRect/>
            </a:stretch>
          </p:blipFill>
          <p:spPr>
            <a:xfrm>
              <a:off x="11008637" y="5055079"/>
              <a:ext cx="1050956" cy="1604513"/>
            </a:xfrm>
            <a:prstGeom prst="rect">
              <a:avLst/>
            </a:prstGeom>
          </p:spPr>
        </p:pic>
        <p:pic>
          <p:nvPicPr>
            <p:cNvPr id="8" name="Picture 7">
              <a:extLst>
                <a:ext uri="{FF2B5EF4-FFF2-40B4-BE49-F238E27FC236}">
                  <a16:creationId xmlns:a16="http://schemas.microsoft.com/office/drawing/2014/main" id="{A257F233-3AE7-444C-B67D-EE5F8B2583A1}"/>
                </a:ext>
              </a:extLst>
            </p:cNvPr>
            <p:cNvPicPr>
              <a:picLocks noChangeAspect="1"/>
            </p:cNvPicPr>
            <p:nvPr/>
          </p:nvPicPr>
          <p:blipFill>
            <a:blip r:embed="rId4"/>
            <a:stretch>
              <a:fillRect/>
            </a:stretch>
          </p:blipFill>
          <p:spPr>
            <a:xfrm flipH="1">
              <a:off x="9372558" y="3170518"/>
              <a:ext cx="2385291" cy="2385291"/>
            </a:xfrm>
            <a:prstGeom prst="rect">
              <a:avLst/>
            </a:prstGeom>
          </p:spPr>
        </p:pic>
        <p:sp>
          <p:nvSpPr>
            <p:cNvPr id="6" name="TextBox 5">
              <a:extLst>
                <a:ext uri="{FF2B5EF4-FFF2-40B4-BE49-F238E27FC236}">
                  <a16:creationId xmlns:a16="http://schemas.microsoft.com/office/drawing/2014/main" id="{36C50073-82E7-4DF8-98FF-76222CB31760}"/>
                </a:ext>
              </a:extLst>
            </p:cNvPr>
            <p:cNvSpPr txBox="1"/>
            <p:nvPr/>
          </p:nvSpPr>
          <p:spPr>
            <a:xfrm>
              <a:off x="9713343" y="3478373"/>
              <a:ext cx="1494389" cy="954107"/>
            </a:xfrm>
            <a:prstGeom prst="rect">
              <a:avLst/>
            </a:prstGeom>
            <a:noFill/>
          </p:spPr>
          <p:txBody>
            <a:bodyPr wrap="square" rtlCol="0">
              <a:spAutoFit/>
            </a:bodyPr>
            <a:lstStyle/>
            <a:p>
              <a:pPr algn="ctr"/>
              <a:r>
                <a:rPr lang="en-AU" sz="1400" dirty="0"/>
                <a:t>What type of evidence is being produced?</a:t>
              </a:r>
            </a:p>
          </p:txBody>
        </p:sp>
      </p:grpSp>
      <p:pic>
        <p:nvPicPr>
          <p:cNvPr id="7" name="Picture 6">
            <a:extLst>
              <a:ext uri="{FF2B5EF4-FFF2-40B4-BE49-F238E27FC236}">
                <a16:creationId xmlns:a16="http://schemas.microsoft.com/office/drawing/2014/main" id="{F8870090-D99E-4E18-9E2A-182012A39002}"/>
              </a:ext>
            </a:extLst>
          </p:cNvPr>
          <p:cNvPicPr>
            <a:picLocks noChangeAspect="1"/>
          </p:cNvPicPr>
          <p:nvPr/>
        </p:nvPicPr>
        <p:blipFill>
          <a:blip r:embed="rId5"/>
          <a:stretch>
            <a:fillRect/>
          </a:stretch>
        </p:blipFill>
        <p:spPr>
          <a:xfrm flipH="1">
            <a:off x="4342348" y="3478372"/>
            <a:ext cx="2997268" cy="2997268"/>
          </a:xfrm>
          <a:prstGeom prst="rect">
            <a:avLst/>
          </a:prstGeom>
        </p:spPr>
      </p:pic>
      <p:pic>
        <p:nvPicPr>
          <p:cNvPr id="12" name="Picture 11">
            <a:extLst>
              <a:ext uri="{FF2B5EF4-FFF2-40B4-BE49-F238E27FC236}">
                <a16:creationId xmlns:a16="http://schemas.microsoft.com/office/drawing/2014/main" id="{AAC5AC1E-942C-4B97-ABD4-1FDF2B3D3250}"/>
              </a:ext>
            </a:extLst>
          </p:cNvPr>
          <p:cNvPicPr>
            <a:picLocks noChangeAspect="1"/>
          </p:cNvPicPr>
          <p:nvPr/>
        </p:nvPicPr>
        <p:blipFill>
          <a:blip r:embed="rId6"/>
          <a:stretch>
            <a:fillRect/>
          </a:stretch>
        </p:blipFill>
        <p:spPr>
          <a:xfrm>
            <a:off x="6912411" y="3666001"/>
            <a:ext cx="2547593" cy="2717433"/>
          </a:xfrm>
          <a:prstGeom prst="rect">
            <a:avLst/>
          </a:prstGeom>
        </p:spPr>
      </p:pic>
      <p:pic>
        <p:nvPicPr>
          <p:cNvPr id="10" name="Picture 9">
            <a:extLst>
              <a:ext uri="{FF2B5EF4-FFF2-40B4-BE49-F238E27FC236}">
                <a16:creationId xmlns:a16="http://schemas.microsoft.com/office/drawing/2014/main" id="{7BFC4E62-F154-4074-AA96-F769F90F3974}"/>
              </a:ext>
            </a:extLst>
          </p:cNvPr>
          <p:cNvPicPr>
            <a:picLocks noChangeAspect="1"/>
          </p:cNvPicPr>
          <p:nvPr/>
        </p:nvPicPr>
        <p:blipFill rotWithShape="1">
          <a:blip r:embed="rId7"/>
          <a:srcRect r="57631"/>
          <a:stretch/>
        </p:blipFill>
        <p:spPr>
          <a:xfrm>
            <a:off x="2822006" y="3478372"/>
            <a:ext cx="1582883" cy="3063505"/>
          </a:xfrm>
          <a:prstGeom prst="rect">
            <a:avLst/>
          </a:prstGeom>
        </p:spPr>
      </p:pic>
    </p:spTree>
    <p:extLst>
      <p:ext uri="{BB962C8B-B14F-4D97-AF65-F5344CB8AC3E}">
        <p14:creationId xmlns:p14="http://schemas.microsoft.com/office/powerpoint/2010/main" val="352110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100" y="284672"/>
            <a:ext cx="11017130" cy="934528"/>
          </a:xfrm>
        </p:spPr>
        <p:txBody>
          <a:bodyPr>
            <a:noAutofit/>
          </a:bodyPr>
          <a:lstStyle/>
          <a:p>
            <a:pPr>
              <a:lnSpc>
                <a:spcPct val="100000"/>
              </a:lnSpc>
              <a:spcBef>
                <a:spcPts val="600"/>
              </a:spcBef>
              <a:spcAft>
                <a:spcPts val="600"/>
              </a:spcAft>
            </a:pPr>
            <a:r>
              <a:rPr lang="en-GB" dirty="0"/>
              <a:t>Design the Assessment Tool </a:t>
            </a:r>
            <a:br>
              <a:rPr lang="en-GB" dirty="0"/>
            </a:br>
            <a:r>
              <a:rPr lang="en-GB" sz="2000" dirty="0">
                <a:solidFill>
                  <a:schemeClr val="accent4"/>
                </a:solidFill>
              </a:rPr>
              <a:t>Selecting Assessment Methods </a:t>
            </a:r>
            <a:r>
              <a:rPr lang="en-GB" sz="2000" dirty="0">
                <a:solidFill>
                  <a:schemeClr val="tx1"/>
                </a:solidFill>
                <a:latin typeface="+mn-lt"/>
              </a:rPr>
              <a:t>…. that support the collection of defined evidence</a:t>
            </a:r>
          </a:p>
        </p:txBody>
      </p:sp>
      <p:pic>
        <p:nvPicPr>
          <p:cNvPr id="7" name="Picture 6">
            <a:extLst>
              <a:ext uri="{FF2B5EF4-FFF2-40B4-BE49-F238E27FC236}">
                <a16:creationId xmlns:a16="http://schemas.microsoft.com/office/drawing/2014/main" id="{EB83BAB6-33BF-46FE-8FAD-7D1DDD493341}"/>
              </a:ext>
            </a:extLst>
          </p:cNvPr>
          <p:cNvPicPr>
            <a:picLocks noChangeAspect="1"/>
          </p:cNvPicPr>
          <p:nvPr/>
        </p:nvPicPr>
        <p:blipFill>
          <a:blip r:embed="rId3"/>
          <a:stretch>
            <a:fillRect/>
          </a:stretch>
        </p:blipFill>
        <p:spPr>
          <a:xfrm>
            <a:off x="1262824" y="1532627"/>
            <a:ext cx="2560845" cy="5121690"/>
          </a:xfrm>
          <a:prstGeom prst="rect">
            <a:avLst/>
          </a:prstGeom>
        </p:spPr>
      </p:pic>
      <p:pic>
        <p:nvPicPr>
          <p:cNvPr id="11" name="Picture 10">
            <a:extLst>
              <a:ext uri="{FF2B5EF4-FFF2-40B4-BE49-F238E27FC236}">
                <a16:creationId xmlns:a16="http://schemas.microsoft.com/office/drawing/2014/main" id="{ADD988B7-3865-42C4-BCAB-B3BF4C8F156D}"/>
              </a:ext>
            </a:extLst>
          </p:cNvPr>
          <p:cNvPicPr>
            <a:picLocks noChangeAspect="1"/>
          </p:cNvPicPr>
          <p:nvPr/>
        </p:nvPicPr>
        <p:blipFill>
          <a:blip r:embed="rId4"/>
          <a:stretch>
            <a:fillRect/>
          </a:stretch>
        </p:blipFill>
        <p:spPr>
          <a:xfrm>
            <a:off x="8291960" y="1471767"/>
            <a:ext cx="1943456" cy="5182550"/>
          </a:xfrm>
          <a:prstGeom prst="rect">
            <a:avLst/>
          </a:prstGeom>
        </p:spPr>
      </p:pic>
      <p:sp>
        <p:nvSpPr>
          <p:cNvPr id="12" name="Arrow: Left-Right 11">
            <a:extLst>
              <a:ext uri="{FF2B5EF4-FFF2-40B4-BE49-F238E27FC236}">
                <a16:creationId xmlns:a16="http://schemas.microsoft.com/office/drawing/2014/main" id="{DD720229-A061-4828-9AAB-AC6AEF1A3150}"/>
              </a:ext>
            </a:extLst>
          </p:cNvPr>
          <p:cNvSpPr/>
          <p:nvPr/>
        </p:nvSpPr>
        <p:spPr>
          <a:xfrm>
            <a:off x="3842169" y="2924355"/>
            <a:ext cx="4390845" cy="1138687"/>
          </a:xfrm>
          <a:prstGeom prst="lef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dirty="0"/>
              <a:t>Direct Assessment</a:t>
            </a:r>
          </a:p>
        </p:txBody>
      </p:sp>
      <p:sp>
        <p:nvSpPr>
          <p:cNvPr id="19" name="TextBox 18">
            <a:extLst>
              <a:ext uri="{FF2B5EF4-FFF2-40B4-BE49-F238E27FC236}">
                <a16:creationId xmlns:a16="http://schemas.microsoft.com/office/drawing/2014/main" id="{BFD80FF0-2142-436D-BF68-13D7977D5D16}"/>
              </a:ext>
            </a:extLst>
          </p:cNvPr>
          <p:cNvSpPr txBox="1"/>
          <p:nvPr/>
        </p:nvSpPr>
        <p:spPr>
          <a:xfrm>
            <a:off x="854036" y="1702445"/>
            <a:ext cx="1102548" cy="369332"/>
          </a:xfrm>
          <a:prstGeom prst="rect">
            <a:avLst/>
          </a:prstGeom>
          <a:noFill/>
        </p:spPr>
        <p:txBody>
          <a:bodyPr wrap="square" rtlCol="0">
            <a:spAutoFit/>
          </a:bodyPr>
          <a:lstStyle/>
          <a:p>
            <a:pPr algn="ctr"/>
            <a:r>
              <a:rPr lang="en-AU" dirty="0"/>
              <a:t>Student</a:t>
            </a:r>
          </a:p>
        </p:txBody>
      </p:sp>
      <p:sp>
        <p:nvSpPr>
          <p:cNvPr id="21" name="TextBox 20">
            <a:extLst>
              <a:ext uri="{FF2B5EF4-FFF2-40B4-BE49-F238E27FC236}">
                <a16:creationId xmlns:a16="http://schemas.microsoft.com/office/drawing/2014/main" id="{8EED64F6-CD2B-4C5F-8AF9-2B4101795881}"/>
              </a:ext>
            </a:extLst>
          </p:cNvPr>
          <p:cNvSpPr txBox="1"/>
          <p:nvPr/>
        </p:nvSpPr>
        <p:spPr>
          <a:xfrm>
            <a:off x="9841411" y="1702445"/>
            <a:ext cx="1229712" cy="369332"/>
          </a:xfrm>
          <a:prstGeom prst="rect">
            <a:avLst/>
          </a:prstGeom>
          <a:noFill/>
        </p:spPr>
        <p:txBody>
          <a:bodyPr wrap="square" rtlCol="0">
            <a:spAutoFit/>
          </a:bodyPr>
          <a:lstStyle/>
          <a:p>
            <a:pPr algn="ctr"/>
            <a:r>
              <a:rPr lang="en-AU" dirty="0"/>
              <a:t>Assessor</a:t>
            </a:r>
          </a:p>
        </p:txBody>
      </p:sp>
      <p:pic>
        <p:nvPicPr>
          <p:cNvPr id="9" name="Picture 8">
            <a:extLst>
              <a:ext uri="{FF2B5EF4-FFF2-40B4-BE49-F238E27FC236}">
                <a16:creationId xmlns:a16="http://schemas.microsoft.com/office/drawing/2014/main" id="{0C2A469E-5562-4CC8-A4C5-5923CC6041A6}"/>
              </a:ext>
            </a:extLst>
          </p:cNvPr>
          <p:cNvPicPr>
            <a:picLocks noChangeAspect="1"/>
          </p:cNvPicPr>
          <p:nvPr/>
        </p:nvPicPr>
        <p:blipFill>
          <a:blip r:embed="rId5"/>
          <a:stretch>
            <a:fillRect/>
          </a:stretch>
        </p:blipFill>
        <p:spPr>
          <a:xfrm>
            <a:off x="4627275" y="1276770"/>
            <a:ext cx="3312856" cy="5300569"/>
          </a:xfrm>
          <a:prstGeom prst="rect">
            <a:avLst/>
          </a:prstGeom>
        </p:spPr>
      </p:pic>
      <p:sp>
        <p:nvSpPr>
          <p:cNvPr id="13" name="Arrow: Right 12">
            <a:extLst>
              <a:ext uri="{FF2B5EF4-FFF2-40B4-BE49-F238E27FC236}">
                <a16:creationId xmlns:a16="http://schemas.microsoft.com/office/drawing/2014/main" id="{C71BCEF4-7290-444A-9450-49D8F9868AE9}"/>
              </a:ext>
            </a:extLst>
          </p:cNvPr>
          <p:cNvSpPr/>
          <p:nvPr/>
        </p:nvSpPr>
        <p:spPr>
          <a:xfrm>
            <a:off x="3914563" y="2936669"/>
            <a:ext cx="819689" cy="113868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15" name="Arrow: Right 14">
            <a:extLst>
              <a:ext uri="{FF2B5EF4-FFF2-40B4-BE49-F238E27FC236}">
                <a16:creationId xmlns:a16="http://schemas.microsoft.com/office/drawing/2014/main" id="{A7D2A76C-66CF-48EB-9DB9-B5EFFA2E4807}"/>
              </a:ext>
            </a:extLst>
          </p:cNvPr>
          <p:cNvSpPr/>
          <p:nvPr/>
        </p:nvSpPr>
        <p:spPr>
          <a:xfrm>
            <a:off x="7349161" y="2936669"/>
            <a:ext cx="819689" cy="113868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23" name="TextBox 22">
            <a:extLst>
              <a:ext uri="{FF2B5EF4-FFF2-40B4-BE49-F238E27FC236}">
                <a16:creationId xmlns:a16="http://schemas.microsoft.com/office/drawing/2014/main" id="{400C2DE8-E076-401B-A85B-F18062A07B3F}"/>
              </a:ext>
            </a:extLst>
          </p:cNvPr>
          <p:cNvSpPr txBox="1"/>
          <p:nvPr/>
        </p:nvSpPr>
        <p:spPr>
          <a:xfrm>
            <a:off x="5137449" y="6359664"/>
            <a:ext cx="1536975" cy="369332"/>
          </a:xfrm>
          <a:prstGeom prst="rect">
            <a:avLst/>
          </a:prstGeom>
          <a:noFill/>
        </p:spPr>
        <p:txBody>
          <a:bodyPr wrap="square" rtlCol="0">
            <a:spAutoFit/>
          </a:bodyPr>
          <a:lstStyle/>
          <a:p>
            <a:pPr algn="ctr"/>
            <a:r>
              <a:rPr lang="en-AU" dirty="0"/>
              <a:t>Interim Party</a:t>
            </a:r>
          </a:p>
        </p:txBody>
      </p:sp>
    </p:spTree>
    <p:extLst>
      <p:ext uri="{BB962C8B-B14F-4D97-AF65-F5344CB8AC3E}">
        <p14:creationId xmlns:p14="http://schemas.microsoft.com/office/powerpoint/2010/main" val="15348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2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100" y="284672"/>
            <a:ext cx="11017130" cy="934528"/>
          </a:xfrm>
        </p:spPr>
        <p:txBody>
          <a:bodyPr>
            <a:noAutofit/>
          </a:bodyPr>
          <a:lstStyle/>
          <a:p>
            <a:pPr>
              <a:lnSpc>
                <a:spcPct val="100000"/>
              </a:lnSpc>
              <a:spcBef>
                <a:spcPts val="600"/>
              </a:spcBef>
              <a:spcAft>
                <a:spcPts val="600"/>
              </a:spcAft>
            </a:pPr>
            <a:r>
              <a:rPr lang="en-GB" dirty="0"/>
              <a:t>Design the Assessment Tool </a:t>
            </a:r>
            <a:br>
              <a:rPr lang="en-GB" dirty="0"/>
            </a:br>
            <a:r>
              <a:rPr lang="en-GB" sz="2000" dirty="0">
                <a:solidFill>
                  <a:schemeClr val="accent4"/>
                </a:solidFill>
              </a:rPr>
              <a:t>Selecting Assessment Methods </a:t>
            </a:r>
            <a:r>
              <a:rPr lang="en-GB" sz="2000" dirty="0">
                <a:solidFill>
                  <a:schemeClr val="tx1"/>
                </a:solidFill>
                <a:latin typeface="+mn-lt"/>
              </a:rPr>
              <a:t>…. that support the collection of defined evidence</a:t>
            </a:r>
          </a:p>
        </p:txBody>
      </p:sp>
      <p:sp>
        <p:nvSpPr>
          <p:cNvPr id="3" name="TextBox 2">
            <a:extLst>
              <a:ext uri="{FF2B5EF4-FFF2-40B4-BE49-F238E27FC236}">
                <a16:creationId xmlns:a16="http://schemas.microsoft.com/office/drawing/2014/main" id="{666CC705-A463-43E7-8FF2-0D156DF4CD3E}"/>
              </a:ext>
            </a:extLst>
          </p:cNvPr>
          <p:cNvSpPr txBox="1"/>
          <p:nvPr/>
        </p:nvSpPr>
        <p:spPr>
          <a:xfrm>
            <a:off x="3070480" y="1350990"/>
            <a:ext cx="8238750" cy="2862322"/>
          </a:xfrm>
          <a:prstGeom prst="rect">
            <a:avLst/>
          </a:prstGeom>
          <a:noFill/>
        </p:spPr>
        <p:txBody>
          <a:bodyPr wrap="square" rtlCol="0">
            <a:spAutoFit/>
          </a:bodyPr>
          <a:lstStyle/>
          <a:p>
            <a:r>
              <a:rPr lang="en-AU" dirty="0"/>
              <a:t>What does this </a:t>
            </a:r>
            <a:r>
              <a:rPr lang="en-AU" b="1" dirty="0">
                <a:solidFill>
                  <a:schemeClr val="accent2"/>
                </a:solidFill>
              </a:rPr>
              <a:t>assessor need to know from the interim party </a:t>
            </a:r>
            <a:r>
              <a:rPr lang="en-AU" dirty="0"/>
              <a:t>to assist the assessment judgement?</a:t>
            </a:r>
          </a:p>
          <a:p>
            <a:endParaRPr lang="en-AU" dirty="0"/>
          </a:p>
          <a:p>
            <a:r>
              <a:rPr lang="en-AU" b="1" dirty="0">
                <a:solidFill>
                  <a:srgbClr val="FF0000"/>
                </a:solidFill>
              </a:rPr>
              <a:t>NOT …. </a:t>
            </a:r>
            <a:r>
              <a:rPr lang="en-AU" dirty="0"/>
              <a:t>What decision making rules can I give the third party?</a:t>
            </a:r>
          </a:p>
          <a:p>
            <a:endParaRPr lang="en-AU" dirty="0"/>
          </a:p>
          <a:p>
            <a:r>
              <a:rPr lang="en-AU" dirty="0"/>
              <a:t>For example:</a:t>
            </a:r>
          </a:p>
          <a:p>
            <a:endParaRPr lang="en-AU" dirty="0"/>
          </a:p>
          <a:p>
            <a:r>
              <a:rPr lang="en-AU" dirty="0">
                <a:solidFill>
                  <a:srgbClr val="0070C0"/>
                </a:solidFill>
              </a:rPr>
              <a:t>Please describe the student’s conduct and manner throughout today’s service period.  Please tick all that apply:</a:t>
            </a:r>
          </a:p>
          <a:p>
            <a:endParaRPr lang="en-AU" dirty="0"/>
          </a:p>
        </p:txBody>
      </p:sp>
      <p:sp>
        <p:nvSpPr>
          <p:cNvPr id="20" name="TextBox 19">
            <a:extLst>
              <a:ext uri="{FF2B5EF4-FFF2-40B4-BE49-F238E27FC236}">
                <a16:creationId xmlns:a16="http://schemas.microsoft.com/office/drawing/2014/main" id="{B76C8DAA-6D08-4689-8DDC-E193A8621696}"/>
              </a:ext>
            </a:extLst>
          </p:cNvPr>
          <p:cNvSpPr txBox="1"/>
          <p:nvPr/>
        </p:nvSpPr>
        <p:spPr>
          <a:xfrm>
            <a:off x="3070480" y="4012626"/>
            <a:ext cx="3048000" cy="1754326"/>
          </a:xfrm>
          <a:prstGeom prst="rect">
            <a:avLst/>
          </a:prstGeom>
          <a:noFill/>
        </p:spPr>
        <p:txBody>
          <a:bodyPr wrap="square">
            <a:spAutoFit/>
          </a:bodyPr>
          <a:lstStyle/>
          <a:p>
            <a:pPr marL="285750" indent="-285750">
              <a:buFont typeface="Wingdings" panose="05000000000000000000" pitchFamily="2" charset="2"/>
              <a:buChar char="q"/>
            </a:pPr>
            <a:r>
              <a:rPr lang="en-AU" dirty="0">
                <a:solidFill>
                  <a:srgbClr val="0070C0"/>
                </a:solidFill>
              </a:rPr>
              <a:t>Courteous</a:t>
            </a:r>
          </a:p>
          <a:p>
            <a:pPr marL="285750" indent="-285750">
              <a:buFont typeface="Wingdings" panose="05000000000000000000" pitchFamily="2" charset="2"/>
              <a:buChar char="q"/>
            </a:pPr>
            <a:r>
              <a:rPr lang="en-AU" dirty="0">
                <a:solidFill>
                  <a:srgbClr val="0070C0"/>
                </a:solidFill>
              </a:rPr>
              <a:t>Helpful</a:t>
            </a:r>
          </a:p>
          <a:p>
            <a:pPr marL="285750" indent="-285750">
              <a:buFont typeface="Wingdings" panose="05000000000000000000" pitchFamily="2" charset="2"/>
              <a:buChar char="q"/>
            </a:pPr>
            <a:r>
              <a:rPr lang="en-AU" dirty="0">
                <a:solidFill>
                  <a:srgbClr val="0070C0"/>
                </a:solidFill>
              </a:rPr>
              <a:t>Proactive</a:t>
            </a:r>
          </a:p>
          <a:p>
            <a:pPr marL="285750" indent="-285750">
              <a:buFont typeface="Wingdings" panose="05000000000000000000" pitchFamily="2" charset="2"/>
              <a:buChar char="q"/>
            </a:pPr>
            <a:r>
              <a:rPr lang="en-AU" dirty="0">
                <a:solidFill>
                  <a:srgbClr val="0070C0"/>
                </a:solidFill>
              </a:rPr>
              <a:t>Sought your assistance</a:t>
            </a:r>
          </a:p>
          <a:p>
            <a:pPr marL="285750" indent="-285750">
              <a:buFont typeface="Wingdings" panose="05000000000000000000" pitchFamily="2" charset="2"/>
              <a:buChar char="q"/>
            </a:pPr>
            <a:r>
              <a:rPr lang="en-AU" dirty="0">
                <a:solidFill>
                  <a:srgbClr val="0070C0"/>
                </a:solidFill>
              </a:rPr>
              <a:t>Customer was happy with service</a:t>
            </a:r>
          </a:p>
        </p:txBody>
      </p:sp>
      <p:sp>
        <p:nvSpPr>
          <p:cNvPr id="22" name="TextBox 21">
            <a:extLst>
              <a:ext uri="{FF2B5EF4-FFF2-40B4-BE49-F238E27FC236}">
                <a16:creationId xmlns:a16="http://schemas.microsoft.com/office/drawing/2014/main" id="{B17FD292-9872-424C-A0C1-837D0CEA9503}"/>
              </a:ext>
            </a:extLst>
          </p:cNvPr>
          <p:cNvSpPr txBox="1"/>
          <p:nvPr/>
        </p:nvSpPr>
        <p:spPr>
          <a:xfrm>
            <a:off x="6118480" y="4026082"/>
            <a:ext cx="3595791" cy="1754326"/>
          </a:xfrm>
          <a:prstGeom prst="rect">
            <a:avLst/>
          </a:prstGeom>
          <a:noFill/>
        </p:spPr>
        <p:txBody>
          <a:bodyPr wrap="square">
            <a:spAutoFit/>
          </a:bodyPr>
          <a:lstStyle/>
          <a:p>
            <a:pPr marL="285750" indent="-285750">
              <a:buFont typeface="Wingdings" panose="05000000000000000000" pitchFamily="2" charset="2"/>
              <a:buChar char="q"/>
            </a:pPr>
            <a:r>
              <a:rPr lang="en-AU" dirty="0">
                <a:solidFill>
                  <a:srgbClr val="0070C0"/>
                </a:solidFill>
              </a:rPr>
              <a:t>Used appropriate language</a:t>
            </a:r>
          </a:p>
          <a:p>
            <a:pPr marL="285750" indent="-285750">
              <a:buFont typeface="Wingdings" panose="05000000000000000000" pitchFamily="2" charset="2"/>
              <a:buChar char="q"/>
            </a:pPr>
            <a:r>
              <a:rPr lang="en-AU" dirty="0">
                <a:solidFill>
                  <a:srgbClr val="0070C0"/>
                </a:solidFill>
              </a:rPr>
              <a:t>Made customer feel welcome and at ease</a:t>
            </a:r>
          </a:p>
          <a:p>
            <a:pPr marL="285750" indent="-285750">
              <a:buFont typeface="Wingdings" panose="05000000000000000000" pitchFamily="2" charset="2"/>
              <a:buChar char="q"/>
            </a:pPr>
            <a:r>
              <a:rPr lang="en-AU" dirty="0">
                <a:solidFill>
                  <a:srgbClr val="0070C0"/>
                </a:solidFill>
              </a:rPr>
              <a:t>Wore appropriate clothing/uniform</a:t>
            </a:r>
          </a:p>
          <a:p>
            <a:pPr marL="285750" indent="-285750">
              <a:buFont typeface="Wingdings" panose="05000000000000000000" pitchFamily="2" charset="2"/>
              <a:buChar char="q"/>
            </a:pPr>
            <a:r>
              <a:rPr lang="en-AU" dirty="0">
                <a:solidFill>
                  <a:srgbClr val="0070C0"/>
                </a:solidFill>
              </a:rPr>
              <a:t>Arrived on time</a:t>
            </a:r>
          </a:p>
        </p:txBody>
      </p:sp>
      <p:sp>
        <p:nvSpPr>
          <p:cNvPr id="8" name="Rectangle: Folded Corner 7">
            <a:extLst>
              <a:ext uri="{FF2B5EF4-FFF2-40B4-BE49-F238E27FC236}">
                <a16:creationId xmlns:a16="http://schemas.microsoft.com/office/drawing/2014/main" id="{5CCFAB29-A504-422D-983F-E70B81CD7927}"/>
              </a:ext>
            </a:extLst>
          </p:cNvPr>
          <p:cNvSpPr/>
          <p:nvPr/>
        </p:nvSpPr>
        <p:spPr>
          <a:xfrm>
            <a:off x="9838985" y="4075849"/>
            <a:ext cx="1386347" cy="1743707"/>
          </a:xfrm>
          <a:prstGeom prst="foldedCorner">
            <a:avLst/>
          </a:prstGeom>
          <a:solidFill>
            <a:schemeClr val="bg1">
              <a:lumMod val="85000"/>
            </a:schemeClr>
          </a:solidFill>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algn="ctr"/>
            <a:r>
              <a:rPr lang="en-AU" dirty="0"/>
              <a:t>Draft a checklist of Third Party Items</a:t>
            </a:r>
          </a:p>
        </p:txBody>
      </p:sp>
      <p:pic>
        <p:nvPicPr>
          <p:cNvPr id="9" name="Picture 8">
            <a:extLst>
              <a:ext uri="{FF2B5EF4-FFF2-40B4-BE49-F238E27FC236}">
                <a16:creationId xmlns:a16="http://schemas.microsoft.com/office/drawing/2014/main" id="{A654FE4B-78BF-43E8-8574-02755694B141}"/>
              </a:ext>
            </a:extLst>
          </p:cNvPr>
          <p:cNvPicPr>
            <a:picLocks noChangeAspect="1"/>
          </p:cNvPicPr>
          <p:nvPr/>
        </p:nvPicPr>
        <p:blipFill>
          <a:blip r:embed="rId3"/>
          <a:stretch>
            <a:fillRect/>
          </a:stretch>
        </p:blipFill>
        <p:spPr>
          <a:xfrm>
            <a:off x="103401" y="1012075"/>
            <a:ext cx="3312856" cy="5300569"/>
          </a:xfrm>
          <a:prstGeom prst="rect">
            <a:avLst/>
          </a:prstGeom>
        </p:spPr>
      </p:pic>
      <p:sp>
        <p:nvSpPr>
          <p:cNvPr id="10" name="Rectangle: Rounded Corners 9">
            <a:extLst>
              <a:ext uri="{FF2B5EF4-FFF2-40B4-BE49-F238E27FC236}">
                <a16:creationId xmlns:a16="http://schemas.microsoft.com/office/drawing/2014/main" id="{DD3D7BA8-5CCA-41BC-9D58-3490BF11E960}"/>
              </a:ext>
            </a:extLst>
          </p:cNvPr>
          <p:cNvSpPr/>
          <p:nvPr/>
        </p:nvSpPr>
        <p:spPr>
          <a:xfrm>
            <a:off x="3070480" y="5926850"/>
            <a:ext cx="4658264" cy="517584"/>
          </a:xfrm>
          <a:prstGeom prst="roundRect">
            <a:avLst/>
          </a:prstGeom>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sz="1400" dirty="0"/>
              <a:t>Instructions to Third Party must include HOW they are to use the tool</a:t>
            </a:r>
          </a:p>
        </p:txBody>
      </p:sp>
    </p:spTree>
    <p:extLst>
      <p:ext uri="{BB962C8B-B14F-4D97-AF65-F5344CB8AC3E}">
        <p14:creationId xmlns:p14="http://schemas.microsoft.com/office/powerpoint/2010/main" val="2660705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D033AAA3-17C6-4A24-9921-17E6A29CB278}"/>
              </a:ext>
            </a:extLst>
          </p:cNvPr>
          <p:cNvSpPr>
            <a:spLocks noGrp="1"/>
          </p:cNvSpPr>
          <p:nvPr>
            <p:ph type="title"/>
          </p:nvPr>
        </p:nvSpPr>
        <p:spPr>
          <a:xfrm>
            <a:off x="292100" y="284672"/>
            <a:ext cx="11017130" cy="934528"/>
          </a:xfrm>
        </p:spPr>
        <p:txBody>
          <a:bodyPr>
            <a:noAutofit/>
          </a:bodyPr>
          <a:lstStyle/>
          <a:p>
            <a:pPr>
              <a:lnSpc>
                <a:spcPct val="100000"/>
              </a:lnSpc>
              <a:spcBef>
                <a:spcPts val="600"/>
              </a:spcBef>
              <a:spcAft>
                <a:spcPts val="600"/>
              </a:spcAft>
            </a:pPr>
            <a:r>
              <a:rPr lang="en-GB" dirty="0"/>
              <a:t>Design the Assessment Tool </a:t>
            </a:r>
            <a:br>
              <a:rPr lang="en-GB" dirty="0"/>
            </a:br>
            <a:r>
              <a:rPr lang="en-GB" sz="2000" dirty="0">
                <a:solidFill>
                  <a:schemeClr val="accent4"/>
                </a:solidFill>
              </a:rPr>
              <a:t>Selecting Assessment Methods </a:t>
            </a:r>
            <a:r>
              <a:rPr lang="en-GB" sz="2000" dirty="0">
                <a:solidFill>
                  <a:schemeClr val="tx1"/>
                </a:solidFill>
                <a:latin typeface="+mn-lt"/>
              </a:rPr>
              <a:t>…. that support the collection of defined evidence</a:t>
            </a:r>
          </a:p>
        </p:txBody>
      </p:sp>
      <p:graphicFrame>
        <p:nvGraphicFramePr>
          <p:cNvPr id="9" name="Diagram 8">
            <a:extLst>
              <a:ext uri="{FF2B5EF4-FFF2-40B4-BE49-F238E27FC236}">
                <a16:creationId xmlns:a16="http://schemas.microsoft.com/office/drawing/2014/main" id="{71E88701-4235-4FA4-9F4C-FCB21156AF28}"/>
              </a:ext>
            </a:extLst>
          </p:cNvPr>
          <p:cNvGraphicFramePr/>
          <p:nvPr>
            <p:extLst>
              <p:ext uri="{D42A27DB-BD31-4B8C-83A1-F6EECF244321}">
                <p14:modId xmlns:p14="http://schemas.microsoft.com/office/powerpoint/2010/main" val="1960143484"/>
              </p:ext>
            </p:extLst>
          </p:nvPr>
        </p:nvGraphicFramePr>
        <p:xfrm>
          <a:off x="704645" y="363398"/>
          <a:ext cx="8128000" cy="59399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Folded Corner 9">
            <a:extLst>
              <a:ext uri="{FF2B5EF4-FFF2-40B4-BE49-F238E27FC236}">
                <a16:creationId xmlns:a16="http://schemas.microsoft.com/office/drawing/2014/main" id="{ADA95A47-1AC0-49FE-9634-8924CC1B3479}"/>
              </a:ext>
            </a:extLst>
          </p:cNvPr>
          <p:cNvSpPr/>
          <p:nvPr/>
        </p:nvSpPr>
        <p:spPr>
          <a:xfrm>
            <a:off x="9067474" y="2369058"/>
            <a:ext cx="2241756" cy="2784471"/>
          </a:xfrm>
          <a:prstGeom prst="foldedCorner">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Single Capture Checklist</a:t>
            </a:r>
          </a:p>
          <a:p>
            <a:pPr algn="ctr"/>
            <a:r>
              <a:rPr lang="en-AU" dirty="0">
                <a:solidFill>
                  <a:schemeClr val="tx1"/>
                </a:solidFill>
              </a:rPr>
              <a:t>(Multiple Methods)</a:t>
            </a:r>
          </a:p>
          <a:p>
            <a:pPr algn="ctr"/>
            <a:endParaRPr lang="en-AU" dirty="0">
              <a:solidFill>
                <a:schemeClr val="tx1"/>
              </a:solidFill>
            </a:endParaRPr>
          </a:p>
          <a:p>
            <a:pPr algn="ctr"/>
            <a:r>
              <a:rPr lang="en-AU" dirty="0">
                <a:solidFill>
                  <a:schemeClr val="tx1"/>
                </a:solidFill>
              </a:rPr>
              <a:t>Evidence Gathering Tool</a:t>
            </a:r>
          </a:p>
        </p:txBody>
      </p:sp>
      <p:sp>
        <p:nvSpPr>
          <p:cNvPr id="11" name="TextBox 10">
            <a:extLst>
              <a:ext uri="{FF2B5EF4-FFF2-40B4-BE49-F238E27FC236}">
                <a16:creationId xmlns:a16="http://schemas.microsoft.com/office/drawing/2014/main" id="{E5DBD4A3-E168-47B8-B470-45433BFA5BCB}"/>
              </a:ext>
            </a:extLst>
          </p:cNvPr>
          <p:cNvSpPr txBox="1"/>
          <p:nvPr/>
        </p:nvSpPr>
        <p:spPr>
          <a:xfrm>
            <a:off x="4539225" y="5234409"/>
            <a:ext cx="3329858" cy="1477328"/>
          </a:xfrm>
          <a:prstGeom prst="rect">
            <a:avLst/>
          </a:prstGeom>
          <a:noFill/>
        </p:spPr>
        <p:txBody>
          <a:bodyPr wrap="square" rtlCol="0">
            <a:spAutoFit/>
          </a:bodyPr>
          <a:lstStyle/>
          <a:p>
            <a:pPr algn="ctr"/>
            <a:r>
              <a:rPr lang="en-AU" dirty="0">
                <a:solidFill>
                  <a:srgbClr val="C00000"/>
                </a:solidFill>
              </a:rPr>
              <a:t>Ensure that the instructions to the Assessor sufficiently describe the complexity of the assessment tool and how it is to be used.</a:t>
            </a:r>
          </a:p>
        </p:txBody>
      </p:sp>
    </p:spTree>
    <p:extLst>
      <p:ext uri="{BB962C8B-B14F-4D97-AF65-F5344CB8AC3E}">
        <p14:creationId xmlns:p14="http://schemas.microsoft.com/office/powerpoint/2010/main" val="35605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000"/>
                                        <p:tgtEl>
                                          <p:spTgt spid="9"/>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3500"/>
                            </p:stCondLst>
                            <p:childTnLst>
                              <p:par>
                                <p:cTn id="13" presetID="10" presetClass="entr" presetSubtype="0" fill="hold" grpId="0" nodeType="afterEffect">
                                  <p:stCondLst>
                                    <p:cond delay="10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animBg="1"/>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0AD8F45A-04AF-401E-956E-E57997CF884E}"/>
              </a:ext>
            </a:extLst>
          </p:cNvPr>
          <p:cNvSpPr>
            <a:spLocks noGrp="1"/>
          </p:cNvSpPr>
          <p:nvPr>
            <p:ph type="title"/>
          </p:nvPr>
        </p:nvSpPr>
        <p:spPr>
          <a:xfrm>
            <a:off x="292100" y="172528"/>
            <a:ext cx="10896360" cy="1046672"/>
          </a:xfrm>
        </p:spPr>
        <p:txBody>
          <a:bodyPr>
            <a:noAutofit/>
          </a:bodyPr>
          <a:lstStyle/>
          <a:p>
            <a:pPr>
              <a:lnSpc>
                <a:spcPct val="100000"/>
              </a:lnSpc>
              <a:spcBef>
                <a:spcPts val="600"/>
              </a:spcBef>
              <a:spcAft>
                <a:spcPts val="600"/>
              </a:spcAft>
            </a:pPr>
            <a:r>
              <a:rPr lang="en-GB" dirty="0"/>
              <a:t>Design the Assessment Tool </a:t>
            </a:r>
            <a:br>
              <a:rPr lang="en-GB" dirty="0"/>
            </a:br>
            <a:r>
              <a:rPr lang="en-GB" sz="2000" dirty="0">
                <a:solidFill>
                  <a:schemeClr val="accent4"/>
                </a:solidFill>
              </a:rPr>
              <a:t>Selecting Assessment Methods </a:t>
            </a:r>
            <a:r>
              <a:rPr lang="en-GB" sz="2000" dirty="0">
                <a:solidFill>
                  <a:schemeClr val="tx1"/>
                </a:solidFill>
                <a:latin typeface="+mn-lt"/>
              </a:rPr>
              <a:t>…. that support a learner’s claim to recognition</a:t>
            </a:r>
          </a:p>
        </p:txBody>
      </p:sp>
      <p:pic>
        <p:nvPicPr>
          <p:cNvPr id="7" name="Picture 6">
            <a:extLst>
              <a:ext uri="{FF2B5EF4-FFF2-40B4-BE49-F238E27FC236}">
                <a16:creationId xmlns:a16="http://schemas.microsoft.com/office/drawing/2014/main" id="{C3E6CCE2-69FA-4F44-8B54-3C81CDF881A3}"/>
              </a:ext>
            </a:extLst>
          </p:cNvPr>
          <p:cNvPicPr>
            <a:picLocks noChangeAspect="1"/>
          </p:cNvPicPr>
          <p:nvPr/>
        </p:nvPicPr>
        <p:blipFill>
          <a:blip r:embed="rId3"/>
          <a:stretch>
            <a:fillRect/>
          </a:stretch>
        </p:blipFill>
        <p:spPr>
          <a:xfrm>
            <a:off x="7564850" y="1340779"/>
            <a:ext cx="4503821" cy="4503821"/>
          </a:xfrm>
          <a:prstGeom prst="rect">
            <a:avLst/>
          </a:prstGeom>
        </p:spPr>
      </p:pic>
      <p:sp>
        <p:nvSpPr>
          <p:cNvPr id="9" name="TextBox 8">
            <a:extLst>
              <a:ext uri="{FF2B5EF4-FFF2-40B4-BE49-F238E27FC236}">
                <a16:creationId xmlns:a16="http://schemas.microsoft.com/office/drawing/2014/main" id="{24BAB315-F620-412E-A084-437C231E5AD3}"/>
              </a:ext>
            </a:extLst>
          </p:cNvPr>
          <p:cNvSpPr txBox="1"/>
          <p:nvPr/>
        </p:nvSpPr>
        <p:spPr>
          <a:xfrm>
            <a:off x="4786058" y="1256377"/>
            <a:ext cx="3051006" cy="646331"/>
          </a:xfrm>
          <a:prstGeom prst="rect">
            <a:avLst/>
          </a:prstGeom>
          <a:noFill/>
        </p:spPr>
        <p:txBody>
          <a:bodyPr wrap="square">
            <a:spAutoFit/>
          </a:bodyPr>
          <a:lstStyle/>
          <a:p>
            <a:pPr algn="ctr">
              <a:lnSpc>
                <a:spcPct val="100000"/>
              </a:lnSpc>
              <a:spcBef>
                <a:spcPts val="600"/>
              </a:spcBef>
              <a:spcAft>
                <a:spcPts val="600"/>
              </a:spcAft>
              <a:buNone/>
            </a:pPr>
            <a:r>
              <a:rPr lang="en-GB" sz="1800" dirty="0"/>
              <a:t>Start from the </a:t>
            </a:r>
            <a:r>
              <a:rPr lang="en-GB" sz="1800" dirty="0">
                <a:solidFill>
                  <a:srgbClr val="0000FF"/>
                </a:solidFill>
              </a:rPr>
              <a:t>job</a:t>
            </a:r>
            <a:r>
              <a:rPr lang="en-GB" sz="1800" dirty="0"/>
              <a:t> and </a:t>
            </a:r>
            <a:r>
              <a:rPr lang="en-GB" sz="1800" b="1" dirty="0"/>
              <a:t>work back</a:t>
            </a:r>
            <a:r>
              <a:rPr lang="en-GB" sz="1800" dirty="0"/>
              <a:t> to the </a:t>
            </a:r>
            <a:r>
              <a:rPr lang="en-GB" sz="1800" dirty="0">
                <a:solidFill>
                  <a:srgbClr val="0000FF"/>
                </a:solidFill>
              </a:rPr>
              <a:t>unit</a:t>
            </a:r>
          </a:p>
        </p:txBody>
      </p:sp>
      <p:sp>
        <p:nvSpPr>
          <p:cNvPr id="11" name="TextBox 10">
            <a:extLst>
              <a:ext uri="{FF2B5EF4-FFF2-40B4-BE49-F238E27FC236}">
                <a16:creationId xmlns:a16="http://schemas.microsoft.com/office/drawing/2014/main" id="{6086FE38-9AFE-46FB-AEB0-EAAD77475126}"/>
              </a:ext>
            </a:extLst>
          </p:cNvPr>
          <p:cNvSpPr txBox="1"/>
          <p:nvPr/>
        </p:nvSpPr>
        <p:spPr>
          <a:xfrm>
            <a:off x="4786057" y="2271768"/>
            <a:ext cx="3051005" cy="923330"/>
          </a:xfrm>
          <a:prstGeom prst="rect">
            <a:avLst/>
          </a:prstGeom>
          <a:noFill/>
        </p:spPr>
        <p:txBody>
          <a:bodyPr wrap="square">
            <a:spAutoFit/>
          </a:bodyPr>
          <a:lstStyle/>
          <a:p>
            <a:pPr algn="ctr">
              <a:lnSpc>
                <a:spcPct val="100000"/>
              </a:lnSpc>
              <a:spcBef>
                <a:spcPts val="600"/>
              </a:spcBef>
              <a:spcAft>
                <a:spcPts val="600"/>
              </a:spcAft>
              <a:buNone/>
            </a:pPr>
            <a:r>
              <a:rPr lang="en-GB" sz="1800" dirty="0"/>
              <a:t>Develop a picture of the </a:t>
            </a:r>
            <a:r>
              <a:rPr lang="en-GB" sz="1800" dirty="0">
                <a:solidFill>
                  <a:srgbClr val="0000FF"/>
                </a:solidFill>
              </a:rPr>
              <a:t>job/role </a:t>
            </a:r>
            <a:r>
              <a:rPr lang="en-GB" sz="1800" dirty="0"/>
              <a:t>the </a:t>
            </a:r>
            <a:r>
              <a:rPr lang="en-GB" sz="1800" dirty="0">
                <a:solidFill>
                  <a:srgbClr val="0000FF"/>
                </a:solidFill>
              </a:rPr>
              <a:t>unit</a:t>
            </a:r>
            <a:r>
              <a:rPr lang="en-GB" sz="1800" dirty="0"/>
              <a:t> enables a learner to demonstrate.</a:t>
            </a:r>
          </a:p>
        </p:txBody>
      </p:sp>
      <p:sp>
        <p:nvSpPr>
          <p:cNvPr id="13" name="TextBox 12">
            <a:extLst>
              <a:ext uri="{FF2B5EF4-FFF2-40B4-BE49-F238E27FC236}">
                <a16:creationId xmlns:a16="http://schemas.microsoft.com/office/drawing/2014/main" id="{76BBA566-0DEA-473F-B6E2-69B0ACC89544}"/>
              </a:ext>
            </a:extLst>
          </p:cNvPr>
          <p:cNvSpPr txBox="1"/>
          <p:nvPr/>
        </p:nvSpPr>
        <p:spPr>
          <a:xfrm>
            <a:off x="4786058" y="3569168"/>
            <a:ext cx="3051006" cy="646331"/>
          </a:xfrm>
          <a:prstGeom prst="rect">
            <a:avLst/>
          </a:prstGeom>
          <a:noFill/>
        </p:spPr>
        <p:txBody>
          <a:bodyPr wrap="square">
            <a:spAutoFit/>
          </a:bodyPr>
          <a:lstStyle/>
          <a:p>
            <a:pPr algn="ctr">
              <a:lnSpc>
                <a:spcPct val="100000"/>
              </a:lnSpc>
              <a:spcBef>
                <a:spcPts val="600"/>
              </a:spcBef>
              <a:spcAft>
                <a:spcPts val="600"/>
              </a:spcAft>
              <a:buNone/>
            </a:pPr>
            <a:r>
              <a:rPr lang="en-GB" sz="1800" dirty="0"/>
              <a:t>What </a:t>
            </a:r>
            <a:r>
              <a:rPr lang="en-GB" sz="1800" dirty="0">
                <a:solidFill>
                  <a:srgbClr val="0000FF"/>
                </a:solidFill>
              </a:rPr>
              <a:t>evidence</a:t>
            </a:r>
            <a:r>
              <a:rPr lang="en-GB" sz="1800" dirty="0"/>
              <a:t> </a:t>
            </a:r>
            <a:r>
              <a:rPr lang="en-GB" sz="1800" b="1" dirty="0"/>
              <a:t>can</a:t>
            </a:r>
            <a:r>
              <a:rPr lang="en-GB" sz="1800" dirty="0"/>
              <a:t> the candidate provide for this?</a:t>
            </a:r>
          </a:p>
        </p:txBody>
      </p:sp>
      <p:sp>
        <p:nvSpPr>
          <p:cNvPr id="15" name="TextBox 14">
            <a:extLst>
              <a:ext uri="{FF2B5EF4-FFF2-40B4-BE49-F238E27FC236}">
                <a16:creationId xmlns:a16="http://schemas.microsoft.com/office/drawing/2014/main" id="{1403FBD7-5C35-48A1-B8C0-D654D9A18D5C}"/>
              </a:ext>
            </a:extLst>
          </p:cNvPr>
          <p:cNvSpPr txBox="1"/>
          <p:nvPr/>
        </p:nvSpPr>
        <p:spPr>
          <a:xfrm>
            <a:off x="4786056" y="4589569"/>
            <a:ext cx="3051006" cy="1200329"/>
          </a:xfrm>
          <a:prstGeom prst="rect">
            <a:avLst/>
          </a:prstGeom>
          <a:noFill/>
        </p:spPr>
        <p:txBody>
          <a:bodyPr wrap="square">
            <a:spAutoFit/>
          </a:bodyPr>
          <a:lstStyle/>
          <a:p>
            <a:pPr algn="ctr">
              <a:lnSpc>
                <a:spcPct val="100000"/>
              </a:lnSpc>
              <a:spcBef>
                <a:spcPts val="600"/>
              </a:spcBef>
              <a:spcAft>
                <a:spcPts val="600"/>
              </a:spcAft>
              <a:buNone/>
            </a:pPr>
            <a:r>
              <a:rPr lang="en-GB" sz="1800" dirty="0"/>
              <a:t>What </a:t>
            </a:r>
            <a:r>
              <a:rPr lang="en-GB" sz="1800" b="1" dirty="0"/>
              <a:t>types</a:t>
            </a:r>
            <a:r>
              <a:rPr lang="en-GB" sz="1800" dirty="0"/>
              <a:t> of </a:t>
            </a:r>
            <a:r>
              <a:rPr lang="en-GB" sz="1800" dirty="0">
                <a:solidFill>
                  <a:srgbClr val="0000FF"/>
                </a:solidFill>
              </a:rPr>
              <a:t>evidence</a:t>
            </a:r>
            <a:r>
              <a:rPr lang="en-GB" sz="1800" dirty="0"/>
              <a:t> can satisfy you of sufficient demonstration of skills and knowledge?</a:t>
            </a:r>
          </a:p>
        </p:txBody>
      </p:sp>
      <p:sp>
        <p:nvSpPr>
          <p:cNvPr id="16" name="Left Brace 15">
            <a:extLst>
              <a:ext uri="{FF2B5EF4-FFF2-40B4-BE49-F238E27FC236}">
                <a16:creationId xmlns:a16="http://schemas.microsoft.com/office/drawing/2014/main" id="{A47725E9-46D8-4628-AB4C-15EF02554F8A}"/>
              </a:ext>
            </a:extLst>
          </p:cNvPr>
          <p:cNvSpPr/>
          <p:nvPr/>
        </p:nvSpPr>
        <p:spPr>
          <a:xfrm>
            <a:off x="3919282" y="1256377"/>
            <a:ext cx="517358" cy="4503821"/>
          </a:xfrm>
          <a:prstGeom prst="leftBrace">
            <a:avLst/>
          </a:prstGeom>
          <a:ln w="127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7" name="Arrow: Left-Up 16">
            <a:extLst>
              <a:ext uri="{FF2B5EF4-FFF2-40B4-BE49-F238E27FC236}">
                <a16:creationId xmlns:a16="http://schemas.microsoft.com/office/drawing/2014/main" id="{D4DC1ED2-FB36-4F05-8CC1-B6BAA5717A5A}"/>
              </a:ext>
            </a:extLst>
          </p:cNvPr>
          <p:cNvSpPr/>
          <p:nvPr/>
        </p:nvSpPr>
        <p:spPr>
          <a:xfrm rot="18862107">
            <a:off x="8066408" y="3140126"/>
            <a:ext cx="504761" cy="513183"/>
          </a:xfrm>
          <a:prstGeom prst="leftUpArrow">
            <a:avLst/>
          </a:prstGeom>
          <a:solidFill>
            <a:schemeClr val="bg2"/>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TextBox 17">
            <a:extLst>
              <a:ext uri="{FF2B5EF4-FFF2-40B4-BE49-F238E27FC236}">
                <a16:creationId xmlns:a16="http://schemas.microsoft.com/office/drawing/2014/main" id="{1C0B79F1-4944-4170-B215-420D2FAEF92D}"/>
              </a:ext>
            </a:extLst>
          </p:cNvPr>
          <p:cNvSpPr txBox="1"/>
          <p:nvPr/>
        </p:nvSpPr>
        <p:spPr>
          <a:xfrm>
            <a:off x="1422980" y="1657779"/>
            <a:ext cx="2213810" cy="3477875"/>
          </a:xfrm>
          <a:prstGeom prst="rect">
            <a:avLst/>
          </a:prstGeom>
          <a:solidFill>
            <a:schemeClr val="bg2"/>
          </a:solidFill>
          <a:ln>
            <a:solidFill>
              <a:schemeClr val="bg2">
                <a:lumMod val="90000"/>
              </a:schemeClr>
            </a:solidFill>
          </a:ln>
          <a:effectLst>
            <a:outerShdw blurRad="50800" dist="38100" dir="2700000" algn="tl" rotWithShape="0">
              <a:prstClr val="black">
                <a:alpha val="40000"/>
              </a:prstClr>
            </a:outerShdw>
          </a:effectLst>
        </p:spPr>
        <p:txBody>
          <a:bodyPr wrap="square" rtlCol="0">
            <a:spAutoFit/>
          </a:bodyPr>
          <a:lstStyle/>
          <a:p>
            <a:pPr algn="ctr">
              <a:spcBef>
                <a:spcPts val="600"/>
              </a:spcBef>
              <a:spcAft>
                <a:spcPts val="600"/>
              </a:spcAft>
            </a:pPr>
            <a:r>
              <a:rPr lang="en-AU" u="sng" dirty="0">
                <a:solidFill>
                  <a:srgbClr val="0000FF"/>
                </a:solidFill>
              </a:rPr>
              <a:t>RPL Tool Kit</a:t>
            </a:r>
          </a:p>
          <a:p>
            <a:pPr algn="ctr">
              <a:spcBef>
                <a:spcPts val="600"/>
              </a:spcBef>
              <a:spcAft>
                <a:spcPts val="600"/>
              </a:spcAft>
            </a:pPr>
            <a:r>
              <a:rPr lang="en-AU" dirty="0"/>
              <a:t>Self-Evaluation</a:t>
            </a:r>
          </a:p>
          <a:p>
            <a:pPr algn="ctr">
              <a:spcBef>
                <a:spcPts val="600"/>
              </a:spcBef>
              <a:spcAft>
                <a:spcPts val="600"/>
              </a:spcAft>
            </a:pPr>
            <a:r>
              <a:rPr lang="en-AU" dirty="0"/>
              <a:t>Interview/Questions/Competency Conversation</a:t>
            </a:r>
          </a:p>
          <a:p>
            <a:pPr algn="ctr">
              <a:spcBef>
                <a:spcPts val="600"/>
              </a:spcBef>
              <a:spcAft>
                <a:spcPts val="600"/>
              </a:spcAft>
            </a:pPr>
            <a:r>
              <a:rPr lang="en-AU" dirty="0"/>
              <a:t>Demonstrations/ Observations</a:t>
            </a:r>
          </a:p>
          <a:p>
            <a:pPr algn="ctr">
              <a:spcBef>
                <a:spcPts val="600"/>
              </a:spcBef>
              <a:spcAft>
                <a:spcPts val="600"/>
              </a:spcAft>
            </a:pPr>
            <a:r>
              <a:rPr lang="en-AU" dirty="0"/>
              <a:t>Supplementary Third Party Evidence</a:t>
            </a:r>
          </a:p>
        </p:txBody>
      </p:sp>
      <p:sp>
        <p:nvSpPr>
          <p:cNvPr id="19" name="Arrow: Left 18">
            <a:extLst>
              <a:ext uri="{FF2B5EF4-FFF2-40B4-BE49-F238E27FC236}">
                <a16:creationId xmlns:a16="http://schemas.microsoft.com/office/drawing/2014/main" id="{9A94FFAA-30DD-43CF-B545-22948F4BA51B}"/>
              </a:ext>
            </a:extLst>
          </p:cNvPr>
          <p:cNvSpPr/>
          <p:nvPr/>
        </p:nvSpPr>
        <p:spPr>
          <a:xfrm>
            <a:off x="1422979" y="5864291"/>
            <a:ext cx="9366333" cy="176643"/>
          </a:xfrm>
          <a:prstGeom prst="leftArrow">
            <a:avLst/>
          </a:prstGeom>
          <a:solidFill>
            <a:srgbClr val="FF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TextBox 19">
            <a:extLst>
              <a:ext uri="{FF2B5EF4-FFF2-40B4-BE49-F238E27FC236}">
                <a16:creationId xmlns:a16="http://schemas.microsoft.com/office/drawing/2014/main" id="{D9226BFD-2673-4549-9BDE-7493193E52C0}"/>
              </a:ext>
            </a:extLst>
          </p:cNvPr>
          <p:cNvSpPr txBox="1"/>
          <p:nvPr/>
        </p:nvSpPr>
        <p:spPr>
          <a:xfrm>
            <a:off x="10812741" y="5636614"/>
            <a:ext cx="845103" cy="584775"/>
          </a:xfrm>
          <a:prstGeom prst="rect">
            <a:avLst/>
          </a:prstGeom>
          <a:noFill/>
        </p:spPr>
        <p:txBody>
          <a:bodyPr wrap="none" rtlCol="0">
            <a:spAutoFit/>
          </a:bodyPr>
          <a:lstStyle/>
          <a:p>
            <a:r>
              <a:rPr lang="en-AU" sz="3200" dirty="0">
                <a:solidFill>
                  <a:srgbClr val="0000FF"/>
                </a:solidFill>
              </a:rPr>
              <a:t>Job</a:t>
            </a:r>
          </a:p>
        </p:txBody>
      </p:sp>
      <p:sp>
        <p:nvSpPr>
          <p:cNvPr id="21" name="TextBox 20">
            <a:extLst>
              <a:ext uri="{FF2B5EF4-FFF2-40B4-BE49-F238E27FC236}">
                <a16:creationId xmlns:a16="http://schemas.microsoft.com/office/drawing/2014/main" id="{964DBDF6-C75A-40DD-9A84-26513619CF36}"/>
              </a:ext>
            </a:extLst>
          </p:cNvPr>
          <p:cNvSpPr txBox="1"/>
          <p:nvPr/>
        </p:nvSpPr>
        <p:spPr>
          <a:xfrm>
            <a:off x="508946" y="5636613"/>
            <a:ext cx="914033" cy="584775"/>
          </a:xfrm>
          <a:prstGeom prst="rect">
            <a:avLst/>
          </a:prstGeom>
          <a:noFill/>
        </p:spPr>
        <p:txBody>
          <a:bodyPr wrap="none" rtlCol="0">
            <a:spAutoFit/>
          </a:bodyPr>
          <a:lstStyle/>
          <a:p>
            <a:r>
              <a:rPr lang="en-AU" sz="3200" dirty="0">
                <a:solidFill>
                  <a:srgbClr val="0000FF"/>
                </a:solidFill>
              </a:rPr>
              <a:t>Unit</a:t>
            </a:r>
          </a:p>
        </p:txBody>
      </p:sp>
    </p:spTree>
    <p:extLst>
      <p:ext uri="{BB962C8B-B14F-4D97-AF65-F5344CB8AC3E}">
        <p14:creationId xmlns:p14="http://schemas.microsoft.com/office/powerpoint/2010/main" val="3792348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1000"/>
                                        <p:tgtEl>
                                          <p:spTgt spid="19"/>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animEffect transition="in" filter="fade">
                                      <p:cBhvr>
                                        <p:cTn id="35" dur="500"/>
                                        <p:tgtEl>
                                          <p:spTgt spid="1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6" grpId="0" animBg="1"/>
      <p:bldP spid="17" grpId="0" animBg="1"/>
      <p:bldP spid="18" grpId="0" animBg="1"/>
      <p:bldP spid="19" grpId="0" animBg="1"/>
      <p:bldP spid="20" grpId="0"/>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880D9690-C9EE-4EA1-99F3-422163A7F938}"/>
              </a:ext>
            </a:extLst>
          </p:cNvPr>
          <p:cNvSpPr txBox="1"/>
          <p:nvPr/>
        </p:nvSpPr>
        <p:spPr>
          <a:xfrm>
            <a:off x="231715" y="1817210"/>
            <a:ext cx="3980461" cy="2554545"/>
          </a:xfrm>
          <a:prstGeom prst="rect">
            <a:avLst/>
          </a:prstGeom>
          <a:solidFill>
            <a:schemeClr val="accent2">
              <a:lumMod val="20000"/>
              <a:lumOff val="80000"/>
            </a:schemeClr>
          </a:solidFill>
          <a:ln>
            <a:solidFill>
              <a:schemeClr val="bg1"/>
            </a:solidFill>
          </a:ln>
          <a:effectLst>
            <a:outerShdw blurRad="50800" dist="38100" dir="8100000" algn="tr" rotWithShape="0">
              <a:prstClr val="black">
                <a:alpha val="40000"/>
              </a:prstClr>
            </a:outerShdw>
          </a:effectLst>
        </p:spPr>
        <p:txBody>
          <a:bodyPr wrap="square">
            <a:spAutoFit/>
          </a:bodyPr>
          <a:lstStyle/>
          <a:p>
            <a:pPr algn="ctr"/>
            <a:r>
              <a:rPr lang="en-AU" sz="1600" dirty="0">
                <a:solidFill>
                  <a:schemeClr val="accent2">
                    <a:lumMod val="50000"/>
                  </a:schemeClr>
                </a:solidFill>
              </a:rPr>
              <a:t>Means that one size does NOT fit all.  </a:t>
            </a:r>
            <a:r>
              <a:rPr lang="en-AU" sz="1600" b="1" dirty="0">
                <a:solidFill>
                  <a:schemeClr val="accent2">
                    <a:lumMod val="50000"/>
                  </a:schemeClr>
                </a:solidFill>
              </a:rPr>
              <a:t>It isn’t fair to assume all learners will be able to achieve competency using the tools.   </a:t>
            </a:r>
            <a:r>
              <a:rPr lang="en-AU" sz="1600" dirty="0">
                <a:solidFill>
                  <a:schemeClr val="accent2">
                    <a:lumMod val="50000"/>
                  </a:schemeClr>
                </a:solidFill>
              </a:rPr>
              <a:t>Being fair means showing no bias or prejudice across the tools and adapting applicable methods to enable fairness across the range of learners, depending on their identified needs.  How can you ensure that this tool/method is adaptable or that there are alternative tools in place?</a:t>
            </a:r>
          </a:p>
        </p:txBody>
      </p:sp>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31715" y="333541"/>
            <a:ext cx="6100074" cy="1323439"/>
          </a:xfrm>
        </p:spPr>
        <p:txBody>
          <a:bodyPr>
            <a:noAutofit/>
          </a:bodyPr>
          <a:lstStyle/>
          <a:p>
            <a:pPr>
              <a:lnSpc>
                <a:spcPct val="100000"/>
              </a:lnSpc>
              <a:spcBef>
                <a:spcPts val="1200"/>
              </a:spcBef>
              <a:spcAft>
                <a:spcPts val="1200"/>
              </a:spcAft>
            </a:pPr>
            <a:r>
              <a:rPr lang="en-GB" dirty="0"/>
              <a:t>Design the Assessment Tool</a:t>
            </a:r>
            <a:br>
              <a:rPr lang="en-GB" dirty="0"/>
            </a:br>
            <a:r>
              <a:rPr lang="en-GB" sz="2000" dirty="0">
                <a:solidFill>
                  <a:schemeClr val="accent4"/>
                </a:solidFill>
              </a:rPr>
              <a:t>Selecting Assessment Methods </a:t>
            </a:r>
            <a:br>
              <a:rPr lang="en-GB" sz="2000" dirty="0">
                <a:solidFill>
                  <a:schemeClr val="accent4"/>
                </a:solidFill>
              </a:rPr>
            </a:br>
            <a:r>
              <a:rPr lang="en-GB" sz="2000" dirty="0">
                <a:solidFill>
                  <a:schemeClr val="tx1"/>
                </a:solidFill>
                <a:latin typeface="+mn-lt"/>
              </a:rPr>
              <a:t>…. that meet the </a:t>
            </a:r>
            <a:r>
              <a:rPr lang="en-GB" sz="2000" dirty="0">
                <a:solidFill>
                  <a:schemeClr val="accent5">
                    <a:lumMod val="75000"/>
                  </a:schemeClr>
                </a:solidFill>
                <a:latin typeface="+mn-lt"/>
              </a:rPr>
              <a:t>principles of assessment</a:t>
            </a:r>
          </a:p>
        </p:txBody>
      </p:sp>
      <p:sp>
        <p:nvSpPr>
          <p:cNvPr id="11" name="TextBox 10">
            <a:extLst>
              <a:ext uri="{FF2B5EF4-FFF2-40B4-BE49-F238E27FC236}">
                <a16:creationId xmlns:a16="http://schemas.microsoft.com/office/drawing/2014/main" id="{377000D8-8899-472D-BABB-8D84DAC9168D}"/>
              </a:ext>
            </a:extLst>
          </p:cNvPr>
          <p:cNvSpPr txBox="1"/>
          <p:nvPr/>
        </p:nvSpPr>
        <p:spPr>
          <a:xfrm>
            <a:off x="7465810" y="584060"/>
            <a:ext cx="3299364" cy="1815882"/>
          </a:xfrm>
          <a:prstGeom prst="rect">
            <a:avLst/>
          </a:prstGeom>
          <a:solidFill>
            <a:schemeClr val="accent1">
              <a:lumMod val="20000"/>
              <a:lumOff val="80000"/>
            </a:schemeClr>
          </a:solidFill>
          <a:ln>
            <a:solidFill>
              <a:schemeClr val="bg1"/>
            </a:solidFill>
          </a:ln>
          <a:effectLst>
            <a:outerShdw blurRad="50800" dist="38100" dir="2700000" algn="tl" rotWithShape="0">
              <a:prstClr val="black">
                <a:alpha val="40000"/>
              </a:prstClr>
            </a:outerShdw>
          </a:effectLst>
        </p:spPr>
        <p:txBody>
          <a:bodyPr wrap="square">
            <a:spAutoFit/>
          </a:bodyPr>
          <a:lstStyle/>
          <a:p>
            <a:pPr algn="ctr"/>
            <a:r>
              <a:rPr lang="en-AU" sz="1600" dirty="0">
                <a:solidFill>
                  <a:srgbClr val="002060"/>
                </a:solidFill>
              </a:rPr>
              <a:t>will this tool accurately represent the component requirements e.g. unit, industry, and other contextual considerations at the relevant AQF level? Can you map this tool and its associated method to show clear alignment?</a:t>
            </a:r>
          </a:p>
        </p:txBody>
      </p:sp>
      <p:sp>
        <p:nvSpPr>
          <p:cNvPr id="13" name="TextBox 12">
            <a:extLst>
              <a:ext uri="{FF2B5EF4-FFF2-40B4-BE49-F238E27FC236}">
                <a16:creationId xmlns:a16="http://schemas.microsoft.com/office/drawing/2014/main" id="{B7FF24D4-8F74-4587-9F68-3E576F7429EE}"/>
              </a:ext>
            </a:extLst>
          </p:cNvPr>
          <p:cNvSpPr txBox="1"/>
          <p:nvPr/>
        </p:nvSpPr>
        <p:spPr>
          <a:xfrm>
            <a:off x="8565464" y="4139272"/>
            <a:ext cx="3444348" cy="2062103"/>
          </a:xfrm>
          <a:prstGeom prst="rect">
            <a:avLst/>
          </a:prstGeom>
          <a:solidFill>
            <a:schemeClr val="accent6">
              <a:lumMod val="20000"/>
              <a:lumOff val="80000"/>
            </a:schemeClr>
          </a:solidFill>
          <a:ln>
            <a:solidFill>
              <a:schemeClr val="bg1"/>
            </a:solidFill>
          </a:ln>
          <a:effectLst>
            <a:outerShdw blurRad="50800" dist="38100" dir="2700000" algn="tl" rotWithShape="0">
              <a:prstClr val="black">
                <a:alpha val="40000"/>
              </a:prstClr>
            </a:outerShdw>
          </a:effectLst>
        </p:spPr>
        <p:txBody>
          <a:bodyPr wrap="square">
            <a:spAutoFit/>
          </a:bodyPr>
          <a:lstStyle/>
          <a:p>
            <a:pPr algn="ctr"/>
            <a:r>
              <a:rPr lang="en-AU" sz="1600" dirty="0">
                <a:solidFill>
                  <a:schemeClr val="accent6">
                    <a:lumMod val="50000"/>
                  </a:schemeClr>
                </a:solidFill>
              </a:rPr>
              <a:t>The tool must present reliable instructions that are clear, consistent and easily understood that enable the learner to demonstrate satisfactory evidence and enable the assessor to make ‘correct’ judgments using the assigned method.</a:t>
            </a:r>
          </a:p>
        </p:txBody>
      </p:sp>
      <p:sp>
        <p:nvSpPr>
          <p:cNvPr id="15" name="TextBox 14">
            <a:extLst>
              <a:ext uri="{FF2B5EF4-FFF2-40B4-BE49-F238E27FC236}">
                <a16:creationId xmlns:a16="http://schemas.microsoft.com/office/drawing/2014/main" id="{8A758BD7-9CE6-46E5-8685-8BD6EA313439}"/>
              </a:ext>
            </a:extLst>
          </p:cNvPr>
          <p:cNvSpPr txBox="1"/>
          <p:nvPr/>
        </p:nvSpPr>
        <p:spPr>
          <a:xfrm>
            <a:off x="1904362" y="4842561"/>
            <a:ext cx="4292480" cy="1323439"/>
          </a:xfrm>
          <a:prstGeom prst="rect">
            <a:avLst/>
          </a:prstGeom>
          <a:solidFill>
            <a:schemeClr val="accent5">
              <a:lumMod val="20000"/>
              <a:lumOff val="80000"/>
            </a:schemeClr>
          </a:solidFill>
          <a:ln>
            <a:solidFill>
              <a:schemeClr val="bg1"/>
            </a:solidFill>
          </a:ln>
          <a:effectLst>
            <a:outerShdw blurRad="50800" dist="38100" dir="8100000" algn="tr" rotWithShape="0">
              <a:prstClr val="black">
                <a:alpha val="40000"/>
              </a:prstClr>
            </a:outerShdw>
          </a:effectLst>
        </p:spPr>
        <p:txBody>
          <a:bodyPr wrap="square">
            <a:spAutoFit/>
          </a:bodyPr>
          <a:lstStyle/>
          <a:p>
            <a:pPr algn="ctr"/>
            <a:r>
              <a:rPr lang="en-AU" sz="1600" dirty="0">
                <a:solidFill>
                  <a:schemeClr val="accent5">
                    <a:lumMod val="50000"/>
                  </a:schemeClr>
                </a:solidFill>
              </a:rPr>
              <a:t>Does the tool allow for foreseen and unforeseen adjustments?  Are there other methods in which the activity can be assessed so as not to disadvantage any learner.</a:t>
            </a:r>
          </a:p>
        </p:txBody>
      </p:sp>
      <p:graphicFrame>
        <p:nvGraphicFramePr>
          <p:cNvPr id="9" name="Diagram 8">
            <a:extLst>
              <a:ext uri="{FF2B5EF4-FFF2-40B4-BE49-F238E27FC236}">
                <a16:creationId xmlns:a16="http://schemas.microsoft.com/office/drawing/2014/main" id="{D7A0CF28-4909-40A3-A333-E6FD828A7AA5}"/>
              </a:ext>
            </a:extLst>
          </p:cNvPr>
          <p:cNvGraphicFramePr/>
          <p:nvPr/>
        </p:nvGraphicFramePr>
        <p:xfrm>
          <a:off x="2723431" y="78270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7079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1+#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fill="hold"/>
                                        <p:tgtEl>
                                          <p:spTgt spid="13"/>
                                        </p:tgtEl>
                                        <p:attrNameLst>
                                          <p:attrName>ppt_x</p:attrName>
                                        </p:attrNameLst>
                                      </p:cBhvr>
                                      <p:tavLst>
                                        <p:tav tm="0">
                                          <p:val>
                                            <p:strVal val="1+#ppt_w/2"/>
                                          </p:val>
                                        </p:tav>
                                        <p:tav tm="100000">
                                          <p:val>
                                            <p:strVal val="#ppt_x"/>
                                          </p:val>
                                        </p:tav>
                                      </p:tavLst>
                                    </p:anim>
                                    <p:anim calcmode="lin" valueType="num">
                                      <p:cBhvr additive="base">
                                        <p:cTn id="1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0-#ppt_w/2"/>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1000" fill="hold"/>
                                        <p:tgtEl>
                                          <p:spTgt spid="17"/>
                                        </p:tgtEl>
                                        <p:attrNameLst>
                                          <p:attrName>ppt_x</p:attrName>
                                        </p:attrNameLst>
                                      </p:cBhvr>
                                      <p:tavLst>
                                        <p:tav tm="0">
                                          <p:val>
                                            <p:strVal val="0-#ppt_w/2"/>
                                          </p:val>
                                        </p:tav>
                                        <p:tav tm="100000">
                                          <p:val>
                                            <p:strVal val="#ppt_x"/>
                                          </p:val>
                                        </p:tav>
                                      </p:tavLst>
                                    </p:anim>
                                    <p:anim calcmode="lin" valueType="num">
                                      <p:cBhvr additive="base">
                                        <p:cTn id="26"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13" grpId="0" animBg="1"/>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AB3EB-0A63-4198-9C21-5D0C984B12AC}"/>
              </a:ext>
            </a:extLst>
          </p:cNvPr>
          <p:cNvSpPr>
            <a:spLocks noGrp="1"/>
          </p:cNvSpPr>
          <p:nvPr>
            <p:ph type="title"/>
          </p:nvPr>
        </p:nvSpPr>
        <p:spPr>
          <a:xfrm>
            <a:off x="292100" y="265093"/>
            <a:ext cx="10533216" cy="954107"/>
          </a:xfrm>
        </p:spPr>
        <p:txBody>
          <a:bodyPr>
            <a:noAutofit/>
          </a:bodyPr>
          <a:lstStyle/>
          <a:p>
            <a:pPr>
              <a:lnSpc>
                <a:spcPct val="100000"/>
              </a:lnSpc>
              <a:spcBef>
                <a:spcPts val="600"/>
              </a:spcBef>
              <a:spcAft>
                <a:spcPts val="600"/>
              </a:spcAft>
            </a:pPr>
            <a:r>
              <a:rPr lang="en-GB" dirty="0"/>
              <a:t>Design the Assessment Tool </a:t>
            </a:r>
            <a:br>
              <a:rPr lang="en-GB" dirty="0"/>
            </a:br>
            <a:r>
              <a:rPr lang="en-GB" sz="2000" dirty="0">
                <a:solidFill>
                  <a:schemeClr val="accent4"/>
                </a:solidFill>
              </a:rPr>
              <a:t>Considering how assessment instruments are administered</a:t>
            </a:r>
          </a:p>
        </p:txBody>
      </p:sp>
      <p:grpSp>
        <p:nvGrpSpPr>
          <p:cNvPr id="35" name="Group 34">
            <a:extLst>
              <a:ext uri="{FF2B5EF4-FFF2-40B4-BE49-F238E27FC236}">
                <a16:creationId xmlns:a16="http://schemas.microsoft.com/office/drawing/2014/main" id="{8D06ED1B-FA90-4A02-8294-EB2E94F67184}"/>
              </a:ext>
            </a:extLst>
          </p:cNvPr>
          <p:cNvGrpSpPr/>
          <p:nvPr/>
        </p:nvGrpSpPr>
        <p:grpSpPr>
          <a:xfrm>
            <a:off x="9252156" y="3183503"/>
            <a:ext cx="2807438" cy="3621424"/>
            <a:chOff x="9372558" y="3170518"/>
            <a:chExt cx="2687035" cy="3489074"/>
          </a:xfrm>
        </p:grpSpPr>
        <p:pic>
          <p:nvPicPr>
            <p:cNvPr id="36" name="Picture 35">
              <a:extLst>
                <a:ext uri="{FF2B5EF4-FFF2-40B4-BE49-F238E27FC236}">
                  <a16:creationId xmlns:a16="http://schemas.microsoft.com/office/drawing/2014/main" id="{70A9120E-CBFC-4068-8D23-B42B15AEE9F0}"/>
                </a:ext>
              </a:extLst>
            </p:cNvPr>
            <p:cNvPicPr>
              <a:picLocks noChangeAspect="1"/>
            </p:cNvPicPr>
            <p:nvPr/>
          </p:nvPicPr>
          <p:blipFill>
            <a:blip r:embed="rId3"/>
            <a:stretch>
              <a:fillRect/>
            </a:stretch>
          </p:blipFill>
          <p:spPr>
            <a:xfrm>
              <a:off x="11008637" y="5055079"/>
              <a:ext cx="1050956" cy="1604513"/>
            </a:xfrm>
            <a:prstGeom prst="rect">
              <a:avLst/>
            </a:prstGeom>
          </p:spPr>
        </p:pic>
        <p:pic>
          <p:nvPicPr>
            <p:cNvPr id="37" name="Picture 36">
              <a:extLst>
                <a:ext uri="{FF2B5EF4-FFF2-40B4-BE49-F238E27FC236}">
                  <a16:creationId xmlns:a16="http://schemas.microsoft.com/office/drawing/2014/main" id="{80CCE299-80C4-4D8C-8C5D-7D85144EC650}"/>
                </a:ext>
              </a:extLst>
            </p:cNvPr>
            <p:cNvPicPr>
              <a:picLocks noChangeAspect="1"/>
            </p:cNvPicPr>
            <p:nvPr/>
          </p:nvPicPr>
          <p:blipFill>
            <a:blip r:embed="rId4"/>
            <a:stretch>
              <a:fillRect/>
            </a:stretch>
          </p:blipFill>
          <p:spPr>
            <a:xfrm flipH="1">
              <a:off x="9372558" y="3170518"/>
              <a:ext cx="2385291" cy="2385291"/>
            </a:xfrm>
            <a:prstGeom prst="rect">
              <a:avLst/>
            </a:prstGeom>
          </p:spPr>
        </p:pic>
        <p:sp>
          <p:nvSpPr>
            <p:cNvPr id="38" name="TextBox 37">
              <a:extLst>
                <a:ext uri="{FF2B5EF4-FFF2-40B4-BE49-F238E27FC236}">
                  <a16:creationId xmlns:a16="http://schemas.microsoft.com/office/drawing/2014/main" id="{ADCFF7E3-10C4-44CC-A509-D31727AB03EE}"/>
                </a:ext>
              </a:extLst>
            </p:cNvPr>
            <p:cNvSpPr txBox="1"/>
            <p:nvPr/>
          </p:nvSpPr>
          <p:spPr>
            <a:xfrm>
              <a:off x="9769896" y="3474242"/>
              <a:ext cx="1494389" cy="954107"/>
            </a:xfrm>
            <a:prstGeom prst="rect">
              <a:avLst/>
            </a:prstGeom>
            <a:noFill/>
          </p:spPr>
          <p:txBody>
            <a:bodyPr wrap="square" rtlCol="0">
              <a:spAutoFit/>
            </a:bodyPr>
            <a:lstStyle/>
            <a:p>
              <a:pPr algn="ctr"/>
              <a:r>
                <a:rPr lang="en-AU" sz="1400" dirty="0"/>
                <a:t>What is given to the students, when, how and by whom?</a:t>
              </a:r>
            </a:p>
          </p:txBody>
        </p:sp>
      </p:grpSp>
      <p:sp>
        <p:nvSpPr>
          <p:cNvPr id="11" name="TextBox 10">
            <a:extLst>
              <a:ext uri="{FF2B5EF4-FFF2-40B4-BE49-F238E27FC236}">
                <a16:creationId xmlns:a16="http://schemas.microsoft.com/office/drawing/2014/main" id="{2A3B5B87-E706-43AC-A887-59C3A924781E}"/>
              </a:ext>
            </a:extLst>
          </p:cNvPr>
          <p:cNvSpPr txBox="1"/>
          <p:nvPr/>
        </p:nvSpPr>
        <p:spPr>
          <a:xfrm>
            <a:off x="292100" y="1237595"/>
            <a:ext cx="11260803" cy="369332"/>
          </a:xfrm>
          <a:prstGeom prst="rect">
            <a:avLst/>
          </a:prstGeom>
          <a:noFill/>
        </p:spPr>
        <p:txBody>
          <a:bodyPr wrap="square" rtlCol="0">
            <a:spAutoFit/>
          </a:bodyPr>
          <a:lstStyle/>
          <a:p>
            <a:r>
              <a:rPr lang="en-AU" dirty="0"/>
              <a:t>The application of task requirements in context and over time, taking into account ….</a:t>
            </a:r>
          </a:p>
        </p:txBody>
      </p:sp>
      <p:sp>
        <p:nvSpPr>
          <p:cNvPr id="33" name="TextBox 32">
            <a:extLst>
              <a:ext uri="{FF2B5EF4-FFF2-40B4-BE49-F238E27FC236}">
                <a16:creationId xmlns:a16="http://schemas.microsoft.com/office/drawing/2014/main" id="{0DCC218C-DFFA-472A-B5F5-F69F8A47F594}"/>
              </a:ext>
            </a:extLst>
          </p:cNvPr>
          <p:cNvSpPr txBox="1"/>
          <p:nvPr/>
        </p:nvSpPr>
        <p:spPr>
          <a:xfrm>
            <a:off x="5922501" y="1816509"/>
            <a:ext cx="4902815" cy="3585597"/>
          </a:xfrm>
          <a:prstGeom prst="rect">
            <a:avLst/>
          </a:prstGeom>
          <a:noFill/>
        </p:spPr>
        <p:txBody>
          <a:bodyPr wrap="square">
            <a:spAutoFit/>
          </a:bodyPr>
          <a:lstStyle/>
          <a:p>
            <a:pPr>
              <a:spcBef>
                <a:spcPts val="600"/>
              </a:spcBef>
              <a:spcAft>
                <a:spcPts val="600"/>
              </a:spcAft>
            </a:pPr>
            <a:r>
              <a:rPr lang="en-AU" b="1" dirty="0">
                <a:solidFill>
                  <a:schemeClr val="accent1"/>
                </a:solidFill>
              </a:rPr>
              <a:t>How</a:t>
            </a:r>
          </a:p>
          <a:p>
            <a:pPr marL="285750" indent="-285750">
              <a:spcBef>
                <a:spcPts val="600"/>
              </a:spcBef>
              <a:spcAft>
                <a:spcPts val="600"/>
              </a:spcAft>
              <a:buFont typeface="Arial" panose="020B0604020202020204" pitchFamily="34" charset="0"/>
              <a:buChar char="•"/>
            </a:pPr>
            <a:r>
              <a:rPr lang="en-AU" dirty="0"/>
              <a:t>Platforms used for communication, issue and application</a:t>
            </a:r>
          </a:p>
          <a:p>
            <a:pPr marL="285750" indent="-285750">
              <a:spcBef>
                <a:spcPts val="600"/>
              </a:spcBef>
              <a:spcAft>
                <a:spcPts val="600"/>
              </a:spcAft>
              <a:buFont typeface="Arial" panose="020B0604020202020204" pitchFamily="34" charset="0"/>
              <a:buChar char="•"/>
            </a:pPr>
            <a:r>
              <a:rPr lang="en-AU" dirty="0"/>
              <a:t>Face to face, via a third party, online etc</a:t>
            </a:r>
          </a:p>
          <a:p>
            <a:pPr>
              <a:spcBef>
                <a:spcPts val="1200"/>
              </a:spcBef>
              <a:spcAft>
                <a:spcPts val="600"/>
              </a:spcAft>
            </a:pPr>
            <a:r>
              <a:rPr lang="en-AU" b="1" dirty="0">
                <a:solidFill>
                  <a:schemeClr val="accent1"/>
                </a:solidFill>
              </a:rPr>
              <a:t>By whom</a:t>
            </a:r>
          </a:p>
          <a:p>
            <a:pPr marL="285750" indent="-285750">
              <a:spcBef>
                <a:spcPts val="600"/>
              </a:spcBef>
              <a:spcAft>
                <a:spcPts val="600"/>
              </a:spcAft>
              <a:buFont typeface="Arial" panose="020B0604020202020204" pitchFamily="34" charset="0"/>
              <a:buChar char="•"/>
            </a:pPr>
            <a:r>
              <a:rPr lang="en-AU" dirty="0"/>
              <a:t>The assessor</a:t>
            </a:r>
          </a:p>
          <a:p>
            <a:pPr marL="285750" indent="-285750">
              <a:spcBef>
                <a:spcPts val="600"/>
              </a:spcBef>
              <a:spcAft>
                <a:spcPts val="600"/>
              </a:spcAft>
              <a:buFont typeface="Arial" panose="020B0604020202020204" pitchFamily="34" charset="0"/>
              <a:buChar char="•"/>
            </a:pPr>
            <a:r>
              <a:rPr lang="en-AU" dirty="0"/>
              <a:t>The third party</a:t>
            </a:r>
          </a:p>
          <a:p>
            <a:pPr marL="285750" indent="-285750">
              <a:spcBef>
                <a:spcPts val="600"/>
              </a:spcBef>
              <a:spcAft>
                <a:spcPts val="600"/>
              </a:spcAft>
              <a:buFont typeface="Arial" panose="020B0604020202020204" pitchFamily="34" charset="0"/>
              <a:buChar char="•"/>
            </a:pPr>
            <a:r>
              <a:rPr lang="en-AU" dirty="0"/>
              <a:t>Other e.g. pre-determined progressive online access</a:t>
            </a:r>
          </a:p>
        </p:txBody>
      </p:sp>
      <p:sp>
        <p:nvSpPr>
          <p:cNvPr id="34" name="TextBox 33">
            <a:extLst>
              <a:ext uri="{FF2B5EF4-FFF2-40B4-BE49-F238E27FC236}">
                <a16:creationId xmlns:a16="http://schemas.microsoft.com/office/drawing/2014/main" id="{95F0DF66-009F-4B5C-9360-E6BECC2A8183}"/>
              </a:ext>
            </a:extLst>
          </p:cNvPr>
          <p:cNvSpPr txBox="1"/>
          <p:nvPr/>
        </p:nvSpPr>
        <p:spPr>
          <a:xfrm>
            <a:off x="334298" y="1816509"/>
            <a:ext cx="5331952" cy="4355038"/>
          </a:xfrm>
          <a:prstGeom prst="rect">
            <a:avLst/>
          </a:prstGeom>
          <a:noFill/>
        </p:spPr>
        <p:txBody>
          <a:bodyPr wrap="square">
            <a:spAutoFit/>
          </a:bodyPr>
          <a:lstStyle/>
          <a:p>
            <a:pPr>
              <a:spcBef>
                <a:spcPts val="600"/>
              </a:spcBef>
              <a:spcAft>
                <a:spcPts val="600"/>
              </a:spcAft>
            </a:pPr>
            <a:r>
              <a:rPr lang="en-AU" sz="2000" b="1" dirty="0">
                <a:solidFill>
                  <a:schemeClr val="accent1"/>
                </a:solidFill>
              </a:rPr>
              <a:t>What </a:t>
            </a:r>
          </a:p>
          <a:p>
            <a:pPr marL="285750" indent="-285750">
              <a:spcBef>
                <a:spcPts val="600"/>
              </a:spcBef>
              <a:spcAft>
                <a:spcPts val="600"/>
              </a:spcAft>
              <a:buFont typeface="Arial" panose="020B0604020202020204" pitchFamily="34" charset="0"/>
              <a:buChar char="•"/>
            </a:pPr>
            <a:r>
              <a:rPr lang="en-AU" dirty="0"/>
              <a:t>Assessment Activities/Tasks</a:t>
            </a:r>
          </a:p>
          <a:p>
            <a:pPr marL="285750" indent="-285750">
              <a:spcBef>
                <a:spcPts val="600"/>
              </a:spcBef>
              <a:spcAft>
                <a:spcPts val="600"/>
              </a:spcAft>
              <a:buFont typeface="Arial" panose="020B0604020202020204" pitchFamily="34" charset="0"/>
              <a:buChar char="•"/>
            </a:pPr>
            <a:r>
              <a:rPr lang="en-AU" dirty="0"/>
              <a:t>Outline of the Evidence to be gathered</a:t>
            </a:r>
          </a:p>
          <a:p>
            <a:pPr marL="285750" indent="-285750">
              <a:spcBef>
                <a:spcPts val="600"/>
              </a:spcBef>
              <a:spcAft>
                <a:spcPts val="600"/>
              </a:spcAft>
              <a:buFont typeface="Arial" panose="020B0604020202020204" pitchFamily="34" charset="0"/>
              <a:buChar char="•"/>
            </a:pPr>
            <a:r>
              <a:rPr lang="en-AU" dirty="0"/>
              <a:t>Criteria to judge evidence against</a:t>
            </a:r>
          </a:p>
          <a:p>
            <a:pPr>
              <a:spcBef>
                <a:spcPts val="600"/>
              </a:spcBef>
              <a:spcAft>
                <a:spcPts val="600"/>
              </a:spcAft>
            </a:pPr>
            <a:r>
              <a:rPr lang="en-AU" sz="2000" b="1" dirty="0">
                <a:solidFill>
                  <a:schemeClr val="accent1"/>
                </a:solidFill>
              </a:rPr>
              <a:t>When </a:t>
            </a:r>
          </a:p>
          <a:p>
            <a:pPr marL="285750" indent="-285750">
              <a:spcBef>
                <a:spcPts val="600"/>
              </a:spcBef>
              <a:spcAft>
                <a:spcPts val="600"/>
              </a:spcAft>
              <a:buFont typeface="Arial" panose="020B0604020202020204" pitchFamily="34" charset="0"/>
              <a:buChar char="•"/>
            </a:pPr>
            <a:r>
              <a:rPr lang="en-AU" dirty="0"/>
              <a:t>Scheduling (Theory steps prior to practical performance)</a:t>
            </a:r>
          </a:p>
          <a:p>
            <a:pPr marL="285750" indent="-285750">
              <a:spcBef>
                <a:spcPts val="600"/>
              </a:spcBef>
              <a:spcAft>
                <a:spcPts val="600"/>
              </a:spcAft>
              <a:buFont typeface="Arial" panose="020B0604020202020204" pitchFamily="34" charset="0"/>
              <a:buChar char="•"/>
            </a:pPr>
            <a:r>
              <a:rPr lang="en-AU" dirty="0"/>
              <a:t>Methods applied (may be dependent upon location access and third party availability)</a:t>
            </a:r>
          </a:p>
          <a:p>
            <a:pPr marL="285750" indent="-285750">
              <a:spcBef>
                <a:spcPts val="600"/>
              </a:spcBef>
              <a:spcAft>
                <a:spcPts val="600"/>
              </a:spcAft>
              <a:buFont typeface="Arial" panose="020B0604020202020204" pitchFamily="34" charset="0"/>
              <a:buChar char="•"/>
            </a:pPr>
            <a:r>
              <a:rPr lang="en-AU" dirty="0"/>
              <a:t>Pre-requisite achievement</a:t>
            </a:r>
          </a:p>
          <a:p>
            <a:endParaRPr lang="en-AU" dirty="0"/>
          </a:p>
        </p:txBody>
      </p:sp>
    </p:spTree>
    <p:extLst>
      <p:ext uri="{BB962C8B-B14F-4D97-AF65-F5344CB8AC3E}">
        <p14:creationId xmlns:p14="http://schemas.microsoft.com/office/powerpoint/2010/main" val="97439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EF4811-DAB0-3C4E-84B3-58589B3097CE}"/>
              </a:ext>
            </a:extLst>
          </p:cNvPr>
          <p:cNvSpPr>
            <a:spLocks noGrp="1"/>
          </p:cNvSpPr>
          <p:nvPr>
            <p:ph type="title"/>
          </p:nvPr>
        </p:nvSpPr>
        <p:spPr>
          <a:xfrm>
            <a:off x="292100" y="562634"/>
            <a:ext cx="11146526" cy="482600"/>
          </a:xfrm>
        </p:spPr>
        <p:txBody>
          <a:bodyPr>
            <a:normAutofit fontScale="90000"/>
          </a:bodyPr>
          <a:lstStyle/>
          <a:p>
            <a:pPr marL="0" indent="0" algn="l">
              <a:lnSpc>
                <a:spcPct val="100000"/>
              </a:lnSpc>
              <a:buNone/>
            </a:pPr>
            <a:r>
              <a:rPr lang="en-GB" sz="2800" b="1" dirty="0"/>
              <a:t>TAEASS502 Design and Develop Assessment Tools – Two Parts</a:t>
            </a:r>
          </a:p>
        </p:txBody>
      </p:sp>
      <p:sp>
        <p:nvSpPr>
          <p:cNvPr id="7" name="Content Placeholder 6">
            <a:extLst>
              <a:ext uri="{FF2B5EF4-FFF2-40B4-BE49-F238E27FC236}">
                <a16:creationId xmlns:a16="http://schemas.microsoft.com/office/drawing/2014/main" id="{DBCA13DA-E430-1E4C-BD6C-B1B88E790AAB}"/>
              </a:ext>
            </a:extLst>
          </p:cNvPr>
          <p:cNvSpPr>
            <a:spLocks noGrp="1"/>
          </p:cNvSpPr>
          <p:nvPr>
            <p:ph sz="quarter" idx="10"/>
          </p:nvPr>
        </p:nvSpPr>
        <p:spPr>
          <a:xfrm>
            <a:off x="386991" y="1959154"/>
            <a:ext cx="11250043" cy="4336212"/>
          </a:xfrm>
        </p:spPr>
        <p:txBody>
          <a:bodyPr>
            <a:normAutofit fontScale="77500" lnSpcReduction="20000"/>
          </a:bodyPr>
          <a:lstStyle/>
          <a:p>
            <a:pPr marL="0" indent="0">
              <a:lnSpc>
                <a:spcPct val="120000"/>
              </a:lnSpc>
              <a:spcBef>
                <a:spcPts val="600"/>
              </a:spcBef>
              <a:spcAft>
                <a:spcPts val="600"/>
              </a:spcAft>
              <a:buNone/>
            </a:pPr>
            <a:r>
              <a:rPr lang="en-AU" sz="2900" b="1" dirty="0"/>
              <a:t>Application: </a:t>
            </a:r>
            <a:r>
              <a:rPr lang="en-AU" sz="2900" dirty="0"/>
              <a:t>“Design and develop assessment tools </a:t>
            </a:r>
            <a:r>
              <a:rPr lang="en-AU" sz="2900" b="1" dirty="0">
                <a:solidFill>
                  <a:schemeClr val="accent5"/>
                </a:solidFill>
              </a:rPr>
              <a:t>used to guide the collection of quality evidence</a:t>
            </a:r>
            <a:r>
              <a:rPr lang="en-AU" sz="2900" dirty="0"/>
              <a:t>, including their application in formative, summative and recognition of prior learning (RPL) assessment.”</a:t>
            </a:r>
          </a:p>
          <a:p>
            <a:pPr marL="0" indent="0">
              <a:lnSpc>
                <a:spcPct val="120000"/>
              </a:lnSpc>
              <a:spcBef>
                <a:spcPts val="600"/>
              </a:spcBef>
              <a:spcAft>
                <a:spcPts val="600"/>
              </a:spcAft>
              <a:buNone/>
            </a:pPr>
            <a:r>
              <a:rPr lang="en-GB" sz="2900" b="1" dirty="0">
                <a:solidFill>
                  <a:schemeClr val="accent2"/>
                </a:solidFill>
              </a:rPr>
              <a:t>Part One (Now)</a:t>
            </a:r>
          </a:p>
          <a:p>
            <a:pPr marL="457200" indent="-457200">
              <a:lnSpc>
                <a:spcPct val="120000"/>
              </a:lnSpc>
              <a:spcBef>
                <a:spcPts val="600"/>
              </a:spcBef>
              <a:spcAft>
                <a:spcPts val="600"/>
              </a:spcAft>
              <a:buAutoNum type="arabicPeriod"/>
            </a:pPr>
            <a:r>
              <a:rPr lang="en-GB" sz="2900" b="1" dirty="0">
                <a:solidFill>
                  <a:schemeClr val="bg2">
                    <a:lumMod val="75000"/>
                  </a:schemeClr>
                </a:solidFill>
              </a:rPr>
              <a:t>Determine the focus of the assessment tool</a:t>
            </a:r>
          </a:p>
          <a:p>
            <a:pPr marL="457200" indent="-457200">
              <a:lnSpc>
                <a:spcPct val="120000"/>
              </a:lnSpc>
              <a:spcBef>
                <a:spcPts val="600"/>
              </a:spcBef>
              <a:spcAft>
                <a:spcPts val="600"/>
              </a:spcAft>
              <a:buFont typeface="Arial" panose="020B0604020202020204" pitchFamily="34" charset="0"/>
              <a:buAutoNum type="arabicPeriod"/>
            </a:pPr>
            <a:r>
              <a:rPr lang="en-GB" sz="2900" b="1" dirty="0">
                <a:solidFill>
                  <a:schemeClr val="bg2">
                    <a:lumMod val="75000"/>
                  </a:schemeClr>
                </a:solidFill>
              </a:rPr>
              <a:t>Design the assessment tool</a:t>
            </a:r>
          </a:p>
          <a:p>
            <a:pPr marL="0" indent="0">
              <a:lnSpc>
                <a:spcPct val="120000"/>
              </a:lnSpc>
              <a:spcBef>
                <a:spcPts val="600"/>
              </a:spcBef>
              <a:spcAft>
                <a:spcPts val="600"/>
              </a:spcAft>
              <a:buNone/>
            </a:pPr>
            <a:r>
              <a:rPr lang="en-GB" sz="2900" b="1" dirty="0">
                <a:solidFill>
                  <a:schemeClr val="accent2"/>
                </a:solidFill>
              </a:rPr>
              <a:t>Part Two (Tomorrow)</a:t>
            </a:r>
          </a:p>
          <a:p>
            <a:pPr marL="514350" indent="-514350">
              <a:lnSpc>
                <a:spcPct val="120000"/>
              </a:lnSpc>
              <a:spcBef>
                <a:spcPts val="600"/>
              </a:spcBef>
              <a:spcAft>
                <a:spcPts val="600"/>
              </a:spcAft>
              <a:buFont typeface="+mj-lt"/>
              <a:buAutoNum type="arabicPeriod" startAt="3"/>
            </a:pPr>
            <a:r>
              <a:rPr lang="en-GB" sz="2900" b="1" dirty="0"/>
              <a:t>Develop the assessment tool</a:t>
            </a:r>
          </a:p>
          <a:p>
            <a:pPr marL="514350" indent="-514350">
              <a:lnSpc>
                <a:spcPct val="120000"/>
              </a:lnSpc>
              <a:spcBef>
                <a:spcPts val="600"/>
              </a:spcBef>
              <a:spcAft>
                <a:spcPts val="600"/>
              </a:spcAft>
              <a:buFont typeface="+mj-lt"/>
              <a:buAutoNum type="arabicPeriod" startAt="3"/>
            </a:pPr>
            <a:r>
              <a:rPr lang="en-GB" sz="2900" b="1" dirty="0"/>
              <a:t>Review and trial the assessment tool</a:t>
            </a:r>
          </a:p>
          <a:p>
            <a:pPr marL="457200" indent="-457200">
              <a:buFont typeface="Arial" panose="020B0604020202020204" pitchFamily="34" charset="0"/>
              <a:buAutoNum type="arabicPeriod" startAt="3"/>
            </a:pPr>
            <a:endParaRPr lang="en-GB" sz="2400" b="1" dirty="0">
              <a:solidFill>
                <a:srgbClr val="FFFF00"/>
              </a:solidFill>
            </a:endParaRPr>
          </a:p>
          <a:p>
            <a:pPr marL="457200" indent="-457200">
              <a:buFont typeface="Arial" panose="020B0604020202020204" pitchFamily="34" charset="0"/>
              <a:buAutoNum type="arabicPeriod" startAt="3"/>
            </a:pPr>
            <a:endParaRPr lang="en-GB" sz="2400" b="1" dirty="0">
              <a:solidFill>
                <a:srgbClr val="FFFF00"/>
              </a:solidFill>
            </a:endParaRPr>
          </a:p>
          <a:p>
            <a:pPr marL="457200" indent="-457200">
              <a:buAutoNum type="arabicPeriod" startAt="3"/>
            </a:pPr>
            <a:endParaRPr lang="en-GB" sz="2400" b="1" dirty="0">
              <a:solidFill>
                <a:srgbClr val="FFFF00"/>
              </a:solidFill>
            </a:endParaRPr>
          </a:p>
          <a:p>
            <a:pPr marL="0" indent="0">
              <a:buNone/>
            </a:pPr>
            <a:endParaRPr lang="en-GB" i="1" dirty="0"/>
          </a:p>
          <a:p>
            <a:pPr marL="457200" indent="-457200">
              <a:buFont typeface="+mj-lt"/>
              <a:buAutoNum type="arabicPeriod"/>
            </a:pPr>
            <a:endParaRPr lang="en-GB" i="1" dirty="0"/>
          </a:p>
        </p:txBody>
      </p:sp>
    </p:spTree>
    <p:extLst>
      <p:ext uri="{BB962C8B-B14F-4D97-AF65-F5344CB8AC3E}">
        <p14:creationId xmlns:p14="http://schemas.microsoft.com/office/powerpoint/2010/main" val="3480139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F95EE02D-6ABD-8444-863D-C4C4E6CE72B9}"/>
              </a:ext>
            </a:extLst>
          </p:cNvPr>
          <p:cNvGraphicFramePr>
            <a:graphicFrameLocks noGrp="1"/>
          </p:cNvGraphicFramePr>
          <p:nvPr>
            <p:ph sz="quarter" idx="10"/>
            <p:extLst>
              <p:ext uri="{D42A27DB-BD31-4B8C-83A1-F6EECF244321}">
                <p14:modId xmlns:p14="http://schemas.microsoft.com/office/powerpoint/2010/main" val="1735541928"/>
              </p:ext>
            </p:extLst>
          </p:nvPr>
        </p:nvGraphicFramePr>
        <p:xfrm>
          <a:off x="933505" y="1627257"/>
          <a:ext cx="9080500" cy="425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4">
            <a:extLst>
              <a:ext uri="{FF2B5EF4-FFF2-40B4-BE49-F238E27FC236}">
                <a16:creationId xmlns:a16="http://schemas.microsoft.com/office/drawing/2014/main" id="{7B0BE611-DC01-4B57-9A50-E72D7EAA86E9}"/>
              </a:ext>
            </a:extLst>
          </p:cNvPr>
          <p:cNvSpPr txBox="1">
            <a:spLocks/>
          </p:cNvSpPr>
          <p:nvPr/>
        </p:nvSpPr>
        <p:spPr>
          <a:xfrm>
            <a:off x="444500" y="889000"/>
            <a:ext cx="6781800" cy="482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dirty="0"/>
              <a:t>WHAT WE HAVE COVERED</a:t>
            </a:r>
          </a:p>
        </p:txBody>
      </p:sp>
    </p:spTree>
    <p:extLst>
      <p:ext uri="{BB962C8B-B14F-4D97-AF65-F5344CB8AC3E}">
        <p14:creationId xmlns:p14="http://schemas.microsoft.com/office/powerpoint/2010/main" val="39608467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2C642C0-CCE5-D44B-910C-DAF31938C528}"/>
              </a:ext>
            </a:extLst>
          </p:cNvPr>
          <p:cNvPicPr>
            <a:picLocks noChangeAspect="1"/>
          </p:cNvPicPr>
          <p:nvPr/>
        </p:nvPicPr>
        <p:blipFill>
          <a:blip r:embed="rId3"/>
          <a:stretch>
            <a:fillRect/>
          </a:stretch>
        </p:blipFill>
        <p:spPr>
          <a:xfrm>
            <a:off x="1" y="2422387"/>
            <a:ext cx="12202435" cy="3872947"/>
          </a:xfrm>
          <a:prstGeom prst="rect">
            <a:avLst/>
          </a:prstGeom>
        </p:spPr>
      </p:pic>
      <p:sp>
        <p:nvSpPr>
          <p:cNvPr id="4" name="Title 3">
            <a:extLst>
              <a:ext uri="{FF2B5EF4-FFF2-40B4-BE49-F238E27FC236}">
                <a16:creationId xmlns:a16="http://schemas.microsoft.com/office/drawing/2014/main" id="{D742A1EE-A255-724F-B793-E0BBBB360450}"/>
              </a:ext>
            </a:extLst>
          </p:cNvPr>
          <p:cNvSpPr>
            <a:spLocks noGrp="1"/>
          </p:cNvSpPr>
          <p:nvPr>
            <p:ph type="title"/>
          </p:nvPr>
        </p:nvSpPr>
        <p:spPr>
          <a:xfrm>
            <a:off x="2246382" y="808383"/>
            <a:ext cx="7699236" cy="1099931"/>
          </a:xfrm>
        </p:spPr>
        <p:txBody>
          <a:bodyPr>
            <a:normAutofit/>
          </a:bodyPr>
          <a:lstStyle/>
          <a:p>
            <a:pPr algn="ctr"/>
            <a:r>
              <a:rPr lang="en-US" sz="3600" dirty="0"/>
              <a:t>ANY QUESTIONS?</a:t>
            </a:r>
          </a:p>
        </p:txBody>
      </p:sp>
    </p:spTree>
    <p:extLst>
      <p:ext uri="{BB962C8B-B14F-4D97-AF65-F5344CB8AC3E}">
        <p14:creationId xmlns:p14="http://schemas.microsoft.com/office/powerpoint/2010/main" val="39609764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34EB3A-A45F-7848-BE8E-1C35C458A87C}"/>
              </a:ext>
            </a:extLst>
          </p:cNvPr>
          <p:cNvSpPr>
            <a:spLocks noGrp="1"/>
          </p:cNvSpPr>
          <p:nvPr>
            <p:ph type="title"/>
          </p:nvPr>
        </p:nvSpPr>
        <p:spPr>
          <a:xfrm>
            <a:off x="2392018" y="609600"/>
            <a:ext cx="7407965" cy="1258957"/>
          </a:xfrm>
        </p:spPr>
        <p:txBody>
          <a:bodyPr>
            <a:normAutofit/>
          </a:bodyPr>
          <a:lstStyle/>
          <a:p>
            <a:pPr algn="ctr"/>
            <a:r>
              <a:rPr lang="en-US" sz="4400" dirty="0">
                <a:solidFill>
                  <a:schemeClr val="bg1"/>
                </a:solidFill>
              </a:rPr>
              <a:t>WHAT HAPPENS NOW?</a:t>
            </a:r>
          </a:p>
        </p:txBody>
      </p:sp>
      <p:sp>
        <p:nvSpPr>
          <p:cNvPr id="7" name="Text Placeholder 4">
            <a:extLst>
              <a:ext uri="{FF2B5EF4-FFF2-40B4-BE49-F238E27FC236}">
                <a16:creationId xmlns:a16="http://schemas.microsoft.com/office/drawing/2014/main" id="{4F446F53-F2C7-4749-96A2-1A94853E9FD6}"/>
              </a:ext>
            </a:extLst>
          </p:cNvPr>
          <p:cNvSpPr txBox="1">
            <a:spLocks/>
          </p:cNvSpPr>
          <p:nvPr/>
        </p:nvSpPr>
        <p:spPr>
          <a:xfrm>
            <a:off x="5976730" y="2690191"/>
            <a:ext cx="5608983" cy="344556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3A346A"/>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116378D8-9718-0144-B8BC-B87227D82B9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621114" y="2961861"/>
            <a:ext cx="5168351" cy="2902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 Placeholder 4">
            <a:extLst>
              <a:ext uri="{FF2B5EF4-FFF2-40B4-BE49-F238E27FC236}">
                <a16:creationId xmlns:a16="http://schemas.microsoft.com/office/drawing/2014/main" id="{3534925B-729E-4D2F-ABEA-D6E24421AA4E}"/>
              </a:ext>
            </a:extLst>
          </p:cNvPr>
          <p:cNvSpPr>
            <a:spLocks noGrp="1"/>
          </p:cNvSpPr>
          <p:nvPr>
            <p:ph idx="1"/>
          </p:nvPr>
        </p:nvSpPr>
        <p:spPr>
          <a:xfrm>
            <a:off x="525118" y="2690191"/>
            <a:ext cx="5451612" cy="3631484"/>
          </a:xfrm>
        </p:spPr>
        <p:txBody>
          <a:bodyPr>
            <a:normAutofit fontScale="77500" lnSpcReduction="20000"/>
          </a:bodyPr>
          <a:lstStyle/>
          <a:p>
            <a:pPr>
              <a:lnSpc>
                <a:spcPct val="120000"/>
              </a:lnSpc>
            </a:pPr>
            <a:r>
              <a:rPr lang="en-AU" sz="2000" b="1" dirty="0">
                <a:solidFill>
                  <a:schemeClr val="tx2"/>
                </a:solidFill>
              </a:rPr>
              <a:t>WITHIN 48 HOURS, YOU WILL RECEIVE AN EMAIL INCLUDING:</a:t>
            </a:r>
          </a:p>
          <a:p>
            <a:pPr marL="457200" indent="-457200">
              <a:lnSpc>
                <a:spcPct val="120000"/>
              </a:lnSpc>
              <a:buFont typeface="+mj-lt"/>
              <a:buAutoNum type="arabicPeriod"/>
            </a:pPr>
            <a:r>
              <a:rPr lang="en-AU" dirty="0">
                <a:solidFill>
                  <a:schemeClr val="tx2"/>
                </a:solidFill>
              </a:rPr>
              <a:t>A Statement of Attendance</a:t>
            </a:r>
          </a:p>
          <a:p>
            <a:pPr marL="457200" indent="-457200">
              <a:lnSpc>
                <a:spcPct val="120000"/>
              </a:lnSpc>
              <a:buFont typeface="+mj-lt"/>
              <a:buAutoNum type="arabicPeriod"/>
            </a:pPr>
            <a:r>
              <a:rPr lang="en-AU" dirty="0">
                <a:solidFill>
                  <a:schemeClr val="tx2"/>
                </a:solidFill>
              </a:rPr>
              <a:t>A link to event feedback survey</a:t>
            </a:r>
          </a:p>
          <a:p>
            <a:pPr marL="457200" indent="-457200">
              <a:lnSpc>
                <a:spcPct val="120000"/>
              </a:lnSpc>
              <a:buFont typeface="+mj-lt"/>
              <a:buAutoNum type="arabicPeriod"/>
            </a:pPr>
            <a:r>
              <a:rPr lang="en-AU" dirty="0">
                <a:solidFill>
                  <a:schemeClr val="tx2"/>
                </a:solidFill>
              </a:rPr>
              <a:t>Access to the WMV recording of the webinar for three months</a:t>
            </a:r>
          </a:p>
          <a:p>
            <a:pPr marL="457200" indent="-457200">
              <a:lnSpc>
                <a:spcPct val="120000"/>
              </a:lnSpc>
              <a:buFont typeface="+mj-lt"/>
              <a:buAutoNum type="arabicPeriod"/>
            </a:pPr>
            <a:r>
              <a:rPr lang="en-AU" dirty="0">
                <a:solidFill>
                  <a:schemeClr val="tx2"/>
                </a:solidFill>
              </a:rPr>
              <a:t>PDF copy of the PowerPoint</a:t>
            </a:r>
          </a:p>
          <a:p>
            <a:pPr marL="457200" indent="-457200">
              <a:lnSpc>
                <a:spcPct val="120000"/>
              </a:lnSpc>
              <a:buFont typeface="+mj-lt"/>
              <a:buAutoNum type="arabicPeriod"/>
            </a:pPr>
            <a:r>
              <a:rPr lang="en-AU" dirty="0">
                <a:solidFill>
                  <a:schemeClr val="tx2"/>
                </a:solidFill>
              </a:rPr>
              <a:t>PDF transcript of Chat Q&amp;A</a:t>
            </a:r>
          </a:p>
          <a:p>
            <a:pPr>
              <a:lnSpc>
                <a:spcPct val="120000"/>
              </a:lnSpc>
            </a:pPr>
            <a:r>
              <a:rPr lang="en-AU" sz="2900" i="1" dirty="0">
                <a:solidFill>
                  <a:schemeClr val="accent2"/>
                </a:solidFill>
                <a:latin typeface="+mj-lt"/>
              </a:rPr>
              <a:t>BONUS RESOURCES</a:t>
            </a:r>
          </a:p>
          <a:p>
            <a:pPr marL="285750" indent="-285750">
              <a:lnSpc>
                <a:spcPct val="120000"/>
              </a:lnSpc>
              <a:buFont typeface="Arial" panose="020B0604020202020204" pitchFamily="34" charset="0"/>
              <a:buChar char="•"/>
            </a:pPr>
            <a:r>
              <a:rPr lang="en-US" i="1" dirty="0">
                <a:solidFill>
                  <a:schemeClr val="tx2"/>
                </a:solidFill>
              </a:rPr>
              <a:t>A range of resources to assist with your Assessment practices</a:t>
            </a:r>
          </a:p>
        </p:txBody>
      </p:sp>
    </p:spTree>
    <p:extLst>
      <p:ext uri="{BB962C8B-B14F-4D97-AF65-F5344CB8AC3E}">
        <p14:creationId xmlns:p14="http://schemas.microsoft.com/office/powerpoint/2010/main" val="12303125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17C16-A609-3F4F-AFC4-5D5DFAB58C63}"/>
              </a:ext>
            </a:extLst>
          </p:cNvPr>
          <p:cNvSpPr>
            <a:spLocks noGrp="1"/>
          </p:cNvSpPr>
          <p:nvPr>
            <p:ph type="title"/>
          </p:nvPr>
        </p:nvSpPr>
        <p:spPr>
          <a:xfrm>
            <a:off x="1304925" y="0"/>
            <a:ext cx="9569450" cy="2457973"/>
          </a:xfrm>
        </p:spPr>
        <p:txBody>
          <a:bodyPr/>
          <a:lstStyle/>
          <a:p>
            <a:r>
              <a:rPr lang="en-US" dirty="0"/>
              <a:t>UPCOMING EVENTS</a:t>
            </a:r>
          </a:p>
        </p:txBody>
      </p:sp>
      <p:sp>
        <p:nvSpPr>
          <p:cNvPr id="6" name="Text Placeholder 5">
            <a:extLst>
              <a:ext uri="{FF2B5EF4-FFF2-40B4-BE49-F238E27FC236}">
                <a16:creationId xmlns:a16="http://schemas.microsoft.com/office/drawing/2014/main" id="{D936548F-6DFE-654F-B107-9BC055F1B956}"/>
              </a:ext>
            </a:extLst>
          </p:cNvPr>
          <p:cNvSpPr>
            <a:spLocks noGrp="1"/>
          </p:cNvSpPr>
          <p:nvPr>
            <p:ph type="body" idx="1"/>
          </p:nvPr>
        </p:nvSpPr>
        <p:spPr>
          <a:xfrm>
            <a:off x="159722" y="3765755"/>
            <a:ext cx="7951891" cy="2880851"/>
          </a:xfrm>
          <a:solidFill>
            <a:schemeClr val="bg1"/>
          </a:solidFill>
        </p:spPr>
        <p:txBody>
          <a:bodyPr>
            <a:normAutofit/>
          </a:bodyPr>
          <a:lstStyle/>
          <a:p>
            <a:pPr algn="l" fontAlgn="t"/>
            <a:r>
              <a:rPr lang="en-AU" b="1" dirty="0">
                <a:solidFill>
                  <a:srgbClr val="3A346A"/>
                </a:solidFill>
              </a:rPr>
              <a:t>Tomorrow’s </a:t>
            </a:r>
            <a:r>
              <a:rPr lang="en-AU" b="1" dirty="0">
                <a:solidFill>
                  <a:schemeClr val="accent4"/>
                </a:solidFill>
                <a:hlinkClick r:id="rId3">
                  <a:extLst>
                    <a:ext uri="{A12FA001-AC4F-418D-AE19-62706E023703}">
                      <ahyp:hlinkClr xmlns:ahyp="http://schemas.microsoft.com/office/drawing/2018/hyperlinkcolor" val="tx"/>
                    </a:ext>
                  </a:extLst>
                </a:hlinkClick>
              </a:rPr>
              <a:t>TAE PD Week</a:t>
            </a:r>
            <a:r>
              <a:rPr lang="en-AU" b="1" dirty="0">
                <a:solidFill>
                  <a:srgbClr val="3A346A"/>
                </a:solidFill>
              </a:rPr>
              <a:t> webinars…</a:t>
            </a:r>
            <a:endParaRPr lang="en-AU" b="1" dirty="0">
              <a:solidFill>
                <a:schemeClr val="accent2"/>
              </a:solidFill>
            </a:endParaRPr>
          </a:p>
          <a:p>
            <a:pPr algn="l" fontAlgn="t">
              <a:spcBef>
                <a:spcPts val="3000"/>
              </a:spcBef>
            </a:pPr>
            <a:r>
              <a:rPr lang="en-AU" b="1" dirty="0">
                <a:solidFill>
                  <a:schemeClr val="accent2"/>
                </a:solidFill>
              </a:rPr>
              <a:t>2 December @ 11am: </a:t>
            </a:r>
            <a:r>
              <a:rPr lang="en-AU" b="1" dirty="0">
                <a:solidFill>
                  <a:schemeClr val="accent4"/>
                </a:solidFill>
              </a:rPr>
              <a:t>Webinar</a:t>
            </a:r>
            <a:endParaRPr lang="en-AU" dirty="0">
              <a:solidFill>
                <a:schemeClr val="accent4"/>
              </a:solidFill>
            </a:endParaRPr>
          </a:p>
          <a:p>
            <a:pPr algn="l" fontAlgn="t"/>
            <a:r>
              <a:rPr lang="en-US" dirty="0">
                <a:solidFill>
                  <a:schemeClr val="tx2"/>
                </a:solidFill>
                <a:hlinkClick r:id="rId4"/>
              </a:rPr>
              <a:t>The Design and Development of Assessment Tools - Part 2</a:t>
            </a:r>
            <a:endParaRPr lang="en-US" dirty="0">
              <a:solidFill>
                <a:schemeClr val="tx2"/>
              </a:solidFill>
            </a:endParaRPr>
          </a:p>
          <a:p>
            <a:pPr algn="l" fontAlgn="t">
              <a:spcBef>
                <a:spcPts val="3000"/>
              </a:spcBef>
            </a:pPr>
            <a:r>
              <a:rPr lang="en-AU" b="1" dirty="0">
                <a:solidFill>
                  <a:schemeClr val="accent2"/>
                </a:solidFill>
              </a:rPr>
              <a:t>2 December @ 1pm: </a:t>
            </a:r>
            <a:r>
              <a:rPr lang="en-AU" b="1" dirty="0">
                <a:solidFill>
                  <a:schemeClr val="accent4"/>
                </a:solidFill>
              </a:rPr>
              <a:t>Webinar</a:t>
            </a:r>
            <a:endParaRPr lang="en-AU" dirty="0">
              <a:solidFill>
                <a:schemeClr val="accent4"/>
              </a:solidFill>
            </a:endParaRPr>
          </a:p>
          <a:p>
            <a:pPr algn="l" fontAlgn="t"/>
            <a:r>
              <a:rPr lang="en-US" dirty="0">
                <a:solidFill>
                  <a:schemeClr val="tx2"/>
                </a:solidFill>
                <a:hlinkClick r:id="rId5"/>
              </a:rPr>
              <a:t>Unpacking Training Packages to Meet Client Needs</a:t>
            </a:r>
            <a:endParaRPr lang="en-US" dirty="0"/>
          </a:p>
          <a:p>
            <a:pPr algn="l"/>
            <a:endParaRPr lang="en-US" dirty="0"/>
          </a:p>
        </p:txBody>
      </p:sp>
      <p:sp>
        <p:nvSpPr>
          <p:cNvPr id="2" name="Rectangle 1">
            <a:extLst>
              <a:ext uri="{FF2B5EF4-FFF2-40B4-BE49-F238E27FC236}">
                <a16:creationId xmlns:a16="http://schemas.microsoft.com/office/drawing/2014/main" id="{9B680A60-6582-4D3D-99B9-9897EA40309D}"/>
              </a:ext>
            </a:extLst>
          </p:cNvPr>
          <p:cNvSpPr/>
          <p:nvPr/>
        </p:nvSpPr>
        <p:spPr>
          <a:xfrm>
            <a:off x="159722" y="6270317"/>
            <a:ext cx="3774495" cy="276999"/>
          </a:xfrm>
          <a:prstGeom prst="rect">
            <a:avLst/>
          </a:prstGeom>
        </p:spPr>
        <p:txBody>
          <a:bodyPr wrap="none">
            <a:spAutoFit/>
          </a:bodyPr>
          <a:lstStyle/>
          <a:p>
            <a:r>
              <a:rPr lang="en-AU" sz="1200" b="1" dirty="0">
                <a:solidFill>
                  <a:schemeClr val="accent5"/>
                </a:solidFill>
              </a:rPr>
              <a:t>*All webinar times are shown in AEST (QLD time)</a:t>
            </a:r>
          </a:p>
        </p:txBody>
      </p:sp>
    </p:spTree>
    <p:extLst>
      <p:ext uri="{BB962C8B-B14F-4D97-AF65-F5344CB8AC3E}">
        <p14:creationId xmlns:p14="http://schemas.microsoft.com/office/powerpoint/2010/main" val="36601135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17C16-A609-3F4F-AFC4-5D5DFAB58C63}"/>
              </a:ext>
            </a:extLst>
          </p:cNvPr>
          <p:cNvSpPr>
            <a:spLocks noGrp="1"/>
          </p:cNvSpPr>
          <p:nvPr>
            <p:ph type="title"/>
          </p:nvPr>
        </p:nvSpPr>
        <p:spPr/>
        <p:txBody>
          <a:bodyPr/>
          <a:lstStyle/>
          <a:p>
            <a:r>
              <a:rPr lang="en-US" dirty="0"/>
              <a:t>CONTACT US</a:t>
            </a:r>
          </a:p>
        </p:txBody>
      </p:sp>
      <p:sp>
        <p:nvSpPr>
          <p:cNvPr id="6" name="Text Placeholder 5">
            <a:extLst>
              <a:ext uri="{FF2B5EF4-FFF2-40B4-BE49-F238E27FC236}">
                <a16:creationId xmlns:a16="http://schemas.microsoft.com/office/drawing/2014/main" id="{D936548F-6DFE-654F-B107-9BC055F1B956}"/>
              </a:ext>
            </a:extLst>
          </p:cNvPr>
          <p:cNvSpPr>
            <a:spLocks noGrp="1"/>
          </p:cNvSpPr>
          <p:nvPr>
            <p:ph type="body" idx="1"/>
          </p:nvPr>
        </p:nvSpPr>
        <p:spPr>
          <a:xfrm>
            <a:off x="3313802" y="3922643"/>
            <a:ext cx="5551695" cy="2385391"/>
          </a:xfrm>
        </p:spPr>
        <p:txBody>
          <a:bodyPr>
            <a:normAutofit/>
          </a:bodyPr>
          <a:lstStyle/>
          <a:p>
            <a:pPr fontAlgn="t"/>
            <a:r>
              <a:rPr lang="en-AU" b="1" dirty="0" err="1">
                <a:solidFill>
                  <a:schemeClr val="accent4"/>
                </a:solidFill>
              </a:rPr>
              <a:t>Velg</a:t>
            </a:r>
            <a:r>
              <a:rPr lang="en-AU" b="1" dirty="0">
                <a:solidFill>
                  <a:schemeClr val="accent4"/>
                </a:solidFill>
              </a:rPr>
              <a:t> Training</a:t>
            </a:r>
          </a:p>
          <a:p>
            <a:pPr fontAlgn="t"/>
            <a:r>
              <a:rPr lang="en-AU" dirty="0">
                <a:solidFill>
                  <a:schemeClr val="tx2"/>
                </a:solidFill>
              </a:rPr>
              <a:t>1/52 Jeffcott Street</a:t>
            </a:r>
          </a:p>
          <a:p>
            <a:pPr fontAlgn="t"/>
            <a:r>
              <a:rPr lang="en-AU" dirty="0">
                <a:solidFill>
                  <a:schemeClr val="tx2"/>
                </a:solidFill>
              </a:rPr>
              <a:t>Wavell Heights  QLD  4012</a:t>
            </a:r>
          </a:p>
          <a:p>
            <a:pPr fontAlgn="t"/>
            <a:r>
              <a:rPr lang="en-AU" b="1" dirty="0">
                <a:solidFill>
                  <a:schemeClr val="accent4"/>
                </a:solidFill>
              </a:rPr>
              <a:t>P </a:t>
            </a:r>
            <a:r>
              <a:rPr lang="en-AU" dirty="0">
                <a:solidFill>
                  <a:schemeClr val="tx2"/>
                </a:solidFill>
              </a:rPr>
              <a:t>07 3866 0888</a:t>
            </a:r>
            <a:endParaRPr lang="en-AU" b="1" dirty="0">
              <a:solidFill>
                <a:schemeClr val="accent4"/>
              </a:solidFill>
            </a:endParaRPr>
          </a:p>
          <a:p>
            <a:pPr fontAlgn="t"/>
            <a:r>
              <a:rPr lang="en-AU" b="1" dirty="0">
                <a:solidFill>
                  <a:schemeClr val="accent4"/>
                </a:solidFill>
              </a:rPr>
              <a:t>E </a:t>
            </a:r>
            <a:r>
              <a:rPr lang="en-AU" dirty="0" err="1">
                <a:solidFill>
                  <a:schemeClr val="tx2"/>
                </a:solidFill>
              </a:rPr>
              <a:t>webinar@velgtraining.com</a:t>
            </a:r>
            <a:endParaRPr lang="en-AU" b="1" dirty="0">
              <a:solidFill>
                <a:schemeClr val="accent4"/>
              </a:solidFill>
            </a:endParaRPr>
          </a:p>
          <a:p>
            <a:pPr fontAlgn="t"/>
            <a:r>
              <a:rPr lang="en-AU" b="1" dirty="0">
                <a:solidFill>
                  <a:schemeClr val="accent4"/>
                </a:solidFill>
              </a:rPr>
              <a:t>W </a:t>
            </a:r>
            <a:r>
              <a:rPr lang="en-AU" dirty="0" err="1">
                <a:solidFill>
                  <a:schemeClr val="tx2"/>
                </a:solidFill>
              </a:rPr>
              <a:t>velgtraining.com</a:t>
            </a:r>
            <a:endParaRPr lang="en-US" b="1" dirty="0">
              <a:solidFill>
                <a:schemeClr val="accent4"/>
              </a:solidFill>
            </a:endParaRPr>
          </a:p>
        </p:txBody>
      </p:sp>
    </p:spTree>
    <p:extLst>
      <p:ext uri="{BB962C8B-B14F-4D97-AF65-F5344CB8AC3E}">
        <p14:creationId xmlns:p14="http://schemas.microsoft.com/office/powerpoint/2010/main" val="33207795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D930C-936C-E642-8555-714619E1A8B7}"/>
              </a:ext>
            </a:extLst>
          </p:cNvPr>
          <p:cNvSpPr>
            <a:spLocks noGrp="1"/>
          </p:cNvSpPr>
          <p:nvPr>
            <p:ph type="title"/>
          </p:nvPr>
        </p:nvSpPr>
        <p:spPr>
          <a:xfrm>
            <a:off x="304800" y="3396688"/>
            <a:ext cx="5727700" cy="614881"/>
          </a:xfrm>
        </p:spPr>
        <p:txBody>
          <a:bodyPr/>
          <a:lstStyle/>
          <a:p>
            <a:r>
              <a:rPr lang="en-US" dirty="0"/>
              <a:t>THANK YOU FOR YOUR COMPANY </a:t>
            </a:r>
          </a:p>
        </p:txBody>
      </p:sp>
      <p:sp>
        <p:nvSpPr>
          <p:cNvPr id="5" name="Content Placeholder 4">
            <a:extLst>
              <a:ext uri="{FF2B5EF4-FFF2-40B4-BE49-F238E27FC236}">
                <a16:creationId xmlns:a16="http://schemas.microsoft.com/office/drawing/2014/main" id="{59A14053-F970-E444-8FD5-1707369152DD}"/>
              </a:ext>
            </a:extLst>
          </p:cNvPr>
          <p:cNvSpPr>
            <a:spLocks noGrp="1"/>
          </p:cNvSpPr>
          <p:nvPr>
            <p:ph idx="1"/>
          </p:nvPr>
        </p:nvSpPr>
        <p:spPr>
          <a:xfrm>
            <a:off x="304800" y="4098838"/>
            <a:ext cx="5290657" cy="2090581"/>
          </a:xfrm>
        </p:spPr>
        <p:txBody>
          <a:bodyPr/>
          <a:lstStyle/>
          <a:p>
            <a:pPr>
              <a:lnSpc>
                <a:spcPct val="100000"/>
              </a:lnSpc>
              <a:spcBef>
                <a:spcPts val="1200"/>
              </a:spcBef>
            </a:pPr>
            <a:r>
              <a:rPr lang="en-AU" dirty="0">
                <a:latin typeface="Arial" panose="020B0604020202020204" pitchFamily="34" charset="0"/>
                <a:ea typeface="Tahoma" pitchFamily="34" charset="0"/>
                <a:cs typeface="Arial" panose="020B0604020202020204" pitchFamily="34" charset="0"/>
              </a:rPr>
              <a:t>We really hope you enjoyed engaging with </a:t>
            </a:r>
            <a:r>
              <a:rPr lang="en-AU" b="1" dirty="0">
                <a:latin typeface="Arial" panose="020B0604020202020204" pitchFamily="34" charset="0"/>
                <a:ea typeface="Tahoma" pitchFamily="34" charset="0"/>
                <a:cs typeface="Arial" panose="020B0604020202020204" pitchFamily="34" charset="0"/>
              </a:rPr>
              <a:t>Melanie Alexandra </a:t>
            </a:r>
            <a:r>
              <a:rPr lang="en-AU" dirty="0">
                <a:latin typeface="Arial" panose="020B0604020202020204" pitchFamily="34" charset="0"/>
                <a:ea typeface="Tahoma" pitchFamily="34" charset="0"/>
                <a:cs typeface="Arial" panose="020B0604020202020204" pitchFamily="34" charset="0"/>
              </a:rPr>
              <a:t>for your webinar today. </a:t>
            </a:r>
          </a:p>
          <a:p>
            <a:pPr>
              <a:lnSpc>
                <a:spcPct val="100000"/>
              </a:lnSpc>
              <a:spcBef>
                <a:spcPts val="1200"/>
              </a:spcBef>
            </a:pPr>
            <a:r>
              <a:rPr lang="en-AU" dirty="0">
                <a:latin typeface="Arial" panose="020B0604020202020204" pitchFamily="34" charset="0"/>
                <a:ea typeface="Tahoma" pitchFamily="34" charset="0"/>
                <a:cs typeface="Arial" panose="020B0604020202020204" pitchFamily="34" charset="0"/>
              </a:rPr>
              <a:t>If you have any queries or feedback relating to today’s topic, or any general questions regarding your role within the VET sector, do not hesitate to contact the team at </a:t>
            </a:r>
            <a:r>
              <a:rPr lang="en-AU" dirty="0" err="1">
                <a:latin typeface="Arial" panose="020B0604020202020204" pitchFamily="34" charset="0"/>
                <a:ea typeface="Tahoma" pitchFamily="34" charset="0"/>
                <a:cs typeface="Arial" panose="020B0604020202020204" pitchFamily="34" charset="0"/>
              </a:rPr>
              <a:t>Velg</a:t>
            </a:r>
            <a:r>
              <a:rPr lang="en-AU" dirty="0">
                <a:latin typeface="Arial" panose="020B0604020202020204" pitchFamily="34" charset="0"/>
                <a:ea typeface="Tahoma" pitchFamily="34" charset="0"/>
                <a:cs typeface="Arial" panose="020B0604020202020204" pitchFamily="34" charset="0"/>
              </a:rPr>
              <a:t> Training. </a:t>
            </a:r>
          </a:p>
        </p:txBody>
      </p:sp>
      <p:pic>
        <p:nvPicPr>
          <p:cNvPr id="3" name="Picture Placeholder 2">
            <a:extLst>
              <a:ext uri="{FF2B5EF4-FFF2-40B4-BE49-F238E27FC236}">
                <a16:creationId xmlns:a16="http://schemas.microsoft.com/office/drawing/2014/main" id="{E6195E6D-DDC1-463A-B9F1-B3BD9807D29B}"/>
              </a:ext>
            </a:extLst>
          </p:cNvPr>
          <p:cNvPicPr>
            <a:picLocks noGrp="1" noChangeAspect="1"/>
          </p:cNvPicPr>
          <p:nvPr>
            <p:ph type="pic" sz="quarter" idx="10"/>
          </p:nvPr>
        </p:nvPicPr>
        <p:blipFill>
          <a:blip r:embed="rId3"/>
          <a:srcRect/>
          <a:stretch/>
        </p:blipFill>
        <p:spPr>
          <a:xfrm>
            <a:off x="5148954" y="700519"/>
            <a:ext cx="1894092" cy="2520000"/>
          </a:xfrm>
        </p:spPr>
      </p:pic>
      <p:sp>
        <p:nvSpPr>
          <p:cNvPr id="2" name="Content Placeholder 4">
            <a:extLst>
              <a:ext uri="{FF2B5EF4-FFF2-40B4-BE49-F238E27FC236}">
                <a16:creationId xmlns:a16="http://schemas.microsoft.com/office/drawing/2014/main" id="{B5B4F0B9-54DE-4CA9-A154-DD8A703801EF}"/>
              </a:ext>
            </a:extLst>
          </p:cNvPr>
          <p:cNvSpPr txBox="1">
            <a:spLocks/>
          </p:cNvSpPr>
          <p:nvPr/>
        </p:nvSpPr>
        <p:spPr>
          <a:xfrm>
            <a:off x="7043046" y="4098838"/>
            <a:ext cx="4650117" cy="20905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Phone: </a:t>
            </a:r>
            <a:r>
              <a:rPr kumimoji="0" lang="en-AU" sz="2000" i="0" u="none" strike="noStrike" kern="1200" cap="none" spc="0" normalizeH="0" baseline="0" noProof="0" dirty="0">
                <a:ln>
                  <a:noFill/>
                </a:ln>
                <a:effectLst/>
                <a:uLnTx/>
                <a:uFillTx/>
                <a:latin typeface="Arial" panose="020B0604020202020204" pitchFamily="34" charset="0"/>
                <a:ea typeface="Tahoma" pitchFamily="34" charset="0"/>
                <a:cs typeface="Arial" panose="020B0604020202020204" pitchFamily="34" charset="0"/>
              </a:rPr>
              <a:t>07 3866 0888</a:t>
            </a:r>
          </a:p>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Email:</a:t>
            </a:r>
            <a:r>
              <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 </a:t>
            </a:r>
            <a:r>
              <a:rPr lang="en-AU" sz="2000" dirty="0">
                <a:solidFill>
                  <a:srgbClr val="333433"/>
                </a:solidFill>
                <a:latin typeface="Arial" panose="020B0604020202020204" pitchFamily="34" charset="0"/>
                <a:ea typeface="Tahoma" pitchFamily="34" charset="0"/>
                <a:cs typeface="Arial" panose="020B0604020202020204" pitchFamily="34" charset="0"/>
              </a:rPr>
              <a:t>melanie@velgtraining.com.au </a:t>
            </a:r>
            <a:endPar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endParaRPr>
          </a:p>
          <a:p>
            <a:pPr lvl="0" algn="r"/>
            <a:r>
              <a:rPr kumimoji="0" lang="en-AU" sz="2000" b="1" i="0" u="none" strike="noStrike" kern="1200" cap="none" spc="0" normalizeH="0" baseline="0" noProof="0" dirty="0">
                <a:ln>
                  <a:noFill/>
                </a:ln>
                <a:solidFill>
                  <a:srgbClr val="36BBA5"/>
                </a:solidFill>
                <a:effectLst/>
                <a:uLnTx/>
                <a:uFillTx/>
                <a:latin typeface="Arial" panose="020B0604020202020204" pitchFamily="34" charset="0"/>
                <a:ea typeface="Tahoma" pitchFamily="34" charset="0"/>
                <a:cs typeface="Arial" panose="020B0604020202020204" pitchFamily="34" charset="0"/>
              </a:rPr>
              <a:t>Website:</a:t>
            </a:r>
            <a:r>
              <a:rPr kumimoji="0" lang="en-AU" sz="20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 </a:t>
            </a:r>
            <a:r>
              <a:rPr lang="en-AU" sz="2000" dirty="0">
                <a:latin typeface="Arial" panose="020B0604020202020204" pitchFamily="34" charset="0"/>
                <a:ea typeface="Tahoma" pitchFamily="34" charset="0"/>
                <a:cs typeface="Arial" panose="020B0604020202020204" pitchFamily="34" charset="0"/>
              </a:rPr>
              <a:t>www.velgtraining.com</a:t>
            </a:r>
          </a:p>
          <a:p>
            <a:pPr algn="r"/>
            <a:r>
              <a:rPr lang="en-AU" sz="2000" b="1" dirty="0">
                <a:solidFill>
                  <a:srgbClr val="36BBA5"/>
                </a:solidFill>
                <a:latin typeface="Arial" panose="020B0604020202020204" pitchFamily="34" charset="0"/>
                <a:ea typeface="Tahoma" pitchFamily="34" charset="0"/>
                <a:cs typeface="Arial" panose="020B0604020202020204" pitchFamily="34" charset="0"/>
              </a:rPr>
              <a:t>LinkedIn: </a:t>
            </a:r>
            <a:r>
              <a:rPr lang="en-AU" sz="2000" dirty="0">
                <a:latin typeface="Arial" panose="020B0604020202020204" pitchFamily="34" charset="0"/>
                <a:ea typeface="Tahoma" pitchFamily="34" charset="0"/>
                <a:cs typeface="Arial" panose="020B0604020202020204" pitchFamily="34" charset="0"/>
                <a:hlinkClick r:id="rId4"/>
              </a:rPr>
              <a:t>Melanie Alexandra</a:t>
            </a:r>
            <a:endParaRPr lang="en-AU" sz="2000" dirty="0">
              <a:latin typeface="Arial" panose="020B0604020202020204" pitchFamily="34" charset="0"/>
              <a:ea typeface="Tahoma" pitchFamily="34" charset="0"/>
              <a:cs typeface="Arial" panose="020B0604020202020204" pitchFamily="34" charset="0"/>
            </a:endParaRPr>
          </a:p>
          <a:p>
            <a:pPr algn="r"/>
            <a:endParaRPr lang="en-AU" sz="2000" dirty="0">
              <a:solidFill>
                <a:srgbClr val="333433"/>
              </a:solidFill>
              <a:latin typeface="Arial" panose="020B0604020202020204" pitchFamily="34" charset="0"/>
              <a:ea typeface="Tahoma" pitchFamily="34" charset="0"/>
              <a:cs typeface="Arial" panose="020B0604020202020204" pitchFamily="34" charset="0"/>
            </a:endParaRPr>
          </a:p>
          <a:p>
            <a:pPr lvl="0" algn="r"/>
            <a:endPar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endParaRPr>
          </a:p>
        </p:txBody>
      </p:sp>
    </p:spTree>
    <p:extLst>
      <p:ext uri="{BB962C8B-B14F-4D97-AF65-F5344CB8AC3E}">
        <p14:creationId xmlns:p14="http://schemas.microsoft.com/office/powerpoint/2010/main" val="14873983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3830&quot;&gt;&lt;object type=&quot;3&quot; unique_id=&quot;13831&quot;&gt;&lt;property id=&quot;20148&quot; value=&quot;5&quot;/&gt;&lt;property id=&quot;20300&quot; value=&quot;Slide 1 - &amp;quot;YOUR WEBINAR WILL BEGIN SHORTLY&amp;quot;&quot;/&gt;&lt;property id=&quot;20307&quot; value=&quot;257&quot;/&gt;&lt;/object&gt;&lt;object type=&quot;3&quot; unique_id=&quot;13837&quot;&gt;&lt;property id=&quot;20148&quot; value=&quot;5&quot;/&gt;&lt;property id=&quot;20300&quot; value=&quot;Slide 64 - &amp;quot;QUESTION…&amp;quot;&quot;/&gt;&lt;property id=&quot;20307&quot; value=&quot;281&quot;/&gt;&lt;/object&gt;&lt;object type=&quot;3&quot; unique_id=&quot;13838&quot;&gt;&lt;property id=&quot;20148&quot; value=&quot;5&quot;/&gt;&lt;property id=&quot;20300&quot; value=&quot;Slide 8 - &amp;quot;TAEASS502 Design and Develop Assessment Tools – Two Parts&amp;quot;&quot;/&gt;&lt;property id=&quot;20307&quot; value=&quot;263&quot;/&gt;&lt;/object&gt;&lt;object type=&quot;3&quot; unique_id=&quot;13889&quot;&gt;&lt;property id=&quot;20148&quot; value=&quot;5&quot;/&gt;&lt;property id=&quot;20300&quot; value=&quot;Slide 9&quot;/&gt;&lt;property id=&quot;20307&quot; value=&quot;539&quot;/&gt;&lt;/object&gt;&lt;object type=&quot;3&quot; unique_id=&quot;13890&quot;&gt;&lt;property id=&quot;20148&quot; value=&quot;5&quot;/&gt;&lt;property id=&quot;20300&quot; value=&quot;Slide 55 - &amp;quot;ANY QUESTIONS?&amp;quot;&quot;/&gt;&lt;property id=&quot;20307&quot; value=&quot;278&quot;/&gt;&lt;/object&gt;&lt;object type=&quot;3&quot; unique_id=&quot;13892&quot;&gt;&lt;property id=&quot;20148&quot; value=&quot;5&quot;/&gt;&lt;property id=&quot;20300&quot; value=&quot;Slide 57 - &amp;quot;UPCOMING EVENTS&amp;quot;&quot;/&gt;&lt;property id=&quot;20307&quot; value=&quot;316&quot;/&gt;&lt;/object&gt;&lt;object type=&quot;3&quot; unique_id=&quot;13893&quot;&gt;&lt;property id=&quot;20148&quot; value=&quot;5&quot;/&gt;&lt;property id=&quot;20300&quot; value=&quot;Slide 58 - &amp;quot;CONTACT US&amp;quot;&quot;/&gt;&lt;property id=&quot;20307&quot; value=&quot;282&quot;/&gt;&lt;/object&gt;&lt;object type=&quot;3&quot; unique_id=&quot;13894&quot;&gt;&lt;property id=&quot;20148&quot; value=&quot;5&quot;/&gt;&lt;property id=&quot;20300&quot; value=&quot;Slide 59 - &amp;quot;THANK YOU FOR YOUR COMPANY &amp;quot;&quot;/&gt;&lt;property id=&quot;20307&quot; value=&quot;545&quot;/&gt;&lt;/object&gt;&lt;object type=&quot;3&quot; unique_id=&quot;15472&quot;&gt;&lt;property id=&quot;20148&quot; value=&quot;5&quot;/&gt;&lt;property id=&quot;20300&quot; value=&quot;Slide 10 - &amp;quot;The Purpose of Assessment Tools&amp;quot;&quot;/&gt;&lt;property id=&quot;20307&quot; value=&quot;553&quot;/&gt;&lt;/object&gt;&lt;object type=&quot;3&quot; unique_id=&quot;15473&quot;&gt;&lt;property id=&quot;20148&quot; value=&quot;5&quot;/&gt;&lt;property id=&quot;20300&quot; value=&quot;Slide 11 - &amp;quot;The Purpose of Assessment Tools&amp;quot;&quot;/&gt;&lt;property id=&quot;20307&quot; value=&quot;554&quot;/&gt;&lt;/object&gt;&lt;object type=&quot;3&quot; unique_id=&quot;15474&quot;&gt;&lt;property id=&quot;20148&quot; value=&quot;5&quot;/&gt;&lt;property id=&quot;20300&quot; value=&quot;Slide 12 - &amp;quot;The Assessment System – What is the evidence?&amp;quot;&quot;/&gt;&lt;property id=&quot;20307&quot; value=&quot;548&quot;/&gt;&lt;/object&gt;&lt;object type=&quot;3&quot; unique_id=&quot;15475&quot;&gt;&lt;property id=&quot;20148&quot; value=&quot;5&quot;/&gt;&lt;property id=&quot;20300&quot; value=&quot;Slide 63 - &amp;quot;TAEASS502 Design and develop assessment tools Unpacking the key components of the unit&amp;quot;&quot;/&gt;&lt;property id=&quot;20307&quot; value=&quot;390&quot;/&gt;&lt;/object&gt;&lt;object type=&quot;3&quot; unique_id=&quot;15476&quot;&gt;&lt;property id=&quot;20148&quot; value=&quot;5&quot;/&gt;&lt;property id=&quot;20300&quot; value=&quot;Slide 60 - &amp;quot;Mel Notes&amp;quot;&quot;/&gt;&lt;property id=&quot;20307&quot; value=&quot;549&quot;/&gt;&lt;/object&gt;&lt;object type=&quot;3&quot; unique_id=&quot;15477&quot;&gt;&lt;property id=&quot;20148&quot; value=&quot;5&quot;/&gt;&lt;property id=&quot;20300&quot; value=&quot;Slide 61 - &amp;quot;Mel Notes&amp;quot;&quot;/&gt;&lt;property id=&quot;20307&quot; value=&quot;550&quot;/&gt;&lt;/object&gt;&lt;object type=&quot;3&quot; unique_id=&quot;15478&quot;&gt;&lt;property id=&quot;20148&quot; value=&quot;5&quot;/&gt;&lt;property id=&quot;20300&quot; value=&quot;Slide 56 - &amp;quot;WHAT HAPPENS NOW?&amp;quot;&quot;/&gt;&lt;property id=&quot;20307&quot; value=&quot;551&quot;/&gt;&lt;/object&gt;&lt;object type=&quot;3&quot; unique_id=&quot;15481&quot;&gt;&lt;property id=&quot;20148&quot; value=&quot;5&quot;/&gt;&lt;property id=&quot;20300&quot; value=&quot;Slide 68 - &amp;quot;Determine the focus of the assessment tool Purpose and context of the Assessment Tool&amp;quot;&quot;/&gt;&lt;property id=&quot;20307&quot; value=&quot;455&quot;/&gt;&lt;/object&gt;&lt;object type=&quot;3&quot; unique_id=&quot;15485&quot;&gt;&lt;property id=&quot;20148&quot; value=&quot;5&quot;/&gt;&lt;property id=&quot;20300&quot; value=&quot;Slide 14&quot;/&gt;&lt;property id=&quot;20307&quot; value=&quot;445&quot;/&gt;&lt;/object&gt;&lt;object type=&quot;3&quot; unique_id=&quot;15648&quot;&gt;&lt;property id=&quot;20148&quot; value=&quot;5&quot;/&gt;&lt;property id=&quot;20300&quot; value=&quot;Slide 15 - &amp;quot;The Author  (Designer and Developer)&amp;quot;&quot;/&gt;&lt;property id=&quot;20307&quot; value=&quot;556&quot;/&gt;&lt;/object&gt;&lt;object type=&quot;3&quot; unique_id=&quot;15649&quot;&gt;&lt;property id=&quot;20148&quot; value=&quot;5&quot;/&gt;&lt;property id=&quot;20300&quot; value=&quot;Slide 17&quot;/&gt;&lt;property id=&quot;20307&quot; value=&quot;557&quot;/&gt;&lt;/object&gt;&lt;object type=&quot;3&quot; unique_id=&quot;15895&quot;&gt;&lt;property id=&quot;20148&quot; value=&quot;5&quot;/&gt;&lt;property id=&quot;20300&quot; value=&quot;Slide 23 - &amp;quot;Backward Design Model  What does a competent person look like?&amp;quot;&quot;/&gt;&lt;property id=&quot;20307&quot; value=&quot;559&quot;/&gt;&lt;/object&gt;&lt;object type=&quot;3&quot; unique_id=&quot;15896&quot;&gt;&lt;property id=&quot;20148&quot; value=&quot;5&quot;/&gt;&lt;property id=&quot;20300&quot; value=&quot;Slide 24 - &amp;quot;Backward Design Model What does a competent person look like?&amp;quot;&quot;/&gt;&lt;property id=&quot;20307&quot; value=&quot;558&quot;/&gt;&lt;/object&gt;&lt;object type=&quot;3&quot; unique_id=&quot;16202&quot;&gt;&lt;property id=&quot;20148&quot; value=&quot;5&quot;/&gt;&lt;property id=&quot;20300&quot; value=&quot;Slide 65 - &amp;quot;Determine the focus of the assessment tool Target Candidate Group (Learner/Student)&amp;quot;&quot;/&gt;&lt;property id=&quot;20307&quot; value=&quot;562&quot;/&gt;&lt;/object&gt;&lt;object type=&quot;3&quot; unique_id=&quot;16203&quot;&gt;&lt;property id=&quot;20148&quot; value=&quot;5&quot;/&gt;&lt;property id=&quot;20300&quot; value=&quot;Slide 25&quot;/&gt;&lt;property id=&quot;20307&quot; value=&quot;563&quot;/&gt;&lt;/object&gt;&lt;object type=&quot;3&quot; unique_id=&quot;16205&quot;&gt;&lt;property id=&quot;20148&quot; value=&quot;5&quot;/&gt;&lt;property id=&quot;20300&quot; value=&quot;Slide 36 - &amp;quot;Determine the focus of the assessment tool Establish evidence required to demonstrate competence&amp;quot;&quot;/&gt;&lt;property id=&quot;20307&quot; value=&quot;565&quot;/&gt;&lt;/object&gt;&lt;object type=&quot;3&quot; unique_id=&quot;16206&quot;&gt;&lt;property id=&quot;20148&quot; value=&quot;5&quot;/&gt;&lt;property id=&quot;20300&quot; value=&quot;Slide 45 - &amp;quot;Task Activity with Observation Checklist Sample&amp;quot;&quot;/&gt;&lt;property id=&quot;20307&quot; value=&quot;566&quot;/&gt;&lt;/object&gt;&lt;object type=&quot;3&quot; unique_id=&quot;16207&quot;&gt;&lt;property id=&quot;20148&quot; value=&quot;5&quot;/&gt;&lt;property id=&quot;20300&quot; value=&quot;Slide 29 - &amp;quot;Determine the focus of the assessment tool  Industry Requirements and Relevant Contextualisation Guidelines and ot&quot;/&gt;&lt;property id=&quot;20307&quot; value=&quot;567&quot;/&gt;&lt;/object&gt;&lt;object type=&quot;3&quot; unique_id=&quot;16649&quot;&gt;&lt;property id=&quot;20148&quot; value=&quot;5&quot;/&gt;&lt;property id=&quot;20300&quot; value=&quot;Slide 70 - &amp;quot;Determine the focus of the assessment tool Informing OUR assessment tool development&amp;quot;&quot;/&gt;&lt;property id=&quot;20307&quot; value=&quot;568&quot;/&gt;&lt;/object&gt;&lt;object type=&quot;3&quot; unique_id=&quot;16650&quot;&gt;&lt;property id=&quot;20148&quot; value=&quot;5&quot;/&gt;&lt;property id=&quot;20300&quot; value=&quot;Slide 44 - &amp;quot;Design the Assessment Tool Selecting Assessment Methods …. that support the collection of defined evidence&amp;quot;&quot;/&gt;&lt;property id=&quot;20307&quot; value=&quot;569&quot;/&gt;&lt;/object&gt;&lt;object type=&quot;3&quot; unique_id=&quot;16651&quot;&gt;&lt;property id=&quot;20148&quot; value=&quot;5&quot;/&gt;&lt;property id=&quot;20300&quot; value=&quot;Slide 27 - &amp;quot;Determine the focus of the assessment tool  Identifying the context in which the Assessment Tool will be used&amp;quot;&quot;/&gt;&lt;property id=&quot;20307&quot; value=&quot;570&quot;/&gt;&lt;/object&gt;&lt;object type=&quot;3&quot; unique_id=&quot;16654&quot;&gt;&lt;property id=&quot;20148&quot; value=&quot;5&quot;/&gt;&lt;property id=&quot;20300&quot; value=&quot;Slide 35 - &amp;quot;Design the Assessment Tool  Considering the Tool Components including the Assessment Instruments&amp;quot;&quot;/&gt;&lt;property id=&quot;20307&quot; value=&quot;573&quot;/&gt;&lt;/object&gt;&lt;object type=&quot;3&quot; unique_id=&quot;16655&quot;&gt;&lt;property id=&quot;20148&quot; value=&quot;5&quot;/&gt;&lt;property id=&quot;20300&quot; value=&quot;Slide 34 - &amp;quot;Design the Assessment Tool Considering the Assessment Instruments&amp;quot;&quot;/&gt;&lt;property id=&quot;20307&quot; value=&quot;574&quot;/&gt;&lt;/object&gt;&lt;object type=&quot;3&quot; unique_id=&quot;17438&quot;&gt;&lt;property id=&quot;20148&quot; value=&quot;5&quot;/&gt;&lt;property id=&quot;20300&quot; value=&quot;Slide 66 - &amp;quot;Determine the focus of the assessment tool Target Candidate Group&amp;quot;&quot;/&gt;&lt;property id=&quot;20307&quot; value=&quot;576&quot;/&gt;&lt;/object&gt;&lt;object type=&quot;3&quot; unique_id=&quot;17439&quot;&gt;&lt;property id=&quot;20148&quot; value=&quot;5&quot;/&gt;&lt;property id=&quot;20300&quot; value=&quot;Slide 26 - &amp;quot;Determine the focus of the assessment tool  Purpose and Context of the Assessment Tool &amp;quot;&quot;/&gt;&lt;property id=&quot;20307&quot; value=&quot;578&quot;/&gt;&lt;/object&gt;&lt;object type=&quot;3&quot; unique_id=&quot;17828&quot;&gt;&lt;property id=&quot;20148&quot; value=&quot;5&quot;/&gt;&lt;property id=&quot;20300&quot; value=&quot;Slide 28 - &amp;quot;Determine the focus of the assessment tool  Identifying the context in which the Assessment Tool will be used&amp;quot;&quot;/&gt;&lt;property id=&quot;20307&quot; value=&quot;586&quot;/&gt;&lt;/object&gt;&lt;object type=&quot;3&quot; unique_id=&quot;17829&quot;&gt;&lt;property id=&quot;20148&quot; value=&quot;5&quot;/&gt;&lt;property id=&quot;20300&quot; value=&quot;Slide 38 - &amp;quot;Determine the focus of the assessment tool Establish evidence required to demonstrate competence&amp;quot;&quot;/&gt;&lt;property id=&quot;20307&quot; value=&quot;588&quot;/&gt;&lt;/object&gt;&lt;object type=&quot;3&quot; unique_id=&quot;18066&quot;&gt;&lt;property id=&quot;20148&quot; value=&quot;5&quot;/&gt;&lt;property id=&quot;20300&quot; value=&quot;Slide 37 - &amp;quot;Determine the focus of the assessment tool Establish evidence required to demonstrate competence&amp;quot;&quot;/&gt;&lt;property id=&quot;20307&quot; value=&quot;590&quot;/&gt;&lt;/object&gt;&lt;object type=&quot;3&quot; unique_id=&quot;18304&quot;&gt;&lt;property id=&quot;20148&quot; value=&quot;5&quot;/&gt;&lt;property id=&quot;20300&quot; value=&quot;Slide 67 - &amp;quot;Design the Assessment Tool Selecting Assessment Methods  …. that meet the principles of assessment&amp;quot;&quot;/&gt;&lt;property id=&quot;20307&quot; value=&quot;592&quot;/&gt;&lt;/object&gt;&lt;object type=&quot;3&quot; unique_id=&quot;18632&quot;&gt;&lt;property id=&quot;20148&quot; value=&quot;5&quot;/&gt;&lt;property id=&quot;20300&quot; value=&quot;Slide 51 - &amp;quot;Design the Assessment Tool  Selecting Assessment Methods …. that support a learner’s claim to recognition&amp;quot;&quot;/&gt;&lt;property id=&quot;20307&quot; value=&quot;593&quot;/&gt;&lt;/object&gt;&lt;object type=&quot;3&quot; unique_id=&quot;18875&quot;&gt;&lt;property id=&quot;20148&quot; value=&quot;5&quot;/&gt;&lt;property id=&quot;20300&quot; value=&quot;Slide 30&quot;/&gt;&lt;property id=&quot;20307&quot; value=&quot;595&quot;/&gt;&lt;/object&gt;&lt;object type=&quot;3&quot; unique_id=&quot;19792&quot;&gt;&lt;property id=&quot;20148&quot; value=&quot;5&quot;/&gt;&lt;property id=&quot;20300&quot; value=&quot;Slide 20 - &amp;quot;Determine the focus of the assessment tool Target Candidate Group Contextualisation to meet learner needs&amp;quot;&quot;/&gt;&lt;property id=&quot;20307&quot; value=&quot;597&quot;/&gt;&lt;/object&gt;&lt;object type=&quot;3&quot; unique_id=&quot;19793&quot;&gt;&lt;property id=&quot;20148&quot; value=&quot;5&quot;/&gt;&lt;property id=&quot;20300&quot; value=&quot;Slide 39 - &amp;quot;Determine the focus of the assessment tool Establish evidence required to demonstrate competence&amp;quot;&quot;/&gt;&lt;property id=&quot;20307&quot; value=&quot;598&quot;/&gt;&lt;/object&gt;&lt;object type=&quot;3&quot; unique_id=&quot;20175&quot;&gt;&lt;property id=&quot;20148&quot; value=&quot;5&quot;/&gt;&lt;property id=&quot;20300&quot; value=&quot;Slide 48 - &amp;quot;Design the Assessment Tool  Selecting Assessment Methods …. that support the collection of defined evidence&amp;quot;&quot;/&gt;&lt;property id=&quot;20307&quot; value=&quot;600&quot;/&gt;&lt;/object&gt;&lt;object type=&quot;3&quot; unique_id=&quot;20177&quot;&gt;&lt;property id=&quot;20148&quot; value=&quot;5&quot;/&gt;&lt;property id=&quot;20300&quot; value=&quot;Slide 50 - &amp;quot;Design the Assessment Tool  Selecting Assessment Methods …. that support the collection of defined evidence&amp;quot;&quot;/&gt;&lt;property id=&quot;20307&quot; value=&quot;602&quot;/&gt;&lt;/object&gt;&lt;object type=&quot;3&quot; unique_id=&quot;20580&quot;&gt;&lt;property id=&quot;20148&quot; value=&quot;5&quot;/&gt;&lt;property id=&quot;20300&quot; value=&quot;Slide 32 - &amp;quot;Determine the focus of the assessment tool  Industry Requirements and Relevant Contextualisation Guidelines and ot&quot;/&gt;&lt;property id=&quot;20307&quot; value=&quot;604&quot;/&gt;&lt;/object&gt;&lt;object type=&quot;3&quot; unique_id=&quot;21267&quot;&gt;&lt;property id=&quot;20148&quot; value=&quot;5&quot;/&gt;&lt;property id=&quot;20300&quot; value=&quot;Slide 47 - &amp;quot;Design the Assessment Tool Selecting Assessment Methods …. that support the collection of defined evidence&amp;quot;&quot;/&gt;&lt;property id=&quot;20307&quot; value=&quot;605&quot;/&gt;&lt;/object&gt;&lt;object type=&quot;3&quot; unique_id=&quot;21607&quot;&gt;&lt;property id=&quot;20148&quot; value=&quot;5&quot;/&gt;&lt;property id=&quot;20300&quot; value=&quot;Slide 49 - &amp;quot;Design the Assessment Tool  Selecting Assessment Methods …. that support the collection of defined evidence&amp;quot;&quot;/&gt;&lt;property id=&quot;20307&quot; value=&quot;606&quot;/&gt;&lt;/object&gt;&lt;object type=&quot;3&quot; unique_id=&quot;21881&quot;&gt;&lt;property id=&quot;20148&quot; value=&quot;5&quot;/&gt;&lt;property id=&quot;20300&quot; value=&quot;Slide 62 - &amp;quot;Assessment Tool Design and Development Concerns X May keep this one as a talking point reference&amp;quot;&quot;/&gt;&lt;property id=&quot;20307&quot; value=&quot;607&quot;/&gt;&lt;/object&gt;&lt;object type=&quot;3&quot; unique_id=&quot;22577&quot;&gt;&lt;property id=&quot;20148&quot; value=&quot;5&quot;/&gt;&lt;property id=&quot;20300&quot; value=&quot;Slide 16 - &amp;quot;The Target Audience = The Assessor(s) What do we know about them?&amp;quot;&quot;/&gt;&lt;property id=&quot;20307&quot; value=&quot;611&quot;/&gt;&lt;/object&gt;&lt;object type=&quot;3&quot; unique_id=&quot;22578&quot;&gt;&lt;property id=&quot;20148&quot; value=&quot;5&quot;/&gt;&lt;property id=&quot;20300&quot; value=&quot;Slide 21 - &amp;quot;Designing Assessment Tools for the End User Considering the Assessment ‘Situation’ &amp;quot;&quot;/&gt;&lt;property id=&quot;20307&quot; value=&quot;609&quot;/&gt;&lt;/object&gt;&lt;object type=&quot;3&quot; unique_id=&quot;22944&quot;&gt;&lt;property id=&quot;20148&quot; value=&quot;5&quot;/&gt;&lt;property id=&quot;20300&quot; value=&quot;Slide 22 - &amp;quot;QUESTION…&amp;quot;&quot;/&gt;&lt;property id=&quot;20307&quot; value=&quot;612&quot;/&gt;&lt;/object&gt;&lt;object type=&quot;3&quot; unique_id=&quot;23540&quot;&gt;&lt;property id=&quot;20148&quot; value=&quot;5&quot;/&gt;&lt;property id=&quot;20300&quot; value=&quot;Slide 13 - &amp;quot;Who has an interest in the developed Assessment Tools and why?&amp;quot;&quot;/&gt;&lt;property id=&quot;20307&quot; value=&quot;613&quot;/&gt;&lt;/object&gt;&lt;object type=&quot;3&quot; unique_id=&quot;23841&quot;&gt;&lt;property id=&quot;20148&quot; value=&quot;5&quot;/&gt;&lt;property id=&quot;20300&quot; value=&quot;Slide 71 - &amp;quot;Who has an interest in the developed Assessment Tools and why?&amp;quot;&quot;/&gt;&lt;property id=&quot;20307&quot; value=&quot;614&quot;/&gt;&lt;/object&gt;&lt;object type=&quot;3&quot; unique_id=&quot;24368&quot;&gt;&lt;property id=&quot;20148&quot; value=&quot;5&quot;/&gt;&lt;property id=&quot;20300&quot; value=&quot;Slide 18&quot;/&gt;&lt;property id=&quot;20307&quot; value=&quot;615&quot;/&gt;&lt;/object&gt;&lt;object type=&quot;3&quot; unique_id=&quot;25308&quot;&gt;&lt;property id=&quot;20148&quot; value=&quot;5&quot;/&gt;&lt;property id=&quot;20300&quot; value=&quot;Slide 33 - &amp;quot;Determine the focus of the assessment tool  Other related documentation to inform assessment tool development&amp;quot;&quot;/&gt;&lt;property id=&quot;20307&quot; value=&quot;618&quot;/&gt;&lt;/object&gt;&lt;object type=&quot;3&quot; unique_id=&quot;25312&quot;&gt;&lt;property id=&quot;20148&quot; value=&quot;5&quot;/&gt;&lt;property id=&quot;20300&quot; value=&quot;Slide 69 - &amp;quot;Determine the focus of the assessment tool Establish evidence required to demonstrate competence&amp;quot;&quot;/&gt;&lt;property id=&quot;20307&quot; value=&quot;459&quot;/&gt;&lt;/object&gt;&lt;object type=&quot;3&quot; unique_id=&quot;25313&quot;&gt;&lt;property id=&quot;20148&quot; value=&quot;5&quot;/&gt;&lt;property id=&quot;20300&quot; value=&quot;Slide 52 - &amp;quot;Design the Assessment Tool  Considering how assessment instruments are administered&amp;quot;&quot;/&gt;&lt;property id=&quot;20307&quot; value=&quot;616&quot;/&gt;&lt;/object&gt;&lt;object type=&quot;3&quot; unique_id=&quot;25314&quot;&gt;&lt;property id=&quot;20148&quot; value=&quot;5&quot;/&gt;&lt;property id=&quot;20300&quot; value=&quot;Slide 54&quot;/&gt;&lt;property id=&quot;20307&quot; value=&quot;621&quot;/&gt;&lt;/object&gt;&lt;object type=&quot;3&quot; unique_id=&quot;25316&quot;&gt;&lt;property id=&quot;20148&quot; value=&quot;5&quot;/&gt;&lt;property id=&quot;20300&quot; value=&quot;Slide 2&quot;/&gt;&lt;property id=&quot;20307&quot; value=&quot;319&quot;/&gt;&lt;/object&gt;&lt;object type=&quot;3&quot; unique_id=&quot;25317&quot;&gt;&lt;property id=&quot;20148&quot; value=&quot;5&quot;/&gt;&lt;property id=&quot;20300&quot; value=&quot;Slide 3 - &amp;quot;The DESIGN and DEVELOPMENT of Assessment Tools – Part 1&amp;quot;&quot;/&gt;&lt;property id=&quot;20307&quot; value=&quot;623&quot;/&gt;&lt;/object&gt;&lt;object type=&quot;3&quot; unique_id=&quot;25318&quot;&gt;&lt;property id=&quot;20148&quot; value=&quot;5&quot;/&gt;&lt;property id=&quot;20300&quot; value=&quot;Slide 4 - &amp;quot;ABOUT: Melanie Alexandra&amp;quot;&quot;/&gt;&lt;property id=&quot;20307&quot; value=&quot;624&quot;/&gt;&lt;/object&gt;&lt;object type=&quot;3&quot; unique_id=&quot;25319&quot;&gt;&lt;property id=&quot;20148&quot; value=&quot;5&quot;/&gt;&lt;property id=&quot;20300&quot; value=&quot;Slide 5 - &amp;quot;NAVIGATING ZOOM&amp;quot;&quot;/&gt;&lt;property id=&quot;20307&quot; value=&quot;625&quot;/&gt;&lt;/object&gt;&lt;object type=&quot;3&quot; unique_id=&quot;25320&quot;&gt;&lt;property id=&quot;20148&quot; value=&quot;5&quot;/&gt;&lt;property id=&quot;20300&quot; value=&quot;Slide 6 - &amp;quot;RAISE YOUR HAND IF YOU CAN HEAR ME&amp;quot;&quot;/&gt;&lt;property id=&quot;20307&quot; value=&quot;626&quot;/&gt;&lt;/object&gt;&lt;object type=&quot;3&quot; unique_id=&quot;25321&quot;&gt;&lt;property id=&quot;20148&quot; value=&quot;5&quot;/&gt;&lt;property id=&quot;20300&quot; value=&quot;Slide 7 - &amp;quot;POLL…&amp;quot;&quot;/&gt;&lt;property id=&quot;20307&quot; value=&quot;627&quot;/&gt;&lt;/object&gt;&lt;object type=&quot;3&quot; unique_id=&quot;25543&quot;&gt;&lt;property id=&quot;20148&quot; value=&quot;5&quot;/&gt;&lt;property id=&quot;20300&quot; value=&quot;Slide 19&quot;/&gt;&lt;property id=&quot;20307&quot; value=&quot;628&quot;/&gt;&lt;/object&gt;&lt;object type=&quot;3&quot; unique_id=&quot;25822&quot;&gt;&lt;property id=&quot;20148&quot; value=&quot;5&quot;/&gt;&lt;property id=&quot;20300&quot; value=&quot;Slide 53 - &amp;quot;TAEASS502 Design and Develop Assessment Tools – Two Parts&amp;quot;&quot;/&gt;&lt;property id=&quot;20307&quot; value=&quot;629&quot;/&gt;&lt;/object&gt;&lt;object type=&quot;3&quot; unique_id=&quot;26244&quot;&gt;&lt;property id=&quot;20148&quot; value=&quot;5&quot;/&gt;&lt;property id=&quot;20300&quot; value=&quot;Slide 31 - &amp;quot;Determine the focus of the assessment tool  Industry Requirements and Relevant Contextualisation Guidelines and ot&quot;/&gt;&lt;property id=&quot;20307&quot; value=&quot;630&quot;/&gt;&lt;/object&gt;&lt;object type=&quot;3&quot; unique_id=&quot;26246&quot;&gt;&lt;property id=&quot;20148&quot; value=&quot;5&quot;/&gt;&lt;property id=&quot;20300&quot; value=&quot;Slide 40 - &amp;quot;Determine the focus of the assessment tool Access benchmark criteria&amp;quot;&quot;/&gt;&lt;property id=&quot;20307&quot; value=&quot;632&quot;/&gt;&lt;/object&gt;&lt;object type=&quot;3&quot; unique_id=&quot;26247&quot;&gt;&lt;property id=&quot;20148&quot; value=&quot;5&quot;/&gt;&lt;property id=&quot;20300&quot; value=&quot;Slide 41 - &amp;quot;Determine the focus of the assessment tool Access benchmark criteria&amp;quot;&quot;/&gt;&lt;property id=&quot;20307&quot; value=&quot;633&quot;/&gt;&lt;/object&gt;&lt;object type=&quot;3&quot; unique_id=&quot;26248&quot;&gt;&lt;property id=&quot;20148&quot; value=&quot;5&quot;/&gt;&lt;property id=&quot;20300&quot; value=&quot;Slide 42 - &amp;quot;Determine the focus of the assessment tool Access benchmark criteria&amp;quot;&quot;/&gt;&lt;property id=&quot;20307&quot; value=&quot;634&quot;/&gt;&lt;/object&gt;&lt;object type=&quot;3&quot; unique_id=&quot;26249&quot;&gt;&lt;property id=&quot;20148&quot; value=&quot;5&quot;/&gt;&lt;property id=&quot;20300&quot; value=&quot;Slide 43 - &amp;quot;Design the Assessment Tool Selecting Assessment Methods  …. that meet the principles of assessment&amp;quot;&quot;/&gt;&lt;property id=&quot;20307&quot; value=&quot;636&quot;/&gt;&lt;/object&gt;&lt;object type=&quot;3&quot; unique_id=&quot;26250&quot;&gt;&lt;property id=&quot;20148&quot; value=&quot;5&quot;/&gt;&lt;property id=&quot;20300&quot; value=&quot;Slide 46 - &amp;quot;Observation Checklist Sample&amp;quot;&quot;/&gt;&lt;property id=&quot;20307&quot; value=&quot;635&quot;/&gt;&lt;/object&gt;&lt;/object&gt;&lt;object type=&quot;8&quot; unique_id=&quot;13962&quot;&gt;&lt;/object&gt;&lt;/object&gt;&lt;/database&gt;"/>
  <p:tag name="SECTOMILLISECCONVERTED" val="1"/>
</p:tagLst>
</file>

<file path=ppt/theme/theme1.xml><?xml version="1.0" encoding="utf-8"?>
<a:theme xmlns:a="http://schemas.openxmlformats.org/drawingml/2006/main" name="Office Theme">
  <a:themeElements>
    <a:clrScheme name="Velg Training">
      <a:dk1>
        <a:srgbClr val="333433"/>
      </a:dk1>
      <a:lt1>
        <a:srgbClr val="FFFFFF"/>
      </a:lt1>
      <a:dk2>
        <a:srgbClr val="3A346A"/>
      </a:dk2>
      <a:lt2>
        <a:srgbClr val="EDEDEE"/>
      </a:lt2>
      <a:accent1>
        <a:srgbClr val="3BBBE2"/>
      </a:accent1>
      <a:accent2>
        <a:srgbClr val="36BBA5"/>
      </a:accent2>
      <a:accent3>
        <a:srgbClr val="98CB4F"/>
      </a:accent3>
      <a:accent4>
        <a:srgbClr val="F79333"/>
      </a:accent4>
      <a:accent5>
        <a:srgbClr val="F173AC"/>
      </a:accent5>
      <a:accent6>
        <a:srgbClr val="FEC34E"/>
      </a:accent6>
      <a:hlink>
        <a:srgbClr val="3A345E"/>
      </a:hlink>
      <a:folHlink>
        <a:srgbClr val="8671B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7EFAABF70592469009217CB749D5F9" ma:contentTypeVersion="15" ma:contentTypeDescription="Create a new document." ma:contentTypeScope="" ma:versionID="1fd56650851307a44eef35b172b068d1">
  <xsd:schema xmlns:xsd="http://www.w3.org/2001/XMLSchema" xmlns:xs="http://www.w3.org/2001/XMLSchema" xmlns:p="http://schemas.microsoft.com/office/2006/metadata/properties" xmlns:ns2="61e915e0-6587-487a-a176-0126d0a50e16" xmlns:ns3="8377abcd-6460-4a16-bfd2-706faa0ee4e0" targetNamespace="http://schemas.microsoft.com/office/2006/metadata/properties" ma:root="true" ma:fieldsID="298bcbd667bf69d3eec140d5151be935" ns2:_="" ns3:_="">
    <xsd:import namespace="61e915e0-6587-487a-a176-0126d0a50e16"/>
    <xsd:import namespace="8377abcd-6460-4a16-bfd2-706faa0ee4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915e0-6587-487a-a176-0126d0a50e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7a6641d-003f-4199-beb5-8f44dcbefe7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77abcd-6460-4a16-bfd2-706faa0ee4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ca00f8-beca-4c08-8887-dca23f99b507}" ma:internalName="TaxCatchAll" ma:showField="CatchAllData" ma:web="8377abcd-6460-4a16-bfd2-706faa0ee4e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377abcd-6460-4a16-bfd2-706faa0ee4e0" xsi:nil="true"/>
    <lcf76f155ced4ddcb4097134ff3c332f xmlns="61e915e0-6587-487a-a176-0126d0a50e1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945A183-6FA0-4089-B906-B4E3EF729453}"/>
</file>

<file path=customXml/itemProps2.xml><?xml version="1.0" encoding="utf-8"?>
<ds:datastoreItem xmlns:ds="http://schemas.openxmlformats.org/officeDocument/2006/customXml" ds:itemID="{2C8A933F-9C5B-449E-BF16-9205E6DCAF9C}"/>
</file>

<file path=customXml/itemProps3.xml><?xml version="1.0" encoding="utf-8"?>
<ds:datastoreItem xmlns:ds="http://schemas.openxmlformats.org/officeDocument/2006/customXml" ds:itemID="{96ECD205-1DD2-4276-A5AB-3E37CC73E59A}"/>
</file>

<file path=docProps/app.xml><?xml version="1.0" encoding="utf-8"?>
<Properties xmlns="http://schemas.openxmlformats.org/officeDocument/2006/extended-properties" xmlns:vt="http://schemas.openxmlformats.org/officeDocument/2006/docPropsVTypes">
  <TotalTime>4132</TotalTime>
  <Words>8902</Words>
  <Application>Microsoft Office PowerPoint</Application>
  <PresentationFormat>Widescreen</PresentationFormat>
  <Paragraphs>1023</Paragraphs>
  <Slides>59</Slides>
  <Notes>59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Arial</vt:lpstr>
      <vt:lpstr>Arial Black</vt:lpstr>
      <vt:lpstr>Calibri</vt:lpstr>
      <vt:lpstr>Courier New</vt:lpstr>
      <vt:lpstr>Georgia</vt:lpstr>
      <vt:lpstr>Symbol</vt:lpstr>
      <vt:lpstr>Wingdings</vt:lpstr>
      <vt:lpstr>Office Theme</vt:lpstr>
      <vt:lpstr>YOUR WEBINAR WILL BEGIN SHORTLY</vt:lpstr>
      <vt:lpstr>PowerPoint Presentation</vt:lpstr>
      <vt:lpstr>The DESIGN and DEVELOPMENT of Assessment Tools – Part 1</vt:lpstr>
      <vt:lpstr>ABOUT: Melanie Alexandra</vt:lpstr>
      <vt:lpstr>NAVIGATING ZOOM</vt:lpstr>
      <vt:lpstr>RAISE YOUR HAND IF YOU CAN HEAR ME</vt:lpstr>
      <vt:lpstr>POLL…</vt:lpstr>
      <vt:lpstr>TAEASS502 Design and Develop Assessment Tools – Two Parts</vt:lpstr>
      <vt:lpstr>PowerPoint Presentation</vt:lpstr>
      <vt:lpstr>The Purpose of Assessment Tools</vt:lpstr>
      <vt:lpstr>The Purpose of Assessment Tools</vt:lpstr>
      <vt:lpstr>The Assessment System – What is the evidence?</vt:lpstr>
      <vt:lpstr>Who has an interest in the developed Assessment Tools and why?</vt:lpstr>
      <vt:lpstr>PowerPoint Presentation</vt:lpstr>
      <vt:lpstr>The Author  (Designer and Developer)</vt:lpstr>
      <vt:lpstr>The Target Audience = The Assessor(s) What do we know about them?</vt:lpstr>
      <vt:lpstr>PowerPoint Presentation</vt:lpstr>
      <vt:lpstr>PowerPoint Presentation</vt:lpstr>
      <vt:lpstr>PowerPoint Presentation</vt:lpstr>
      <vt:lpstr>Determine the focus of the assessment tool Target Candidate Group Contextualisation to meet learner needs</vt:lpstr>
      <vt:lpstr>Designing Assessment Tools for the End User Considering the Assessment ‘Situation’ </vt:lpstr>
      <vt:lpstr>QUESTION…</vt:lpstr>
      <vt:lpstr>Backward Design Model  What does a competent person look like?</vt:lpstr>
      <vt:lpstr>Backward Design Model What does a competent person look like?</vt:lpstr>
      <vt:lpstr>PowerPoint Presentation</vt:lpstr>
      <vt:lpstr>Determine the focus of the assessment tool  Purpose and Context of the Assessment Tool </vt:lpstr>
      <vt:lpstr>Determine the focus of the assessment tool  Identifying the context in which the Assessment Tool will be used</vt:lpstr>
      <vt:lpstr>Determine the focus of the assessment tool  Identifying the context in which the Assessment Tool will be used</vt:lpstr>
      <vt:lpstr>Determine the focus of the assessment tool  Industry Requirements and Relevant Contextualisation Guidelines and other related documentation</vt:lpstr>
      <vt:lpstr>PowerPoint Presentation</vt:lpstr>
      <vt:lpstr>Determine the focus of the assessment tool  Industry Requirements and Relevant Contextualisation Guidelines and other related documentation</vt:lpstr>
      <vt:lpstr>Determine the focus of the assessment tool  Industry Requirements and Relevant Contextualisation Guidelines and other related documentation</vt:lpstr>
      <vt:lpstr>Determine the focus of the assessment tool  Other related documentation to inform assessment tool development</vt:lpstr>
      <vt:lpstr>Design the Assessment Tool Considering the Assessment Instruments</vt:lpstr>
      <vt:lpstr>Design the Assessment Tool  Considering the Tool Components including the Assessment Instruments</vt:lpstr>
      <vt:lpstr>Determine the focus of the assessment tool Establish evidence required to demonstrate competence</vt:lpstr>
      <vt:lpstr>Determine the focus of the assessment tool Establish evidence required to demonstrate competence</vt:lpstr>
      <vt:lpstr>Determine the focus of the assessment tool Establish evidence required to demonstrate competence</vt:lpstr>
      <vt:lpstr>Determine the focus of the assessment tool Establish evidence required to demonstrate competence</vt:lpstr>
      <vt:lpstr>Determine the focus of the assessment tool Access benchmark criteria</vt:lpstr>
      <vt:lpstr>Determine the focus of the assessment tool Access benchmark criteria</vt:lpstr>
      <vt:lpstr>Determine the focus of the assessment tool Access benchmark criteria</vt:lpstr>
      <vt:lpstr>Design the Assessment Tool Selecting Assessment Methods …. that support the collection of defined evidence</vt:lpstr>
      <vt:lpstr>Task Activity with Observation Checklist Sample</vt:lpstr>
      <vt:lpstr>Observation Checklist Sample</vt:lpstr>
      <vt:lpstr>Design the Assessment Tool Selecting Assessment Methods …. that support the collection of defined evidence</vt:lpstr>
      <vt:lpstr>Design the Assessment Tool  Selecting Assessment Methods …. that support the collection of defined evidence</vt:lpstr>
      <vt:lpstr>Design the Assessment Tool  Selecting Assessment Methods …. that support the collection of defined evidence</vt:lpstr>
      <vt:lpstr>Design the Assessment Tool  Selecting Assessment Methods …. that support the collection of defined evidence</vt:lpstr>
      <vt:lpstr>Design the Assessment Tool  Selecting Assessment Methods …. that support a learner’s claim to recognition</vt:lpstr>
      <vt:lpstr>Design the Assessment Tool Selecting Assessment Methods  …. that meet the principles of assessment</vt:lpstr>
      <vt:lpstr>Design the Assessment Tool  Considering how assessment instruments are administered</vt:lpstr>
      <vt:lpstr>TAEASS502 Design and Develop Assessment Tools – Two Parts</vt:lpstr>
      <vt:lpstr>PowerPoint Presentation</vt:lpstr>
      <vt:lpstr>ANY QUESTIONS?</vt:lpstr>
      <vt:lpstr>WHAT HAPPENS NOW?</vt:lpstr>
      <vt:lpstr>UPCOMING EVENTS</vt:lpstr>
      <vt:lpstr>CONTACT US</vt:lpstr>
      <vt:lpstr>THANK YOU FOR YOUR COMPANY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WEBINAR WILL BEGIN SHORTLY</dc:title>
  <dc:creator>Melanie Alexandra</dc:creator>
  <cp:lastModifiedBy>Craig Hynd</cp:lastModifiedBy>
  <cp:revision>225</cp:revision>
  <cp:lastPrinted>2020-11-30T21:51:50Z</cp:lastPrinted>
  <dcterms:created xsi:type="dcterms:W3CDTF">2020-09-24T00:11:27Z</dcterms:created>
  <dcterms:modified xsi:type="dcterms:W3CDTF">2020-11-30T23:36:19Z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0x0101008B7EFAABF70592469009217CB749D5F9</vt:lpwstr>
  </property>
</Properties>
</file>