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3">
  <p:sldMasterIdLst>
    <p:sldMasterId id="2147483660" r:id="rId1"/>
  </p:sldMasterIdLst>
  <p:notesMasterIdLst>
    <p:notesMasterId r:id="rId50"/>
  </p:notesMasterIdLst>
  <p:sldIdLst>
    <p:sldId id="392" r:id="rId2"/>
    <p:sldId id="259" r:id="rId3"/>
    <p:sldId id="387" r:id="rId4"/>
    <p:sldId id="388" r:id="rId5"/>
    <p:sldId id="389" r:id="rId6"/>
    <p:sldId id="390" r:id="rId7"/>
    <p:sldId id="391" r:id="rId8"/>
    <p:sldId id="347" r:id="rId9"/>
    <p:sldId id="348" r:id="rId10"/>
    <p:sldId id="349" r:id="rId11"/>
    <p:sldId id="350" r:id="rId12"/>
    <p:sldId id="351" r:id="rId13"/>
    <p:sldId id="352" r:id="rId14"/>
    <p:sldId id="359" r:id="rId15"/>
    <p:sldId id="360" r:id="rId16"/>
    <p:sldId id="353" r:id="rId17"/>
    <p:sldId id="354" r:id="rId18"/>
    <p:sldId id="386" r:id="rId19"/>
    <p:sldId id="355" r:id="rId20"/>
    <p:sldId id="356" r:id="rId21"/>
    <p:sldId id="357" r:id="rId22"/>
    <p:sldId id="358" r:id="rId23"/>
    <p:sldId id="361" r:id="rId24"/>
    <p:sldId id="362" r:id="rId25"/>
    <p:sldId id="363" r:id="rId26"/>
    <p:sldId id="364" r:id="rId27"/>
    <p:sldId id="365" r:id="rId28"/>
    <p:sldId id="366" r:id="rId29"/>
    <p:sldId id="367" r:id="rId30"/>
    <p:sldId id="368" r:id="rId31"/>
    <p:sldId id="369" r:id="rId32"/>
    <p:sldId id="370" r:id="rId33"/>
    <p:sldId id="371" r:id="rId34"/>
    <p:sldId id="372" r:id="rId35"/>
    <p:sldId id="373" r:id="rId36"/>
    <p:sldId id="374" r:id="rId37"/>
    <p:sldId id="375" r:id="rId38"/>
    <p:sldId id="376" r:id="rId39"/>
    <p:sldId id="377" r:id="rId40"/>
    <p:sldId id="378" r:id="rId41"/>
    <p:sldId id="379" r:id="rId42"/>
    <p:sldId id="380" r:id="rId43"/>
    <p:sldId id="381" r:id="rId44"/>
    <p:sldId id="382" r:id="rId45"/>
    <p:sldId id="299" r:id="rId46"/>
    <p:sldId id="275" r:id="rId47"/>
    <p:sldId id="385" r:id="rId48"/>
    <p:sldId id="297" r:id="rId49"/>
  </p:sldIdLst>
  <p:sldSz cx="9144000" cy="6858000" type="screen4x3"/>
  <p:notesSz cx="6858000" cy="9144000"/>
  <p:custDataLst>
    <p:tags r:id="rId5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33E"/>
    <a:srgbClr val="9DCD61"/>
    <a:srgbClr val="27AA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99"/>
    <p:restoredTop sz="90575" autoAdjust="0"/>
  </p:normalViewPr>
  <p:slideViewPr>
    <p:cSldViewPr snapToGrid="0" snapToObjects="1">
      <p:cViewPr varScale="1">
        <p:scale>
          <a:sx n="102" d="100"/>
          <a:sy n="102" d="100"/>
        </p:scale>
        <p:origin x="1428" y="102"/>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ags" Target="tags/tag1.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hyperlink" Target="https://www.velgtraining.com/events/786" TargetMode="External"/><Relationship Id="rId2" Type="http://schemas.openxmlformats.org/officeDocument/2006/relationships/hyperlink" Target="https://www.velgtraining.com/events/789" TargetMode="External"/><Relationship Id="rId1" Type="http://schemas.openxmlformats.org/officeDocument/2006/relationships/hyperlink" Target="https://www.velgtraining.com/events/777" TargetMode="External"/><Relationship Id="rId5" Type="http://schemas.openxmlformats.org/officeDocument/2006/relationships/hyperlink" Target="https://www.velgtraining.com/events/72" TargetMode="External"/><Relationship Id="rId4" Type="http://schemas.openxmlformats.org/officeDocument/2006/relationships/hyperlink" Target="https://www.velgtraining.com/events/81" TargetMode="External"/></Relationships>
</file>

<file path=ppt/diagrams/_rels/drawing1.xml.rels><?xml version="1.0" encoding="UTF-8" standalone="yes"?>
<Relationships xmlns="http://schemas.openxmlformats.org/package/2006/relationships"><Relationship Id="rId3" Type="http://schemas.openxmlformats.org/officeDocument/2006/relationships/hyperlink" Target="https://www.velgtraining.com/events/786" TargetMode="External"/><Relationship Id="rId2" Type="http://schemas.openxmlformats.org/officeDocument/2006/relationships/hyperlink" Target="https://www.velgtraining.com/events/789" TargetMode="External"/><Relationship Id="rId1" Type="http://schemas.openxmlformats.org/officeDocument/2006/relationships/hyperlink" Target="https://www.velgtraining.com/events/777" TargetMode="External"/><Relationship Id="rId5" Type="http://schemas.openxmlformats.org/officeDocument/2006/relationships/hyperlink" Target="https://www.velgtraining.com/events/72" TargetMode="External"/><Relationship Id="rId4" Type="http://schemas.openxmlformats.org/officeDocument/2006/relationships/hyperlink" Target="https://www.velgtraining.com/events/81" TargetMode="Externa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795134-578C-480F-9383-E5E549C5B089}"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AU"/>
        </a:p>
      </dgm:t>
    </dgm:pt>
    <dgm:pt modelId="{30966C61-2B78-4641-95E8-25876C2CFB20}">
      <dgm:prSet phldrT="[Text]"/>
      <dgm:spPr/>
      <dgm:t>
        <a:bodyPr/>
        <a:lstStyle/>
        <a:p>
          <a:r>
            <a:rPr lang="en-AU" dirty="0" smtClean="0">
              <a:latin typeface="Tahoma" pitchFamily="34" charset="0"/>
              <a:ea typeface="Tahoma" pitchFamily="34" charset="0"/>
              <a:cs typeface="Tahoma" pitchFamily="34" charset="0"/>
              <a:hlinkClick xmlns:r="http://schemas.openxmlformats.org/officeDocument/2006/relationships" r:id="rId1"/>
            </a:rPr>
            <a:t>Providing Evidence of TAE Currency</a:t>
          </a:r>
          <a:endParaRPr lang="en-AU" dirty="0">
            <a:latin typeface="Tahoma" pitchFamily="34" charset="0"/>
            <a:ea typeface="Tahoma" pitchFamily="34" charset="0"/>
            <a:cs typeface="Tahoma" pitchFamily="34" charset="0"/>
          </a:endParaRPr>
        </a:p>
      </dgm:t>
    </dgm:pt>
    <dgm:pt modelId="{5458ED36-2961-4C54-A33D-64B5216F9132}" type="parTrans" cxnId="{F068BB2B-F08F-4D05-AFB2-CF68303AE24F}">
      <dgm:prSet/>
      <dgm:spPr/>
      <dgm:t>
        <a:bodyPr/>
        <a:lstStyle/>
        <a:p>
          <a:endParaRPr lang="en-AU"/>
        </a:p>
      </dgm:t>
    </dgm:pt>
    <dgm:pt modelId="{448C8477-33CF-4378-A5CA-A753CD9CB454}" type="sibTrans" cxnId="{F068BB2B-F08F-4D05-AFB2-CF68303AE24F}">
      <dgm:prSet/>
      <dgm:spPr/>
      <dgm:t>
        <a:bodyPr/>
        <a:lstStyle/>
        <a:p>
          <a:endParaRPr lang="en-AU"/>
        </a:p>
      </dgm:t>
    </dgm:pt>
    <dgm:pt modelId="{70AB6D15-9911-4AC5-966F-BE465305152D}">
      <dgm:prSet phldrT="[Text]"/>
      <dgm:spPr/>
      <dgm:t>
        <a:bodyPr/>
        <a:lstStyle/>
        <a:p>
          <a:r>
            <a:rPr lang="en-AU" dirty="0" smtClean="0">
              <a:latin typeface="Tahoma" pitchFamily="34" charset="0"/>
              <a:ea typeface="Tahoma" pitchFamily="34" charset="0"/>
              <a:cs typeface="Tahoma" pitchFamily="34" charset="0"/>
            </a:rPr>
            <a:t>June - July</a:t>
          </a:r>
          <a:endParaRPr lang="en-AU" dirty="0">
            <a:latin typeface="Tahoma" pitchFamily="34" charset="0"/>
            <a:ea typeface="Tahoma" pitchFamily="34" charset="0"/>
            <a:cs typeface="Tahoma" pitchFamily="34" charset="0"/>
          </a:endParaRPr>
        </a:p>
      </dgm:t>
    </dgm:pt>
    <dgm:pt modelId="{F0E5BB2C-DBD3-4931-BC4B-8845D1E77018}" type="parTrans" cxnId="{5CC082FD-0E6C-409F-A164-27502D8B18F4}">
      <dgm:prSet/>
      <dgm:spPr/>
      <dgm:t>
        <a:bodyPr/>
        <a:lstStyle/>
        <a:p>
          <a:endParaRPr lang="en-AU"/>
        </a:p>
      </dgm:t>
    </dgm:pt>
    <dgm:pt modelId="{C28B7C76-C3EB-4B81-B4C6-42FD3D0238A8}" type="sibTrans" cxnId="{5CC082FD-0E6C-409F-A164-27502D8B18F4}">
      <dgm:prSet/>
      <dgm:spPr/>
      <dgm:t>
        <a:bodyPr/>
        <a:lstStyle/>
        <a:p>
          <a:endParaRPr lang="en-AU"/>
        </a:p>
      </dgm:t>
    </dgm:pt>
    <dgm:pt modelId="{889D31BF-E1ED-4CA5-9FAB-F908AA2D00B3}">
      <dgm:prSet phldrT="[Text]"/>
      <dgm:spPr/>
      <dgm:t>
        <a:bodyPr/>
        <a:lstStyle/>
        <a:p>
          <a:r>
            <a:rPr lang="en-AU" dirty="0" smtClean="0">
              <a:latin typeface="Tahoma" pitchFamily="34" charset="0"/>
              <a:ea typeface="Tahoma" pitchFamily="34" charset="0"/>
              <a:cs typeface="Tahoma" pitchFamily="34" charset="0"/>
              <a:hlinkClick xmlns:r="http://schemas.openxmlformats.org/officeDocument/2006/relationships" r:id="rId2"/>
            </a:rPr>
            <a:t>Systematic Validation of Assessment: This is your conscience speaking</a:t>
          </a:r>
          <a:endParaRPr lang="en-AU" dirty="0">
            <a:latin typeface="Tahoma" pitchFamily="34" charset="0"/>
            <a:ea typeface="Tahoma" pitchFamily="34" charset="0"/>
            <a:cs typeface="Tahoma" pitchFamily="34" charset="0"/>
          </a:endParaRPr>
        </a:p>
      </dgm:t>
    </dgm:pt>
    <dgm:pt modelId="{CCFF8381-68D3-4134-9847-1B122FB51EED}" type="parTrans" cxnId="{660A149C-6A4C-4C8B-A5EF-48A89D2B3899}">
      <dgm:prSet/>
      <dgm:spPr/>
      <dgm:t>
        <a:bodyPr/>
        <a:lstStyle/>
        <a:p>
          <a:endParaRPr lang="en-AU"/>
        </a:p>
      </dgm:t>
    </dgm:pt>
    <dgm:pt modelId="{9D08C58B-C5BF-47E6-A806-16453C89A9A6}" type="sibTrans" cxnId="{660A149C-6A4C-4C8B-A5EF-48A89D2B3899}">
      <dgm:prSet/>
      <dgm:spPr/>
      <dgm:t>
        <a:bodyPr/>
        <a:lstStyle/>
        <a:p>
          <a:endParaRPr lang="en-AU"/>
        </a:p>
      </dgm:t>
    </dgm:pt>
    <dgm:pt modelId="{A42D11CE-E2A2-4E83-8695-60CE26264AC6}">
      <dgm:prSet phldrT="[Text]"/>
      <dgm:spPr/>
      <dgm:t>
        <a:bodyPr/>
        <a:lstStyle/>
        <a:p>
          <a:r>
            <a:rPr lang="en-AU" dirty="0" smtClean="0">
              <a:latin typeface="Tahoma" pitchFamily="34" charset="0"/>
              <a:ea typeface="Tahoma" pitchFamily="34" charset="0"/>
              <a:cs typeface="Tahoma" pitchFamily="34" charset="0"/>
            </a:rPr>
            <a:t>16 June 2017</a:t>
          </a:r>
          <a:endParaRPr lang="en-AU" dirty="0">
            <a:latin typeface="Tahoma" pitchFamily="34" charset="0"/>
            <a:ea typeface="Tahoma" pitchFamily="34" charset="0"/>
            <a:cs typeface="Tahoma" pitchFamily="34" charset="0"/>
          </a:endParaRPr>
        </a:p>
      </dgm:t>
    </dgm:pt>
    <dgm:pt modelId="{07BBDEC7-68B0-4B9F-8FDA-85EFC1FEFAF4}" type="parTrans" cxnId="{DA976E21-DD73-45BE-9A09-6ED529CE3A07}">
      <dgm:prSet/>
      <dgm:spPr/>
      <dgm:t>
        <a:bodyPr/>
        <a:lstStyle/>
        <a:p>
          <a:endParaRPr lang="en-AU"/>
        </a:p>
      </dgm:t>
    </dgm:pt>
    <dgm:pt modelId="{039868D9-5DAF-42EF-92BF-1B8C3F4302DA}" type="sibTrans" cxnId="{DA976E21-DD73-45BE-9A09-6ED529CE3A07}">
      <dgm:prSet/>
      <dgm:spPr/>
      <dgm:t>
        <a:bodyPr/>
        <a:lstStyle/>
        <a:p>
          <a:endParaRPr lang="en-AU"/>
        </a:p>
      </dgm:t>
    </dgm:pt>
    <dgm:pt modelId="{2105CF56-D4E7-40E9-875B-1C519C4C8AA8}">
      <dgm:prSet/>
      <dgm:spPr/>
      <dgm:t>
        <a:bodyPr/>
        <a:lstStyle/>
        <a:p>
          <a:r>
            <a:rPr lang="en-AU" dirty="0" smtClean="0">
              <a:latin typeface="Tahoma" pitchFamily="34" charset="0"/>
              <a:ea typeface="Tahoma" pitchFamily="34" charset="0"/>
              <a:cs typeface="Tahoma" pitchFamily="34" charset="0"/>
              <a:hlinkClick xmlns:r="http://schemas.openxmlformats.org/officeDocument/2006/relationships" r:id="rId3"/>
            </a:rPr>
            <a:t>June Members Lunch Box</a:t>
          </a:r>
          <a:endParaRPr lang="en-AU" dirty="0">
            <a:latin typeface="Tahoma" pitchFamily="34" charset="0"/>
            <a:ea typeface="Tahoma" pitchFamily="34" charset="0"/>
            <a:cs typeface="Tahoma" pitchFamily="34" charset="0"/>
          </a:endParaRPr>
        </a:p>
      </dgm:t>
    </dgm:pt>
    <dgm:pt modelId="{B5A54B8B-F0F6-405D-93A5-1328A5EB21F5}" type="parTrans" cxnId="{30C6A89E-CC18-46A1-8E8C-A3EDE5EBD1BA}">
      <dgm:prSet/>
      <dgm:spPr/>
      <dgm:t>
        <a:bodyPr/>
        <a:lstStyle/>
        <a:p>
          <a:endParaRPr lang="en-AU"/>
        </a:p>
      </dgm:t>
    </dgm:pt>
    <dgm:pt modelId="{957615B2-8180-4E67-8D68-50BD48EB66FA}" type="sibTrans" cxnId="{30C6A89E-CC18-46A1-8E8C-A3EDE5EBD1BA}">
      <dgm:prSet/>
      <dgm:spPr/>
      <dgm:t>
        <a:bodyPr/>
        <a:lstStyle/>
        <a:p>
          <a:endParaRPr lang="en-AU"/>
        </a:p>
      </dgm:t>
    </dgm:pt>
    <dgm:pt modelId="{9B7CE30D-AC9E-4B84-85F5-E86D8B766B21}">
      <dgm:prSet/>
      <dgm:spPr/>
      <dgm:t>
        <a:bodyPr/>
        <a:lstStyle/>
        <a:p>
          <a:r>
            <a:rPr lang="en-AU" dirty="0" smtClean="0">
              <a:latin typeface="Tahoma" pitchFamily="34" charset="0"/>
              <a:ea typeface="Tahoma" pitchFamily="34" charset="0"/>
              <a:cs typeface="Tahoma" pitchFamily="34" charset="0"/>
            </a:rPr>
            <a:t>19 June 2017</a:t>
          </a:r>
          <a:endParaRPr lang="en-AU" dirty="0">
            <a:latin typeface="Tahoma" pitchFamily="34" charset="0"/>
            <a:ea typeface="Tahoma" pitchFamily="34" charset="0"/>
            <a:cs typeface="Tahoma" pitchFamily="34" charset="0"/>
          </a:endParaRPr>
        </a:p>
      </dgm:t>
    </dgm:pt>
    <dgm:pt modelId="{5C052BC5-20CB-4388-9646-8890BDB75E35}" type="parTrans" cxnId="{4500C431-81F0-4BE6-AAA8-D2B089D21CDC}">
      <dgm:prSet/>
      <dgm:spPr/>
      <dgm:t>
        <a:bodyPr/>
        <a:lstStyle/>
        <a:p>
          <a:endParaRPr lang="en-AU"/>
        </a:p>
      </dgm:t>
    </dgm:pt>
    <dgm:pt modelId="{B63086CA-8ACE-4000-A97A-691BFED2F8FF}" type="sibTrans" cxnId="{4500C431-81F0-4BE6-AAA8-D2B089D21CDC}">
      <dgm:prSet/>
      <dgm:spPr/>
      <dgm:t>
        <a:bodyPr/>
        <a:lstStyle/>
        <a:p>
          <a:endParaRPr lang="en-AU"/>
        </a:p>
      </dgm:t>
    </dgm:pt>
    <dgm:pt modelId="{59DD9A89-0469-46F5-A318-D283519DA6E6}">
      <dgm:prSet/>
      <dgm:spPr/>
      <dgm:t>
        <a:bodyPr/>
        <a:lstStyle/>
        <a:p>
          <a:r>
            <a:rPr lang="en-AU" dirty="0" smtClean="0">
              <a:latin typeface="Tahoma" pitchFamily="34" charset="0"/>
              <a:ea typeface="Tahoma" pitchFamily="34" charset="0"/>
              <a:cs typeface="Tahoma" pitchFamily="34" charset="0"/>
              <a:hlinkClick xmlns:r="http://schemas.openxmlformats.org/officeDocument/2006/relationships" r:id="rId4"/>
            </a:rPr>
            <a:t>Reviewing your Certificates and Statements of Attainment</a:t>
          </a:r>
          <a:endParaRPr lang="en-AU" dirty="0" smtClean="0">
            <a:latin typeface="Tahoma" pitchFamily="34" charset="0"/>
            <a:ea typeface="Tahoma" pitchFamily="34" charset="0"/>
            <a:cs typeface="Tahoma" pitchFamily="34" charset="0"/>
          </a:endParaRPr>
        </a:p>
      </dgm:t>
    </dgm:pt>
    <dgm:pt modelId="{6329E99A-1778-4C38-AD56-50BC1E1F19FD}" type="parTrans" cxnId="{65F11337-F928-4F16-9B0B-6A02CDED43AD}">
      <dgm:prSet/>
      <dgm:spPr/>
      <dgm:t>
        <a:bodyPr/>
        <a:lstStyle/>
        <a:p>
          <a:endParaRPr lang="en-AU"/>
        </a:p>
      </dgm:t>
    </dgm:pt>
    <dgm:pt modelId="{2D59D626-B10B-4722-9EF8-863D92C54FBB}" type="sibTrans" cxnId="{65F11337-F928-4F16-9B0B-6A02CDED43AD}">
      <dgm:prSet/>
      <dgm:spPr/>
      <dgm:t>
        <a:bodyPr/>
        <a:lstStyle/>
        <a:p>
          <a:endParaRPr lang="en-AU"/>
        </a:p>
      </dgm:t>
    </dgm:pt>
    <dgm:pt modelId="{922344E7-3872-46F7-9222-C312A6AA86BC}">
      <dgm:prSet/>
      <dgm:spPr/>
      <dgm:t>
        <a:bodyPr/>
        <a:lstStyle/>
        <a:p>
          <a:r>
            <a:rPr lang="en-AU" dirty="0" smtClean="0">
              <a:latin typeface="Tahoma" pitchFamily="34" charset="0"/>
              <a:ea typeface="Tahoma" pitchFamily="34" charset="0"/>
              <a:cs typeface="Tahoma" pitchFamily="34" charset="0"/>
            </a:rPr>
            <a:t>21 June 2017</a:t>
          </a:r>
          <a:endParaRPr lang="en-AU" dirty="0" smtClean="0">
            <a:latin typeface="Tahoma" pitchFamily="34" charset="0"/>
            <a:ea typeface="Tahoma" pitchFamily="34" charset="0"/>
            <a:cs typeface="Tahoma" pitchFamily="34" charset="0"/>
          </a:endParaRPr>
        </a:p>
      </dgm:t>
    </dgm:pt>
    <dgm:pt modelId="{15CBED05-4DFC-4F74-813F-CD211F1F02E7}" type="parTrans" cxnId="{B6D1FEA4-B821-4F7F-9119-59DA5222D480}">
      <dgm:prSet/>
      <dgm:spPr/>
      <dgm:t>
        <a:bodyPr/>
        <a:lstStyle/>
        <a:p>
          <a:endParaRPr lang="en-AU"/>
        </a:p>
      </dgm:t>
    </dgm:pt>
    <dgm:pt modelId="{D3C3841C-7B50-47A6-B3EE-01F9F7A4ACC8}" type="sibTrans" cxnId="{B6D1FEA4-B821-4F7F-9119-59DA5222D480}">
      <dgm:prSet/>
      <dgm:spPr/>
      <dgm:t>
        <a:bodyPr/>
        <a:lstStyle/>
        <a:p>
          <a:endParaRPr lang="en-AU"/>
        </a:p>
      </dgm:t>
    </dgm:pt>
    <dgm:pt modelId="{4A87B30D-67D9-4DA7-9E8E-54865AFED86A}">
      <dgm:prSet/>
      <dgm:spPr>
        <a:solidFill>
          <a:srgbClr val="00ADEE"/>
        </a:solidFill>
      </dgm:spPr>
      <dgm:t>
        <a:bodyPr/>
        <a:lstStyle/>
        <a:p>
          <a:r>
            <a:rPr lang="en-AU" dirty="0" smtClean="0">
              <a:latin typeface="Tahoma" pitchFamily="34" charset="0"/>
              <a:ea typeface="Tahoma" pitchFamily="34" charset="0"/>
              <a:cs typeface="Tahoma" pitchFamily="34" charset="0"/>
              <a:hlinkClick xmlns:r="http://schemas.openxmlformats.org/officeDocument/2006/relationships" r:id="rId5"/>
            </a:rPr>
            <a:t>Documenting the Volume of Learning in the Training and Assessment Strategy</a:t>
          </a:r>
          <a:endParaRPr lang="en-AU" dirty="0" smtClean="0">
            <a:latin typeface="Tahoma" pitchFamily="34" charset="0"/>
            <a:ea typeface="Tahoma" pitchFamily="34" charset="0"/>
            <a:cs typeface="Tahoma" pitchFamily="34" charset="0"/>
          </a:endParaRPr>
        </a:p>
      </dgm:t>
    </dgm:pt>
    <dgm:pt modelId="{BB275DD2-ACAB-445B-B39C-EFE7C7915DA3}" type="parTrans" cxnId="{115C4996-F36E-499A-A806-5CE5A758A39C}">
      <dgm:prSet/>
      <dgm:spPr/>
      <dgm:t>
        <a:bodyPr/>
        <a:lstStyle/>
        <a:p>
          <a:endParaRPr lang="en-AU"/>
        </a:p>
      </dgm:t>
    </dgm:pt>
    <dgm:pt modelId="{78C62041-C1DB-46B9-860B-71821BF13D55}" type="sibTrans" cxnId="{115C4996-F36E-499A-A806-5CE5A758A39C}">
      <dgm:prSet/>
      <dgm:spPr/>
      <dgm:t>
        <a:bodyPr/>
        <a:lstStyle/>
        <a:p>
          <a:endParaRPr lang="en-AU"/>
        </a:p>
      </dgm:t>
    </dgm:pt>
    <dgm:pt modelId="{4554DCDD-CE19-47B5-B7C6-467696525B75}">
      <dgm:prSet/>
      <dgm:spPr/>
      <dgm:t>
        <a:bodyPr/>
        <a:lstStyle/>
        <a:p>
          <a:r>
            <a:rPr lang="en-AU" dirty="0" smtClean="0">
              <a:latin typeface="Tahoma" pitchFamily="34" charset="0"/>
              <a:ea typeface="Tahoma" pitchFamily="34" charset="0"/>
              <a:cs typeface="Tahoma" pitchFamily="34" charset="0"/>
            </a:rPr>
            <a:t>5 July 2017</a:t>
          </a:r>
          <a:endParaRPr lang="en-AU" dirty="0" smtClean="0">
            <a:latin typeface="Tahoma" pitchFamily="34" charset="0"/>
            <a:ea typeface="Tahoma" pitchFamily="34" charset="0"/>
            <a:cs typeface="Tahoma" pitchFamily="34" charset="0"/>
          </a:endParaRPr>
        </a:p>
      </dgm:t>
    </dgm:pt>
    <dgm:pt modelId="{14313826-06D4-4718-88C5-508569087259}" type="parTrans" cxnId="{BE934F52-97B2-487B-9B89-AF2A04EAC520}">
      <dgm:prSet/>
      <dgm:spPr/>
      <dgm:t>
        <a:bodyPr/>
        <a:lstStyle/>
        <a:p>
          <a:endParaRPr lang="en-AU"/>
        </a:p>
      </dgm:t>
    </dgm:pt>
    <dgm:pt modelId="{C1FF2444-D088-486D-90C4-B15BB76053D9}" type="sibTrans" cxnId="{BE934F52-97B2-487B-9B89-AF2A04EAC520}">
      <dgm:prSet/>
      <dgm:spPr/>
      <dgm:t>
        <a:bodyPr/>
        <a:lstStyle/>
        <a:p>
          <a:endParaRPr lang="en-AU"/>
        </a:p>
      </dgm:t>
    </dgm:pt>
    <dgm:pt modelId="{7F2B1011-B0EE-4B08-B2AE-43D146492E0D}" type="pres">
      <dgm:prSet presAssocID="{07795134-578C-480F-9383-E5E549C5B089}" presName="linear" presStyleCnt="0">
        <dgm:presLayoutVars>
          <dgm:animLvl val="lvl"/>
          <dgm:resizeHandles val="exact"/>
        </dgm:presLayoutVars>
      </dgm:prSet>
      <dgm:spPr/>
      <dgm:t>
        <a:bodyPr/>
        <a:lstStyle/>
        <a:p>
          <a:endParaRPr lang="en-AU"/>
        </a:p>
      </dgm:t>
    </dgm:pt>
    <dgm:pt modelId="{4DCC050E-0D83-4788-BEF6-FF0E3D08A87C}" type="pres">
      <dgm:prSet presAssocID="{30966C61-2B78-4641-95E8-25876C2CFB20}" presName="parentText" presStyleLbl="node1" presStyleIdx="0" presStyleCnt="5">
        <dgm:presLayoutVars>
          <dgm:chMax val="0"/>
          <dgm:bulletEnabled val="1"/>
        </dgm:presLayoutVars>
      </dgm:prSet>
      <dgm:spPr/>
      <dgm:t>
        <a:bodyPr/>
        <a:lstStyle/>
        <a:p>
          <a:endParaRPr lang="en-AU"/>
        </a:p>
      </dgm:t>
    </dgm:pt>
    <dgm:pt modelId="{B70C35CE-0865-4F12-A6F7-A492C1348F6C}" type="pres">
      <dgm:prSet presAssocID="{30966C61-2B78-4641-95E8-25876C2CFB20}" presName="childText" presStyleLbl="revTx" presStyleIdx="0" presStyleCnt="5">
        <dgm:presLayoutVars>
          <dgm:bulletEnabled val="1"/>
        </dgm:presLayoutVars>
      </dgm:prSet>
      <dgm:spPr/>
      <dgm:t>
        <a:bodyPr/>
        <a:lstStyle/>
        <a:p>
          <a:endParaRPr lang="en-AU"/>
        </a:p>
      </dgm:t>
    </dgm:pt>
    <dgm:pt modelId="{090DC220-D761-48C7-8397-8D9D7FB2346B}" type="pres">
      <dgm:prSet presAssocID="{889D31BF-E1ED-4CA5-9FAB-F908AA2D00B3}" presName="parentText" presStyleLbl="node1" presStyleIdx="1" presStyleCnt="5">
        <dgm:presLayoutVars>
          <dgm:chMax val="0"/>
          <dgm:bulletEnabled val="1"/>
        </dgm:presLayoutVars>
      </dgm:prSet>
      <dgm:spPr/>
      <dgm:t>
        <a:bodyPr/>
        <a:lstStyle/>
        <a:p>
          <a:endParaRPr lang="en-AU"/>
        </a:p>
      </dgm:t>
    </dgm:pt>
    <dgm:pt modelId="{34563AED-C69F-4AD3-BBE5-EF8FD52D1D54}" type="pres">
      <dgm:prSet presAssocID="{889D31BF-E1ED-4CA5-9FAB-F908AA2D00B3}" presName="childText" presStyleLbl="revTx" presStyleIdx="1" presStyleCnt="5">
        <dgm:presLayoutVars>
          <dgm:bulletEnabled val="1"/>
        </dgm:presLayoutVars>
      </dgm:prSet>
      <dgm:spPr/>
      <dgm:t>
        <a:bodyPr/>
        <a:lstStyle/>
        <a:p>
          <a:endParaRPr lang="en-AU"/>
        </a:p>
      </dgm:t>
    </dgm:pt>
    <dgm:pt modelId="{4C1882FF-E8E6-4990-921B-CF395E8689CC}" type="pres">
      <dgm:prSet presAssocID="{2105CF56-D4E7-40E9-875B-1C519C4C8AA8}" presName="parentText" presStyleLbl="node1" presStyleIdx="2" presStyleCnt="5">
        <dgm:presLayoutVars>
          <dgm:chMax val="0"/>
          <dgm:bulletEnabled val="1"/>
        </dgm:presLayoutVars>
      </dgm:prSet>
      <dgm:spPr/>
      <dgm:t>
        <a:bodyPr/>
        <a:lstStyle/>
        <a:p>
          <a:endParaRPr lang="en-AU"/>
        </a:p>
      </dgm:t>
    </dgm:pt>
    <dgm:pt modelId="{9A6B1EB5-A870-4F69-8460-9C43EA73994C}" type="pres">
      <dgm:prSet presAssocID="{2105CF56-D4E7-40E9-875B-1C519C4C8AA8}" presName="childText" presStyleLbl="revTx" presStyleIdx="2" presStyleCnt="5">
        <dgm:presLayoutVars>
          <dgm:bulletEnabled val="1"/>
        </dgm:presLayoutVars>
      </dgm:prSet>
      <dgm:spPr/>
      <dgm:t>
        <a:bodyPr/>
        <a:lstStyle/>
        <a:p>
          <a:endParaRPr lang="en-AU"/>
        </a:p>
      </dgm:t>
    </dgm:pt>
    <dgm:pt modelId="{8D4D9179-E08D-4F92-8ABE-C9D4DB1A0C68}" type="pres">
      <dgm:prSet presAssocID="{59DD9A89-0469-46F5-A318-D283519DA6E6}" presName="parentText" presStyleLbl="node1" presStyleIdx="3" presStyleCnt="5">
        <dgm:presLayoutVars>
          <dgm:chMax val="0"/>
          <dgm:bulletEnabled val="1"/>
        </dgm:presLayoutVars>
      </dgm:prSet>
      <dgm:spPr/>
      <dgm:t>
        <a:bodyPr/>
        <a:lstStyle/>
        <a:p>
          <a:endParaRPr lang="en-AU"/>
        </a:p>
      </dgm:t>
    </dgm:pt>
    <dgm:pt modelId="{B004EFD2-3C97-4E98-8FA0-09E69817D1FB}" type="pres">
      <dgm:prSet presAssocID="{59DD9A89-0469-46F5-A318-D283519DA6E6}" presName="childText" presStyleLbl="revTx" presStyleIdx="3" presStyleCnt="5">
        <dgm:presLayoutVars>
          <dgm:bulletEnabled val="1"/>
        </dgm:presLayoutVars>
      </dgm:prSet>
      <dgm:spPr/>
      <dgm:t>
        <a:bodyPr/>
        <a:lstStyle/>
        <a:p>
          <a:endParaRPr lang="en-AU"/>
        </a:p>
      </dgm:t>
    </dgm:pt>
    <dgm:pt modelId="{4E41BFE6-E412-47C2-A3B0-4ABD4DC911A6}" type="pres">
      <dgm:prSet presAssocID="{4A87B30D-67D9-4DA7-9E8E-54865AFED86A}" presName="parentText" presStyleLbl="node1" presStyleIdx="4" presStyleCnt="5">
        <dgm:presLayoutVars>
          <dgm:chMax val="0"/>
          <dgm:bulletEnabled val="1"/>
        </dgm:presLayoutVars>
      </dgm:prSet>
      <dgm:spPr/>
      <dgm:t>
        <a:bodyPr/>
        <a:lstStyle/>
        <a:p>
          <a:endParaRPr lang="en-AU"/>
        </a:p>
      </dgm:t>
    </dgm:pt>
    <dgm:pt modelId="{A2573828-B59D-4924-9332-CF730D219130}" type="pres">
      <dgm:prSet presAssocID="{4A87B30D-67D9-4DA7-9E8E-54865AFED86A}" presName="childText" presStyleLbl="revTx" presStyleIdx="4" presStyleCnt="5">
        <dgm:presLayoutVars>
          <dgm:bulletEnabled val="1"/>
        </dgm:presLayoutVars>
      </dgm:prSet>
      <dgm:spPr/>
      <dgm:t>
        <a:bodyPr/>
        <a:lstStyle/>
        <a:p>
          <a:endParaRPr lang="en-AU"/>
        </a:p>
      </dgm:t>
    </dgm:pt>
  </dgm:ptLst>
  <dgm:cxnLst>
    <dgm:cxn modelId="{9849762A-8EE2-47F9-A3DB-EE0B95A48B97}" type="presOf" srcId="{4A87B30D-67D9-4DA7-9E8E-54865AFED86A}" destId="{4E41BFE6-E412-47C2-A3B0-4ABD4DC911A6}" srcOrd="0" destOrd="0" presId="urn:microsoft.com/office/officeart/2005/8/layout/vList2"/>
    <dgm:cxn modelId="{65F11337-F928-4F16-9B0B-6A02CDED43AD}" srcId="{07795134-578C-480F-9383-E5E549C5B089}" destId="{59DD9A89-0469-46F5-A318-D283519DA6E6}" srcOrd="3" destOrd="0" parTransId="{6329E99A-1778-4C38-AD56-50BC1E1F19FD}" sibTransId="{2D59D626-B10B-4722-9EF8-863D92C54FBB}"/>
    <dgm:cxn modelId="{72498878-F540-4A27-A66B-41F8636022FC}" type="presOf" srcId="{30966C61-2B78-4641-95E8-25876C2CFB20}" destId="{4DCC050E-0D83-4788-BEF6-FF0E3D08A87C}" srcOrd="0" destOrd="0" presId="urn:microsoft.com/office/officeart/2005/8/layout/vList2"/>
    <dgm:cxn modelId="{FF027BD9-C2DB-4B2A-9164-09C7D6558E0C}" type="presOf" srcId="{2105CF56-D4E7-40E9-875B-1C519C4C8AA8}" destId="{4C1882FF-E8E6-4990-921B-CF395E8689CC}" srcOrd="0" destOrd="0" presId="urn:microsoft.com/office/officeart/2005/8/layout/vList2"/>
    <dgm:cxn modelId="{DA976E21-DD73-45BE-9A09-6ED529CE3A07}" srcId="{889D31BF-E1ED-4CA5-9FAB-F908AA2D00B3}" destId="{A42D11CE-E2A2-4E83-8695-60CE26264AC6}" srcOrd="0" destOrd="0" parTransId="{07BBDEC7-68B0-4B9F-8FDA-85EFC1FEFAF4}" sibTransId="{039868D9-5DAF-42EF-92BF-1B8C3F4302DA}"/>
    <dgm:cxn modelId="{4500C431-81F0-4BE6-AAA8-D2B089D21CDC}" srcId="{2105CF56-D4E7-40E9-875B-1C519C4C8AA8}" destId="{9B7CE30D-AC9E-4B84-85F5-E86D8B766B21}" srcOrd="0" destOrd="0" parTransId="{5C052BC5-20CB-4388-9646-8890BDB75E35}" sibTransId="{B63086CA-8ACE-4000-A97A-691BFED2F8FF}"/>
    <dgm:cxn modelId="{3321C9D6-7CDB-4A6D-B93B-39DF769FC6C0}" type="presOf" srcId="{59DD9A89-0469-46F5-A318-D283519DA6E6}" destId="{8D4D9179-E08D-4F92-8ABE-C9D4DB1A0C68}" srcOrd="0" destOrd="0" presId="urn:microsoft.com/office/officeart/2005/8/layout/vList2"/>
    <dgm:cxn modelId="{2DD16855-59CB-4504-A9A3-F93972C0CC78}" type="presOf" srcId="{4554DCDD-CE19-47B5-B7C6-467696525B75}" destId="{A2573828-B59D-4924-9332-CF730D219130}" srcOrd="0" destOrd="0" presId="urn:microsoft.com/office/officeart/2005/8/layout/vList2"/>
    <dgm:cxn modelId="{A8ED1290-555C-4A10-A8D3-1C96B3C477B7}" type="presOf" srcId="{889D31BF-E1ED-4CA5-9FAB-F908AA2D00B3}" destId="{090DC220-D761-48C7-8397-8D9D7FB2346B}" srcOrd="0" destOrd="0" presId="urn:microsoft.com/office/officeart/2005/8/layout/vList2"/>
    <dgm:cxn modelId="{F068BB2B-F08F-4D05-AFB2-CF68303AE24F}" srcId="{07795134-578C-480F-9383-E5E549C5B089}" destId="{30966C61-2B78-4641-95E8-25876C2CFB20}" srcOrd="0" destOrd="0" parTransId="{5458ED36-2961-4C54-A33D-64B5216F9132}" sibTransId="{448C8477-33CF-4378-A5CA-A753CD9CB454}"/>
    <dgm:cxn modelId="{30C6A89E-CC18-46A1-8E8C-A3EDE5EBD1BA}" srcId="{07795134-578C-480F-9383-E5E549C5B089}" destId="{2105CF56-D4E7-40E9-875B-1C519C4C8AA8}" srcOrd="2" destOrd="0" parTransId="{B5A54B8B-F0F6-405D-93A5-1328A5EB21F5}" sibTransId="{957615B2-8180-4E67-8D68-50BD48EB66FA}"/>
    <dgm:cxn modelId="{5101EB8E-D0DD-4442-A540-F411C320654F}" type="presOf" srcId="{A42D11CE-E2A2-4E83-8695-60CE26264AC6}" destId="{34563AED-C69F-4AD3-BBE5-EF8FD52D1D54}" srcOrd="0" destOrd="0" presId="urn:microsoft.com/office/officeart/2005/8/layout/vList2"/>
    <dgm:cxn modelId="{B27CE36E-1D27-4DBD-A76A-B93CA11EFDF9}" type="presOf" srcId="{70AB6D15-9911-4AC5-966F-BE465305152D}" destId="{B70C35CE-0865-4F12-A6F7-A492C1348F6C}" srcOrd="0" destOrd="0" presId="urn:microsoft.com/office/officeart/2005/8/layout/vList2"/>
    <dgm:cxn modelId="{E805AADA-8F7D-4B25-B478-D7E567517E8C}" type="presOf" srcId="{922344E7-3872-46F7-9222-C312A6AA86BC}" destId="{B004EFD2-3C97-4E98-8FA0-09E69817D1FB}" srcOrd="0" destOrd="0" presId="urn:microsoft.com/office/officeart/2005/8/layout/vList2"/>
    <dgm:cxn modelId="{115C4996-F36E-499A-A806-5CE5A758A39C}" srcId="{07795134-578C-480F-9383-E5E549C5B089}" destId="{4A87B30D-67D9-4DA7-9E8E-54865AFED86A}" srcOrd="4" destOrd="0" parTransId="{BB275DD2-ACAB-445B-B39C-EFE7C7915DA3}" sibTransId="{78C62041-C1DB-46B9-860B-71821BF13D55}"/>
    <dgm:cxn modelId="{BE934F52-97B2-487B-9B89-AF2A04EAC520}" srcId="{4A87B30D-67D9-4DA7-9E8E-54865AFED86A}" destId="{4554DCDD-CE19-47B5-B7C6-467696525B75}" srcOrd="0" destOrd="0" parTransId="{14313826-06D4-4718-88C5-508569087259}" sibTransId="{C1FF2444-D088-486D-90C4-B15BB76053D9}"/>
    <dgm:cxn modelId="{5CC082FD-0E6C-409F-A164-27502D8B18F4}" srcId="{30966C61-2B78-4641-95E8-25876C2CFB20}" destId="{70AB6D15-9911-4AC5-966F-BE465305152D}" srcOrd="0" destOrd="0" parTransId="{F0E5BB2C-DBD3-4931-BC4B-8845D1E77018}" sibTransId="{C28B7C76-C3EB-4B81-B4C6-42FD3D0238A8}"/>
    <dgm:cxn modelId="{B6D1FEA4-B821-4F7F-9119-59DA5222D480}" srcId="{59DD9A89-0469-46F5-A318-D283519DA6E6}" destId="{922344E7-3872-46F7-9222-C312A6AA86BC}" srcOrd="0" destOrd="0" parTransId="{15CBED05-4DFC-4F74-813F-CD211F1F02E7}" sibTransId="{D3C3841C-7B50-47A6-B3EE-01F9F7A4ACC8}"/>
    <dgm:cxn modelId="{660A149C-6A4C-4C8B-A5EF-48A89D2B3899}" srcId="{07795134-578C-480F-9383-E5E549C5B089}" destId="{889D31BF-E1ED-4CA5-9FAB-F908AA2D00B3}" srcOrd="1" destOrd="0" parTransId="{CCFF8381-68D3-4134-9847-1B122FB51EED}" sibTransId="{9D08C58B-C5BF-47E6-A806-16453C89A9A6}"/>
    <dgm:cxn modelId="{B9E9B0CC-F3FF-41FA-B026-B7A6FAC35495}" type="presOf" srcId="{07795134-578C-480F-9383-E5E549C5B089}" destId="{7F2B1011-B0EE-4B08-B2AE-43D146492E0D}" srcOrd="0" destOrd="0" presId="urn:microsoft.com/office/officeart/2005/8/layout/vList2"/>
    <dgm:cxn modelId="{187393C0-DFEF-44A3-803B-AC5F08F2937E}" type="presOf" srcId="{9B7CE30D-AC9E-4B84-85F5-E86D8B766B21}" destId="{9A6B1EB5-A870-4F69-8460-9C43EA73994C}" srcOrd="0" destOrd="0" presId="urn:microsoft.com/office/officeart/2005/8/layout/vList2"/>
    <dgm:cxn modelId="{D8C7E7E7-803B-40EA-A672-A88F308EF762}" type="presParOf" srcId="{7F2B1011-B0EE-4B08-B2AE-43D146492E0D}" destId="{4DCC050E-0D83-4788-BEF6-FF0E3D08A87C}" srcOrd="0" destOrd="0" presId="urn:microsoft.com/office/officeart/2005/8/layout/vList2"/>
    <dgm:cxn modelId="{346EB332-9E72-42E0-9E8A-CE462E1E6792}" type="presParOf" srcId="{7F2B1011-B0EE-4B08-B2AE-43D146492E0D}" destId="{B70C35CE-0865-4F12-A6F7-A492C1348F6C}" srcOrd="1" destOrd="0" presId="urn:microsoft.com/office/officeart/2005/8/layout/vList2"/>
    <dgm:cxn modelId="{CA3A5B76-B590-4750-98F4-87106FF9C484}" type="presParOf" srcId="{7F2B1011-B0EE-4B08-B2AE-43D146492E0D}" destId="{090DC220-D761-48C7-8397-8D9D7FB2346B}" srcOrd="2" destOrd="0" presId="urn:microsoft.com/office/officeart/2005/8/layout/vList2"/>
    <dgm:cxn modelId="{D126314E-0CE5-44CE-8110-5F28AE57AEBF}" type="presParOf" srcId="{7F2B1011-B0EE-4B08-B2AE-43D146492E0D}" destId="{34563AED-C69F-4AD3-BBE5-EF8FD52D1D54}" srcOrd="3" destOrd="0" presId="urn:microsoft.com/office/officeart/2005/8/layout/vList2"/>
    <dgm:cxn modelId="{C0202EF3-FEE4-4CA9-B8D3-BADF98AE8E54}" type="presParOf" srcId="{7F2B1011-B0EE-4B08-B2AE-43D146492E0D}" destId="{4C1882FF-E8E6-4990-921B-CF395E8689CC}" srcOrd="4" destOrd="0" presId="urn:microsoft.com/office/officeart/2005/8/layout/vList2"/>
    <dgm:cxn modelId="{464D544B-F5ED-40CB-8D9A-FEDBF2F3DDD1}" type="presParOf" srcId="{7F2B1011-B0EE-4B08-B2AE-43D146492E0D}" destId="{9A6B1EB5-A870-4F69-8460-9C43EA73994C}" srcOrd="5" destOrd="0" presId="urn:microsoft.com/office/officeart/2005/8/layout/vList2"/>
    <dgm:cxn modelId="{3EDD1220-2A05-479F-8D7A-B4030273CB86}" type="presParOf" srcId="{7F2B1011-B0EE-4B08-B2AE-43D146492E0D}" destId="{8D4D9179-E08D-4F92-8ABE-C9D4DB1A0C68}" srcOrd="6" destOrd="0" presId="urn:microsoft.com/office/officeart/2005/8/layout/vList2"/>
    <dgm:cxn modelId="{D4C1157A-2E02-491A-9416-56C25F5FE32A}" type="presParOf" srcId="{7F2B1011-B0EE-4B08-B2AE-43D146492E0D}" destId="{B004EFD2-3C97-4E98-8FA0-09E69817D1FB}" srcOrd="7" destOrd="0" presId="urn:microsoft.com/office/officeart/2005/8/layout/vList2"/>
    <dgm:cxn modelId="{ED06A505-2167-4A8B-903D-A4056291BB99}" type="presParOf" srcId="{7F2B1011-B0EE-4B08-B2AE-43D146492E0D}" destId="{4E41BFE6-E412-47C2-A3B0-4ABD4DC911A6}" srcOrd="8" destOrd="0" presId="urn:microsoft.com/office/officeart/2005/8/layout/vList2"/>
    <dgm:cxn modelId="{ADA536C3-DAA1-472E-9E9E-529644774519}" type="presParOf" srcId="{7F2B1011-B0EE-4B08-B2AE-43D146492E0D}" destId="{A2573828-B59D-4924-9332-CF730D219130}" srcOrd="9"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D1F2B91-9CB0-4A54-AA92-EFDB71F7573E}"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32988D26-4766-422B-BCB9-FEAE18E6DEA7}">
      <dgm:prSet phldrT="[Text]" custT="1"/>
      <dgm:spPr>
        <a:xfrm>
          <a:off x="620505" y="1344"/>
          <a:ext cx="1766042" cy="783016"/>
        </a:xfrm>
      </dgm:spPr>
      <dgm:t>
        <a:bodyPr/>
        <a:lstStyle/>
        <a:p>
          <a:r>
            <a:rPr lang="en-US" sz="2400" dirty="0" smtClean="0">
              <a:latin typeface="+mj-lt"/>
              <a:ea typeface="Tahoma" pitchFamily="34" charset="0"/>
              <a:cs typeface="Arial" panose="020B0604020202020204" pitchFamily="34" charset="0"/>
            </a:rPr>
            <a:t>1</a:t>
          </a:r>
          <a:endParaRPr lang="en-US" sz="2400" dirty="0">
            <a:latin typeface="+mj-lt"/>
            <a:ea typeface="Tahoma" pitchFamily="34" charset="0"/>
            <a:cs typeface="Arial" panose="020B0604020202020204" pitchFamily="34" charset="0"/>
          </a:endParaRPr>
        </a:p>
      </dgm:t>
    </dgm:pt>
    <dgm:pt modelId="{3881B5B4-782B-4DC1-8C4A-90435934F997}" type="parTrans" cxnId="{02AB125D-48FD-4CEB-AF2D-9ECDA201FEAA}">
      <dgm:prSet/>
      <dgm:spPr/>
      <dgm:t>
        <a:bodyPr/>
        <a:lstStyle/>
        <a:p>
          <a:endParaRPr lang="en-US">
            <a:latin typeface="+mj-lt"/>
            <a:cs typeface="Arial" panose="020B0604020202020204" pitchFamily="34" charset="0"/>
          </a:endParaRPr>
        </a:p>
      </dgm:t>
    </dgm:pt>
    <dgm:pt modelId="{911C9CAD-4E0D-4437-9644-40BF66BB5A72}" type="sibTrans" cxnId="{02AB125D-48FD-4CEB-AF2D-9ECDA201FEAA}">
      <dgm:prSet/>
      <dgm:spPr/>
      <dgm:t>
        <a:bodyPr/>
        <a:lstStyle/>
        <a:p>
          <a:endParaRPr lang="en-US">
            <a:latin typeface="+mj-lt"/>
            <a:cs typeface="Arial" panose="020B0604020202020204" pitchFamily="34" charset="0"/>
          </a:endParaRPr>
        </a:p>
      </dgm:t>
    </dgm:pt>
    <dgm:pt modelId="{BFA49573-0CDB-4DA2-A015-FC46567B8B6C}">
      <dgm:prSet phldrT="[Text]" custT="1"/>
      <dgm:spPr>
        <a:xfrm>
          <a:off x="620505" y="823512"/>
          <a:ext cx="1766042" cy="783016"/>
        </a:xfrm>
      </dgm:spPr>
      <dgm:t>
        <a:bodyPr/>
        <a:lstStyle/>
        <a:p>
          <a:r>
            <a:rPr lang="en-US" sz="2400" dirty="0" smtClean="0">
              <a:latin typeface="+mj-lt"/>
              <a:ea typeface="Tahoma" pitchFamily="34" charset="0"/>
              <a:cs typeface="Arial" panose="020B0604020202020204" pitchFamily="34" charset="0"/>
            </a:rPr>
            <a:t>2</a:t>
          </a:r>
          <a:endParaRPr lang="en-US" sz="2400" dirty="0">
            <a:latin typeface="+mj-lt"/>
            <a:ea typeface="Tahoma" pitchFamily="34" charset="0"/>
            <a:cs typeface="Arial" panose="020B0604020202020204" pitchFamily="34" charset="0"/>
          </a:endParaRPr>
        </a:p>
      </dgm:t>
    </dgm:pt>
    <dgm:pt modelId="{A3599AFC-AB49-4967-BA1E-C00CA9BB605F}" type="parTrans" cxnId="{277BD351-7B04-407D-8C9F-E570DD4BDDD8}">
      <dgm:prSet/>
      <dgm:spPr/>
      <dgm:t>
        <a:bodyPr/>
        <a:lstStyle/>
        <a:p>
          <a:endParaRPr lang="en-US">
            <a:latin typeface="+mj-lt"/>
            <a:cs typeface="Arial" panose="020B0604020202020204" pitchFamily="34" charset="0"/>
          </a:endParaRPr>
        </a:p>
      </dgm:t>
    </dgm:pt>
    <dgm:pt modelId="{EC1054B9-1D0B-4766-84A7-7F764CCA2D2F}" type="sibTrans" cxnId="{277BD351-7B04-407D-8C9F-E570DD4BDDD8}">
      <dgm:prSet/>
      <dgm:spPr/>
      <dgm:t>
        <a:bodyPr/>
        <a:lstStyle/>
        <a:p>
          <a:endParaRPr lang="en-US">
            <a:latin typeface="+mj-lt"/>
            <a:cs typeface="Arial" panose="020B0604020202020204" pitchFamily="34" charset="0"/>
          </a:endParaRPr>
        </a:p>
      </dgm:t>
    </dgm:pt>
    <dgm:pt modelId="{703A710E-B4F3-4914-A257-BD550B9AD549}">
      <dgm:prSet phldrT="[Text]" custT="1"/>
      <dgm:spPr>
        <a:xfrm rot="5400000">
          <a:off x="4746278" y="-1457916"/>
          <a:ext cx="626413" cy="5345873"/>
        </a:xfrm>
      </dgm:spPr>
      <dgm:t>
        <a:bodyPr/>
        <a:lstStyle/>
        <a:p>
          <a:pPr rtl="0"/>
          <a:r>
            <a:rPr lang="en-US" sz="1500" dirty="0" smtClean="0">
              <a:latin typeface="+mj-lt"/>
              <a:ea typeface="Tahoma" pitchFamily="34" charset="0"/>
              <a:cs typeface="Tahoma" pitchFamily="34" charset="0"/>
            </a:rPr>
            <a:t>Validation of training products</a:t>
          </a:r>
          <a:endParaRPr lang="en-US" sz="1500" dirty="0">
            <a:latin typeface="+mj-lt"/>
            <a:ea typeface="Tahoma" pitchFamily="34" charset="0"/>
            <a:cs typeface="Arial" panose="020B0604020202020204" pitchFamily="34" charset="0"/>
          </a:endParaRPr>
        </a:p>
      </dgm:t>
    </dgm:pt>
    <dgm:pt modelId="{95BC83B9-37B3-4FF2-B482-922C4571CF2A}" type="parTrans" cxnId="{432C4603-CD17-405C-A0CC-180F7EEF149A}">
      <dgm:prSet/>
      <dgm:spPr/>
      <dgm:t>
        <a:bodyPr/>
        <a:lstStyle/>
        <a:p>
          <a:endParaRPr lang="en-US">
            <a:latin typeface="+mj-lt"/>
            <a:cs typeface="Arial" panose="020B0604020202020204" pitchFamily="34" charset="0"/>
          </a:endParaRPr>
        </a:p>
      </dgm:t>
    </dgm:pt>
    <dgm:pt modelId="{F1FBC08C-DCF9-47F5-9486-B7484CBBCAD2}" type="sibTrans" cxnId="{432C4603-CD17-405C-A0CC-180F7EEF149A}">
      <dgm:prSet/>
      <dgm:spPr/>
      <dgm:t>
        <a:bodyPr/>
        <a:lstStyle/>
        <a:p>
          <a:endParaRPr lang="en-US">
            <a:latin typeface="+mj-lt"/>
            <a:cs typeface="Arial" panose="020B0604020202020204" pitchFamily="34" charset="0"/>
          </a:endParaRPr>
        </a:p>
      </dgm:t>
    </dgm:pt>
    <dgm:pt modelId="{A8AA8900-C50C-48F8-84C5-6799B7A75BED}">
      <dgm:prSet phldrT="[Text]" custT="1"/>
      <dgm:spPr>
        <a:xfrm>
          <a:off x="620505" y="1645679"/>
          <a:ext cx="1766042" cy="783016"/>
        </a:xfrm>
      </dgm:spPr>
      <dgm:t>
        <a:bodyPr/>
        <a:lstStyle/>
        <a:p>
          <a:r>
            <a:rPr lang="en-US" sz="2400" smtClean="0">
              <a:latin typeface="+mj-lt"/>
              <a:ea typeface="Tahoma" pitchFamily="34" charset="0"/>
              <a:cs typeface="Arial" panose="020B0604020202020204" pitchFamily="34" charset="0"/>
            </a:rPr>
            <a:t>3</a:t>
          </a:r>
          <a:endParaRPr lang="en-US" sz="2400" dirty="0">
            <a:latin typeface="+mj-lt"/>
            <a:ea typeface="Tahoma" pitchFamily="34" charset="0"/>
            <a:cs typeface="Arial" panose="020B0604020202020204" pitchFamily="34" charset="0"/>
          </a:endParaRPr>
        </a:p>
      </dgm:t>
    </dgm:pt>
    <dgm:pt modelId="{8B00B837-81AC-4EDD-9754-C960F2A99F39}" type="parTrans" cxnId="{4CFE82B7-20E0-45B5-9065-C6B0DB1540BD}">
      <dgm:prSet/>
      <dgm:spPr/>
      <dgm:t>
        <a:bodyPr/>
        <a:lstStyle/>
        <a:p>
          <a:endParaRPr lang="en-AU">
            <a:latin typeface="+mj-lt"/>
            <a:cs typeface="Arial" panose="020B0604020202020204" pitchFamily="34" charset="0"/>
          </a:endParaRPr>
        </a:p>
      </dgm:t>
    </dgm:pt>
    <dgm:pt modelId="{356938EF-A39F-47CA-9FDC-FC6802191FFB}" type="sibTrans" cxnId="{4CFE82B7-20E0-45B5-9065-C6B0DB1540BD}">
      <dgm:prSet/>
      <dgm:spPr/>
      <dgm:t>
        <a:bodyPr/>
        <a:lstStyle/>
        <a:p>
          <a:endParaRPr lang="en-AU">
            <a:latin typeface="+mj-lt"/>
            <a:cs typeface="Arial" panose="020B0604020202020204" pitchFamily="34" charset="0"/>
          </a:endParaRPr>
        </a:p>
      </dgm:t>
    </dgm:pt>
    <dgm:pt modelId="{0FA579B5-99DB-439F-9226-66B5BB3B63F6}">
      <dgm:prSet phldrT="[Text]" custT="1"/>
      <dgm:spPr>
        <a:xfrm rot="5400000">
          <a:off x="4746278" y="-635748"/>
          <a:ext cx="626413" cy="5345873"/>
        </a:xfrm>
      </dgm:spPr>
      <dgm:t>
        <a:bodyPr/>
        <a:lstStyle/>
        <a:p>
          <a:pPr rtl="0"/>
          <a:r>
            <a:rPr lang="en-US" sz="1500" dirty="0" smtClean="0">
              <a:latin typeface="+mj-lt"/>
              <a:ea typeface="Tahoma" pitchFamily="34" charset="0"/>
              <a:cs typeface="Tahoma" pitchFamily="34" charset="0"/>
            </a:rPr>
            <a:t>Moderation – a quality control process</a:t>
          </a:r>
          <a:endParaRPr lang="en-US" sz="1500" dirty="0">
            <a:latin typeface="+mj-lt"/>
            <a:ea typeface="Tahoma" pitchFamily="34" charset="0"/>
            <a:cs typeface="Arial" panose="020B0604020202020204" pitchFamily="34" charset="0"/>
          </a:endParaRPr>
        </a:p>
      </dgm:t>
    </dgm:pt>
    <dgm:pt modelId="{879D7D16-0643-4A06-9A0A-2E39977761CF}" type="parTrans" cxnId="{FD52F7EC-F170-4DB2-AA2B-9D843F3C2A99}">
      <dgm:prSet/>
      <dgm:spPr/>
      <dgm:t>
        <a:bodyPr/>
        <a:lstStyle/>
        <a:p>
          <a:endParaRPr lang="en-AU">
            <a:latin typeface="+mj-lt"/>
            <a:cs typeface="Arial" panose="020B0604020202020204" pitchFamily="34" charset="0"/>
          </a:endParaRPr>
        </a:p>
      </dgm:t>
    </dgm:pt>
    <dgm:pt modelId="{FE9FBE82-64E8-4559-A3A4-E4EF7EFBDAA5}" type="sibTrans" cxnId="{FD52F7EC-F170-4DB2-AA2B-9D843F3C2A99}">
      <dgm:prSet/>
      <dgm:spPr/>
      <dgm:t>
        <a:bodyPr/>
        <a:lstStyle/>
        <a:p>
          <a:endParaRPr lang="en-AU">
            <a:latin typeface="+mj-lt"/>
            <a:cs typeface="Arial" panose="020B0604020202020204" pitchFamily="34" charset="0"/>
          </a:endParaRPr>
        </a:p>
      </dgm:t>
    </dgm:pt>
    <dgm:pt modelId="{556A28C4-FC19-4CC8-8EF8-537266B4210E}">
      <dgm:prSet phldrT="[Text]" custT="1"/>
      <dgm:spPr>
        <a:xfrm rot="5400000">
          <a:off x="4746278" y="-2280083"/>
          <a:ext cx="626413" cy="5345873"/>
        </a:xfrm>
      </dgm:spPr>
      <dgm:t>
        <a:bodyPr/>
        <a:lstStyle/>
        <a:p>
          <a:r>
            <a:rPr lang="en-US" sz="1500" dirty="0" smtClean="0">
              <a:latin typeface="+mj-lt"/>
              <a:ea typeface="Tahoma" pitchFamily="34" charset="0"/>
              <a:cs typeface="Tahoma" pitchFamily="34" charset="0"/>
            </a:rPr>
            <a:t>Validation – a quality review process</a:t>
          </a:r>
          <a:endParaRPr lang="en-US" sz="1500" dirty="0">
            <a:latin typeface="+mj-lt"/>
            <a:ea typeface="Tahoma" pitchFamily="34" charset="0"/>
            <a:cs typeface="Arial" panose="020B0604020202020204" pitchFamily="34" charset="0"/>
          </a:endParaRPr>
        </a:p>
      </dgm:t>
    </dgm:pt>
    <dgm:pt modelId="{AAE92140-01B7-47C7-A8CC-04C95A2AEE97}" type="parTrans" cxnId="{479BC213-CA94-4F49-9097-083B521E4C9E}">
      <dgm:prSet/>
      <dgm:spPr/>
      <dgm:t>
        <a:bodyPr/>
        <a:lstStyle/>
        <a:p>
          <a:endParaRPr lang="en-AU">
            <a:latin typeface="+mj-lt"/>
            <a:cs typeface="Arial" panose="020B0604020202020204" pitchFamily="34" charset="0"/>
          </a:endParaRPr>
        </a:p>
      </dgm:t>
    </dgm:pt>
    <dgm:pt modelId="{76CC26B3-3832-415D-B164-8DFDAB4ACBA5}" type="sibTrans" cxnId="{479BC213-CA94-4F49-9097-083B521E4C9E}">
      <dgm:prSet/>
      <dgm:spPr/>
      <dgm:t>
        <a:bodyPr/>
        <a:lstStyle/>
        <a:p>
          <a:endParaRPr lang="en-AU">
            <a:latin typeface="+mj-lt"/>
            <a:cs typeface="Arial" panose="020B0604020202020204" pitchFamily="34" charset="0"/>
          </a:endParaRPr>
        </a:p>
      </dgm:t>
    </dgm:pt>
    <dgm:pt modelId="{0358E163-146B-4F2D-8D5F-6B9B3C63BEA9}">
      <dgm:prSet phldrT="[Text]" custT="1"/>
      <dgm:spPr>
        <a:xfrm rot="5400000">
          <a:off x="4746278" y="-2280083"/>
          <a:ext cx="626413" cy="5345873"/>
        </a:xfrm>
      </dgm:spPr>
      <dgm:t>
        <a:bodyPr/>
        <a:lstStyle/>
        <a:p>
          <a:r>
            <a:rPr lang="en-US" sz="1500" dirty="0" smtClean="0">
              <a:latin typeface="+mj-lt"/>
              <a:ea typeface="Tahoma" pitchFamily="34" charset="0"/>
              <a:cs typeface="Arial" panose="020B0604020202020204" pitchFamily="34" charset="0"/>
            </a:rPr>
            <a:t>Industry Validation – requirements and processes</a:t>
          </a:r>
          <a:endParaRPr lang="en-US" sz="1500" dirty="0">
            <a:latin typeface="+mj-lt"/>
            <a:ea typeface="Tahoma" pitchFamily="34" charset="0"/>
            <a:cs typeface="Arial" panose="020B0604020202020204" pitchFamily="34" charset="0"/>
          </a:endParaRPr>
        </a:p>
      </dgm:t>
    </dgm:pt>
    <dgm:pt modelId="{EF5A7CE8-BC7E-4D15-9689-CBA87AA057F1}" type="parTrans" cxnId="{0809EFB6-A09D-4625-A838-75D2DDBE8575}">
      <dgm:prSet/>
      <dgm:spPr/>
    </dgm:pt>
    <dgm:pt modelId="{A6563BE7-BBD9-4266-905E-D38027413918}" type="sibTrans" cxnId="{0809EFB6-A09D-4625-A838-75D2DDBE8575}">
      <dgm:prSet/>
      <dgm:spPr/>
    </dgm:pt>
    <dgm:pt modelId="{D0082DF4-7912-4EC9-B7AC-A3B0D70BB86D}">
      <dgm:prSet phldrT="[Text]" custT="1"/>
      <dgm:spPr>
        <a:xfrm rot="5400000">
          <a:off x="4746278" y="-2280083"/>
          <a:ext cx="626413" cy="5345873"/>
        </a:xfrm>
      </dgm:spPr>
      <dgm:t>
        <a:bodyPr/>
        <a:lstStyle/>
        <a:p>
          <a:r>
            <a:rPr lang="en-US" sz="1500" dirty="0" smtClean="0">
              <a:latin typeface="+mj-lt"/>
              <a:ea typeface="Tahoma" pitchFamily="34" charset="0"/>
              <a:cs typeface="Arial" panose="020B0604020202020204" pitchFamily="34" charset="0"/>
            </a:rPr>
            <a:t>Internal Validation – requirements and processes</a:t>
          </a:r>
          <a:endParaRPr lang="en-US" sz="1500" dirty="0">
            <a:latin typeface="+mj-lt"/>
            <a:ea typeface="Tahoma" pitchFamily="34" charset="0"/>
            <a:cs typeface="Arial" panose="020B0604020202020204" pitchFamily="34" charset="0"/>
          </a:endParaRPr>
        </a:p>
      </dgm:t>
    </dgm:pt>
    <dgm:pt modelId="{CA1A5EF5-098A-4353-A8E6-A58523568454}" type="parTrans" cxnId="{EF71BD71-2A81-41E0-981F-CD5E6BBF054E}">
      <dgm:prSet/>
      <dgm:spPr/>
    </dgm:pt>
    <dgm:pt modelId="{BDD71245-685F-42AE-A0F5-DC9CDCBFA057}" type="sibTrans" cxnId="{EF71BD71-2A81-41E0-981F-CD5E6BBF054E}">
      <dgm:prSet/>
      <dgm:spPr/>
    </dgm:pt>
    <dgm:pt modelId="{2DF66A0F-4168-40A1-85DD-6B34D1E2B9AA}">
      <dgm:prSet phldrT="[Text]" custT="1"/>
      <dgm:spPr>
        <a:xfrm rot="5400000">
          <a:off x="4746278" y="-1457916"/>
          <a:ext cx="626413" cy="5345873"/>
        </a:xfrm>
      </dgm:spPr>
      <dgm:t>
        <a:bodyPr/>
        <a:lstStyle/>
        <a:p>
          <a:pPr rtl="0"/>
          <a:r>
            <a:rPr lang="en-US" sz="1500" dirty="0" smtClean="0">
              <a:latin typeface="+mj-lt"/>
              <a:ea typeface="Tahoma" pitchFamily="34" charset="0"/>
              <a:cs typeface="Arial" panose="020B0604020202020204" pitchFamily="34" charset="0"/>
            </a:rPr>
            <a:t>Validation of learner outcomes</a:t>
          </a:r>
          <a:endParaRPr lang="en-US" sz="1500" dirty="0">
            <a:latin typeface="+mj-lt"/>
            <a:ea typeface="Tahoma" pitchFamily="34" charset="0"/>
            <a:cs typeface="Arial" panose="020B0604020202020204" pitchFamily="34" charset="0"/>
          </a:endParaRPr>
        </a:p>
      </dgm:t>
    </dgm:pt>
    <dgm:pt modelId="{AFD1D157-99C1-43C4-B17E-428C283F35CC}" type="parTrans" cxnId="{56FF7D64-4DDA-40DB-91E2-23262C1BAEC3}">
      <dgm:prSet/>
      <dgm:spPr/>
    </dgm:pt>
    <dgm:pt modelId="{992E3AFD-842E-4CFF-8043-8EFB0BFD0053}" type="sibTrans" cxnId="{56FF7D64-4DDA-40DB-91E2-23262C1BAEC3}">
      <dgm:prSet/>
      <dgm:spPr/>
    </dgm:pt>
    <dgm:pt modelId="{4BDCB9EF-13AC-4F03-AEC6-44642665A40D}">
      <dgm:prSet phldrT="[Text]" custT="1"/>
      <dgm:spPr>
        <a:xfrm rot="5400000">
          <a:off x="4746278" y="-1457916"/>
          <a:ext cx="626413" cy="5345873"/>
        </a:xfrm>
      </dgm:spPr>
      <dgm:t>
        <a:bodyPr/>
        <a:lstStyle/>
        <a:p>
          <a:pPr rtl="0"/>
          <a:r>
            <a:rPr lang="en-US" sz="1500" dirty="0" smtClean="0">
              <a:latin typeface="+mj-lt"/>
              <a:ea typeface="Tahoma" pitchFamily="34" charset="0"/>
              <a:cs typeface="Arial" panose="020B0604020202020204" pitchFamily="34" charset="0"/>
            </a:rPr>
            <a:t>Recording validation outcomes</a:t>
          </a:r>
          <a:endParaRPr lang="en-US" sz="1500" dirty="0">
            <a:latin typeface="+mj-lt"/>
            <a:ea typeface="Tahoma" pitchFamily="34" charset="0"/>
            <a:cs typeface="Arial" panose="020B0604020202020204" pitchFamily="34" charset="0"/>
          </a:endParaRPr>
        </a:p>
      </dgm:t>
    </dgm:pt>
    <dgm:pt modelId="{C309BD0E-9101-4C7A-B661-BDBD34B71673}" type="parTrans" cxnId="{4EF83EEA-0635-419A-BEB8-5CFF327226D4}">
      <dgm:prSet/>
      <dgm:spPr/>
    </dgm:pt>
    <dgm:pt modelId="{024C57CE-ADDA-41CF-8B63-8E37B06174B5}" type="sibTrans" cxnId="{4EF83EEA-0635-419A-BEB8-5CFF327226D4}">
      <dgm:prSet/>
      <dgm:spPr/>
    </dgm:pt>
    <dgm:pt modelId="{9DEDDEBF-3D0B-42B1-8622-CA72C343FC7A}">
      <dgm:prSet phldrT="[Text]" custT="1"/>
      <dgm:spPr>
        <a:xfrm rot="5400000">
          <a:off x="4746278" y="-635748"/>
          <a:ext cx="626413" cy="5345873"/>
        </a:xfrm>
      </dgm:spPr>
      <dgm:t>
        <a:bodyPr/>
        <a:lstStyle/>
        <a:p>
          <a:pPr rtl="0"/>
          <a:r>
            <a:rPr lang="en-US" sz="1500" dirty="0" smtClean="0">
              <a:latin typeface="+mj-lt"/>
              <a:ea typeface="Tahoma" pitchFamily="34" charset="0"/>
              <a:cs typeface="Arial" panose="020B0604020202020204" pitchFamily="34" charset="0"/>
            </a:rPr>
            <a:t>Moderation of learner outcomes</a:t>
          </a:r>
          <a:endParaRPr lang="en-US" sz="1500" dirty="0">
            <a:latin typeface="+mj-lt"/>
            <a:ea typeface="Tahoma" pitchFamily="34" charset="0"/>
            <a:cs typeface="Arial" panose="020B0604020202020204" pitchFamily="34" charset="0"/>
          </a:endParaRPr>
        </a:p>
      </dgm:t>
    </dgm:pt>
    <dgm:pt modelId="{994D8428-4CE7-4E8C-AB1B-BF10EB7A4241}" type="parTrans" cxnId="{76F6E077-B9D4-4C88-A8F3-B2948E31C158}">
      <dgm:prSet/>
      <dgm:spPr/>
    </dgm:pt>
    <dgm:pt modelId="{1A048401-19A1-4CE7-BA08-694D5CA54814}" type="sibTrans" cxnId="{76F6E077-B9D4-4C88-A8F3-B2948E31C158}">
      <dgm:prSet/>
      <dgm:spPr/>
    </dgm:pt>
    <dgm:pt modelId="{218FB954-3091-4BF5-A65D-6C0636048AF0}">
      <dgm:prSet phldrT="[Text]" custT="1"/>
      <dgm:spPr>
        <a:xfrm rot="5400000">
          <a:off x="4746278" y="-635748"/>
          <a:ext cx="626413" cy="5345873"/>
        </a:xfrm>
      </dgm:spPr>
      <dgm:t>
        <a:bodyPr/>
        <a:lstStyle/>
        <a:p>
          <a:pPr rtl="0"/>
          <a:r>
            <a:rPr lang="en-US" sz="1500" dirty="0" smtClean="0">
              <a:latin typeface="+mj-lt"/>
              <a:ea typeface="Tahoma" pitchFamily="34" charset="0"/>
              <a:cs typeface="Arial" panose="020B0604020202020204" pitchFamily="34" charset="0"/>
            </a:rPr>
            <a:t>Validation and Moderation compared</a:t>
          </a:r>
          <a:endParaRPr lang="en-US" sz="1500" dirty="0">
            <a:latin typeface="+mj-lt"/>
            <a:ea typeface="Tahoma" pitchFamily="34" charset="0"/>
            <a:cs typeface="Arial" panose="020B0604020202020204" pitchFamily="34" charset="0"/>
          </a:endParaRPr>
        </a:p>
      </dgm:t>
    </dgm:pt>
    <dgm:pt modelId="{EBB40CF4-E3E4-44F6-B8D2-C1798D1A4B15}" type="parTrans" cxnId="{3D873CDC-8F70-4E4A-9938-411128E2CC4B}">
      <dgm:prSet/>
      <dgm:spPr/>
    </dgm:pt>
    <dgm:pt modelId="{B2538C3E-ABE8-4025-9177-9B1414208937}" type="sibTrans" cxnId="{3D873CDC-8F70-4E4A-9938-411128E2CC4B}">
      <dgm:prSet/>
      <dgm:spPr/>
    </dgm:pt>
    <dgm:pt modelId="{58A583A7-49DA-4EA2-BB5F-948890628A0C}" type="pres">
      <dgm:prSet presAssocID="{3D1F2B91-9CB0-4A54-AA92-EFDB71F7573E}" presName="Name0" presStyleCnt="0">
        <dgm:presLayoutVars>
          <dgm:dir/>
          <dgm:animLvl val="lvl"/>
          <dgm:resizeHandles val="exact"/>
        </dgm:presLayoutVars>
      </dgm:prSet>
      <dgm:spPr/>
      <dgm:t>
        <a:bodyPr/>
        <a:lstStyle/>
        <a:p>
          <a:endParaRPr lang="en-US"/>
        </a:p>
      </dgm:t>
    </dgm:pt>
    <dgm:pt modelId="{76E50693-3B58-401D-820D-10D5BEAC1C12}" type="pres">
      <dgm:prSet presAssocID="{32988D26-4766-422B-BCB9-FEAE18E6DEA7}" presName="linNode" presStyleCnt="0"/>
      <dgm:spPr/>
      <dgm:t>
        <a:bodyPr/>
        <a:lstStyle/>
        <a:p>
          <a:endParaRPr lang="en-AU"/>
        </a:p>
      </dgm:t>
    </dgm:pt>
    <dgm:pt modelId="{E15AEC23-DE2C-4221-991C-1D678FBBA670}" type="pres">
      <dgm:prSet presAssocID="{32988D26-4766-422B-BCB9-FEAE18E6DEA7}" presName="parentText" presStyleLbl="node1" presStyleIdx="0" presStyleCnt="3" custScaleX="36130">
        <dgm:presLayoutVars>
          <dgm:chMax val="1"/>
          <dgm:bulletEnabled val="1"/>
        </dgm:presLayoutVars>
      </dgm:prSet>
      <dgm:spPr>
        <a:prstGeom prst="roundRect">
          <a:avLst/>
        </a:prstGeom>
      </dgm:spPr>
      <dgm:t>
        <a:bodyPr/>
        <a:lstStyle/>
        <a:p>
          <a:endParaRPr lang="en-US"/>
        </a:p>
      </dgm:t>
    </dgm:pt>
    <dgm:pt modelId="{604F954C-EAD8-4242-AE43-2EFD0CE0B3C2}" type="pres">
      <dgm:prSet presAssocID="{32988D26-4766-422B-BCB9-FEAE18E6DEA7}" presName="descendantText" presStyleLbl="alignAccFollowNode1" presStyleIdx="0" presStyleCnt="3">
        <dgm:presLayoutVars>
          <dgm:bulletEnabled val="1"/>
        </dgm:presLayoutVars>
      </dgm:prSet>
      <dgm:spPr>
        <a:prstGeom prst="roundRect">
          <a:avLst/>
        </a:prstGeom>
      </dgm:spPr>
      <dgm:t>
        <a:bodyPr/>
        <a:lstStyle/>
        <a:p>
          <a:endParaRPr lang="en-US"/>
        </a:p>
      </dgm:t>
    </dgm:pt>
    <dgm:pt modelId="{ED30FA43-6618-46DC-8576-8C619E28508F}" type="pres">
      <dgm:prSet presAssocID="{911C9CAD-4E0D-4437-9644-40BF66BB5A72}" presName="sp" presStyleCnt="0"/>
      <dgm:spPr/>
      <dgm:t>
        <a:bodyPr/>
        <a:lstStyle/>
        <a:p>
          <a:endParaRPr lang="en-AU"/>
        </a:p>
      </dgm:t>
    </dgm:pt>
    <dgm:pt modelId="{862FB854-A94C-435D-8C3C-A2A9E1691421}" type="pres">
      <dgm:prSet presAssocID="{BFA49573-0CDB-4DA2-A015-FC46567B8B6C}" presName="linNode" presStyleCnt="0"/>
      <dgm:spPr/>
      <dgm:t>
        <a:bodyPr/>
        <a:lstStyle/>
        <a:p>
          <a:endParaRPr lang="en-AU"/>
        </a:p>
      </dgm:t>
    </dgm:pt>
    <dgm:pt modelId="{33866384-23CC-4975-93CC-14DD7A8D897F}" type="pres">
      <dgm:prSet presAssocID="{BFA49573-0CDB-4DA2-A015-FC46567B8B6C}" presName="parentText" presStyleLbl="node1" presStyleIdx="1" presStyleCnt="3" custScaleX="36130">
        <dgm:presLayoutVars>
          <dgm:chMax val="1"/>
          <dgm:bulletEnabled val="1"/>
        </dgm:presLayoutVars>
      </dgm:prSet>
      <dgm:spPr>
        <a:prstGeom prst="roundRect">
          <a:avLst/>
        </a:prstGeom>
      </dgm:spPr>
      <dgm:t>
        <a:bodyPr/>
        <a:lstStyle/>
        <a:p>
          <a:endParaRPr lang="en-US"/>
        </a:p>
      </dgm:t>
    </dgm:pt>
    <dgm:pt modelId="{0259AA0E-8EC6-46A3-BD8B-782692BB0BC2}" type="pres">
      <dgm:prSet presAssocID="{BFA49573-0CDB-4DA2-A015-FC46567B8B6C}" presName="descendantText" presStyleLbl="alignAccFollowNode1" presStyleIdx="1" presStyleCnt="3">
        <dgm:presLayoutVars>
          <dgm:bulletEnabled val="1"/>
        </dgm:presLayoutVars>
      </dgm:prSet>
      <dgm:spPr>
        <a:prstGeom prst="roundRect">
          <a:avLst/>
        </a:prstGeom>
      </dgm:spPr>
      <dgm:t>
        <a:bodyPr/>
        <a:lstStyle/>
        <a:p>
          <a:endParaRPr lang="en-US"/>
        </a:p>
      </dgm:t>
    </dgm:pt>
    <dgm:pt modelId="{10314873-B6E3-4CD7-9E48-184017F90856}" type="pres">
      <dgm:prSet presAssocID="{EC1054B9-1D0B-4766-84A7-7F764CCA2D2F}" presName="sp" presStyleCnt="0"/>
      <dgm:spPr/>
      <dgm:t>
        <a:bodyPr/>
        <a:lstStyle/>
        <a:p>
          <a:endParaRPr lang="en-AU"/>
        </a:p>
      </dgm:t>
    </dgm:pt>
    <dgm:pt modelId="{4C9DFD64-0679-444E-B8E6-6F4807B14B84}" type="pres">
      <dgm:prSet presAssocID="{A8AA8900-C50C-48F8-84C5-6799B7A75BED}" presName="linNode" presStyleCnt="0"/>
      <dgm:spPr/>
      <dgm:t>
        <a:bodyPr/>
        <a:lstStyle/>
        <a:p>
          <a:endParaRPr lang="en-AU"/>
        </a:p>
      </dgm:t>
    </dgm:pt>
    <dgm:pt modelId="{E46B1ED0-7297-43DC-BEDF-961F8E33705A}" type="pres">
      <dgm:prSet presAssocID="{A8AA8900-C50C-48F8-84C5-6799B7A75BED}" presName="parentText" presStyleLbl="node1" presStyleIdx="2" presStyleCnt="3" custScaleX="36130">
        <dgm:presLayoutVars>
          <dgm:chMax val="1"/>
          <dgm:bulletEnabled val="1"/>
        </dgm:presLayoutVars>
      </dgm:prSet>
      <dgm:spPr>
        <a:prstGeom prst="roundRect">
          <a:avLst/>
        </a:prstGeom>
      </dgm:spPr>
      <dgm:t>
        <a:bodyPr/>
        <a:lstStyle/>
        <a:p>
          <a:endParaRPr lang="en-AU"/>
        </a:p>
      </dgm:t>
    </dgm:pt>
    <dgm:pt modelId="{7B6EBB14-5A56-4D48-BF73-3781BEFCC9F6}" type="pres">
      <dgm:prSet presAssocID="{A8AA8900-C50C-48F8-84C5-6799B7A75BED}" presName="descendantText" presStyleLbl="alignAccFollowNode1" presStyleIdx="2" presStyleCnt="3">
        <dgm:presLayoutVars>
          <dgm:bulletEnabled val="1"/>
        </dgm:presLayoutVars>
      </dgm:prSet>
      <dgm:spPr>
        <a:prstGeom prst="roundRect">
          <a:avLst/>
        </a:prstGeom>
      </dgm:spPr>
      <dgm:t>
        <a:bodyPr/>
        <a:lstStyle/>
        <a:p>
          <a:endParaRPr lang="en-AU"/>
        </a:p>
      </dgm:t>
    </dgm:pt>
  </dgm:ptLst>
  <dgm:cxnLst>
    <dgm:cxn modelId="{53209184-1E8B-48D0-9884-6480A1D81C7D}" type="presOf" srcId="{703A710E-B4F3-4914-A257-BD550B9AD549}" destId="{0259AA0E-8EC6-46A3-BD8B-782692BB0BC2}" srcOrd="0" destOrd="0" presId="urn:microsoft.com/office/officeart/2005/8/layout/vList5"/>
    <dgm:cxn modelId="{4304F5D9-D484-4A7F-ADDE-BC0562EA3419}" type="presOf" srcId="{556A28C4-FC19-4CC8-8EF8-537266B4210E}" destId="{604F954C-EAD8-4242-AE43-2EFD0CE0B3C2}" srcOrd="0" destOrd="0" presId="urn:microsoft.com/office/officeart/2005/8/layout/vList5"/>
    <dgm:cxn modelId="{AA720E15-6928-4CAE-93CE-BE47C0B4594E}" type="presOf" srcId="{A8AA8900-C50C-48F8-84C5-6799B7A75BED}" destId="{E46B1ED0-7297-43DC-BEDF-961F8E33705A}" srcOrd="0" destOrd="0" presId="urn:microsoft.com/office/officeart/2005/8/layout/vList5"/>
    <dgm:cxn modelId="{02AB125D-48FD-4CEB-AF2D-9ECDA201FEAA}" srcId="{3D1F2B91-9CB0-4A54-AA92-EFDB71F7573E}" destId="{32988D26-4766-422B-BCB9-FEAE18E6DEA7}" srcOrd="0" destOrd="0" parTransId="{3881B5B4-782B-4DC1-8C4A-90435934F997}" sibTransId="{911C9CAD-4E0D-4437-9644-40BF66BB5A72}"/>
    <dgm:cxn modelId="{432C4603-CD17-405C-A0CC-180F7EEF149A}" srcId="{BFA49573-0CDB-4DA2-A015-FC46567B8B6C}" destId="{703A710E-B4F3-4914-A257-BD550B9AD549}" srcOrd="0" destOrd="0" parTransId="{95BC83B9-37B3-4FF2-B482-922C4571CF2A}" sibTransId="{F1FBC08C-DCF9-47F5-9486-B7484CBBCAD2}"/>
    <dgm:cxn modelId="{BCA7BF31-B86D-4E0C-9A25-818279D6A19D}" type="presOf" srcId="{3D1F2B91-9CB0-4A54-AA92-EFDB71F7573E}" destId="{58A583A7-49DA-4EA2-BB5F-948890628A0C}" srcOrd="0" destOrd="0" presId="urn:microsoft.com/office/officeart/2005/8/layout/vList5"/>
    <dgm:cxn modelId="{24272F90-7D0B-4C3D-9EA8-D6DD26B65E01}" type="presOf" srcId="{0FA579B5-99DB-439F-9226-66B5BB3B63F6}" destId="{7B6EBB14-5A56-4D48-BF73-3781BEFCC9F6}" srcOrd="0" destOrd="0" presId="urn:microsoft.com/office/officeart/2005/8/layout/vList5"/>
    <dgm:cxn modelId="{84490530-1A18-4560-AAB2-12B727BD1019}" type="presOf" srcId="{0358E163-146B-4F2D-8D5F-6B9B3C63BEA9}" destId="{604F954C-EAD8-4242-AE43-2EFD0CE0B3C2}" srcOrd="0" destOrd="1" presId="urn:microsoft.com/office/officeart/2005/8/layout/vList5"/>
    <dgm:cxn modelId="{E74E3B3F-C3D5-4E46-9DD5-6031F05CD702}" type="presOf" srcId="{9DEDDEBF-3D0B-42B1-8622-CA72C343FC7A}" destId="{7B6EBB14-5A56-4D48-BF73-3781BEFCC9F6}" srcOrd="0" destOrd="1" presId="urn:microsoft.com/office/officeart/2005/8/layout/vList5"/>
    <dgm:cxn modelId="{3D873CDC-8F70-4E4A-9938-411128E2CC4B}" srcId="{A8AA8900-C50C-48F8-84C5-6799B7A75BED}" destId="{218FB954-3091-4BF5-A65D-6C0636048AF0}" srcOrd="2" destOrd="0" parTransId="{EBB40CF4-E3E4-44F6-B8D2-C1798D1A4B15}" sibTransId="{B2538C3E-ABE8-4025-9177-9B1414208937}"/>
    <dgm:cxn modelId="{869083B2-F042-4C38-A7A7-8AC004A391BB}" type="presOf" srcId="{32988D26-4766-422B-BCB9-FEAE18E6DEA7}" destId="{E15AEC23-DE2C-4221-991C-1D678FBBA670}" srcOrd="0" destOrd="0" presId="urn:microsoft.com/office/officeart/2005/8/layout/vList5"/>
    <dgm:cxn modelId="{BF2E754E-3BCF-4D32-90E7-4A56D92A6220}" type="presOf" srcId="{BFA49573-0CDB-4DA2-A015-FC46567B8B6C}" destId="{33866384-23CC-4975-93CC-14DD7A8D897F}" srcOrd="0" destOrd="0" presId="urn:microsoft.com/office/officeart/2005/8/layout/vList5"/>
    <dgm:cxn modelId="{277BD351-7B04-407D-8C9F-E570DD4BDDD8}" srcId="{3D1F2B91-9CB0-4A54-AA92-EFDB71F7573E}" destId="{BFA49573-0CDB-4DA2-A015-FC46567B8B6C}" srcOrd="1" destOrd="0" parTransId="{A3599AFC-AB49-4967-BA1E-C00CA9BB605F}" sibTransId="{EC1054B9-1D0B-4766-84A7-7F764CCA2D2F}"/>
    <dgm:cxn modelId="{FD52F7EC-F170-4DB2-AA2B-9D843F3C2A99}" srcId="{A8AA8900-C50C-48F8-84C5-6799B7A75BED}" destId="{0FA579B5-99DB-439F-9226-66B5BB3B63F6}" srcOrd="0" destOrd="0" parTransId="{879D7D16-0643-4A06-9A0A-2E39977761CF}" sibTransId="{FE9FBE82-64E8-4559-A3A4-E4EF7EFBDAA5}"/>
    <dgm:cxn modelId="{479BC213-CA94-4F49-9097-083B521E4C9E}" srcId="{32988D26-4766-422B-BCB9-FEAE18E6DEA7}" destId="{556A28C4-FC19-4CC8-8EF8-537266B4210E}" srcOrd="0" destOrd="0" parTransId="{AAE92140-01B7-47C7-A8CC-04C95A2AEE97}" sibTransId="{76CC26B3-3832-415D-B164-8DFDAB4ACBA5}"/>
    <dgm:cxn modelId="{4EF83EEA-0635-419A-BEB8-5CFF327226D4}" srcId="{BFA49573-0CDB-4DA2-A015-FC46567B8B6C}" destId="{4BDCB9EF-13AC-4F03-AEC6-44642665A40D}" srcOrd="2" destOrd="0" parTransId="{C309BD0E-9101-4C7A-B661-BDBD34B71673}" sibTransId="{024C57CE-ADDA-41CF-8B63-8E37B06174B5}"/>
    <dgm:cxn modelId="{4CFE82B7-20E0-45B5-9065-C6B0DB1540BD}" srcId="{3D1F2B91-9CB0-4A54-AA92-EFDB71F7573E}" destId="{A8AA8900-C50C-48F8-84C5-6799B7A75BED}" srcOrd="2" destOrd="0" parTransId="{8B00B837-81AC-4EDD-9754-C960F2A99F39}" sibTransId="{356938EF-A39F-47CA-9FDC-FC6802191FFB}"/>
    <dgm:cxn modelId="{0BF0F08F-07A0-4BF7-A670-D6A26307FF25}" type="presOf" srcId="{D0082DF4-7912-4EC9-B7AC-A3B0D70BB86D}" destId="{604F954C-EAD8-4242-AE43-2EFD0CE0B3C2}" srcOrd="0" destOrd="2" presId="urn:microsoft.com/office/officeart/2005/8/layout/vList5"/>
    <dgm:cxn modelId="{40EEA592-F282-4D40-8DD2-DA038F838C7E}" type="presOf" srcId="{218FB954-3091-4BF5-A65D-6C0636048AF0}" destId="{7B6EBB14-5A56-4D48-BF73-3781BEFCC9F6}" srcOrd="0" destOrd="2" presId="urn:microsoft.com/office/officeart/2005/8/layout/vList5"/>
    <dgm:cxn modelId="{76F6E077-B9D4-4C88-A8F3-B2948E31C158}" srcId="{A8AA8900-C50C-48F8-84C5-6799B7A75BED}" destId="{9DEDDEBF-3D0B-42B1-8622-CA72C343FC7A}" srcOrd="1" destOrd="0" parTransId="{994D8428-4CE7-4E8C-AB1B-BF10EB7A4241}" sibTransId="{1A048401-19A1-4CE7-BA08-694D5CA54814}"/>
    <dgm:cxn modelId="{EF71BD71-2A81-41E0-981F-CD5E6BBF054E}" srcId="{32988D26-4766-422B-BCB9-FEAE18E6DEA7}" destId="{D0082DF4-7912-4EC9-B7AC-A3B0D70BB86D}" srcOrd="2" destOrd="0" parTransId="{CA1A5EF5-098A-4353-A8E6-A58523568454}" sibTransId="{BDD71245-685F-42AE-A0F5-DC9CDCBFA057}"/>
    <dgm:cxn modelId="{56FF7D64-4DDA-40DB-91E2-23262C1BAEC3}" srcId="{BFA49573-0CDB-4DA2-A015-FC46567B8B6C}" destId="{2DF66A0F-4168-40A1-85DD-6B34D1E2B9AA}" srcOrd="1" destOrd="0" parTransId="{AFD1D157-99C1-43C4-B17E-428C283F35CC}" sibTransId="{992E3AFD-842E-4CFF-8043-8EFB0BFD0053}"/>
    <dgm:cxn modelId="{056651E8-11F5-4F58-A69B-073563B5B570}" type="presOf" srcId="{4BDCB9EF-13AC-4F03-AEC6-44642665A40D}" destId="{0259AA0E-8EC6-46A3-BD8B-782692BB0BC2}" srcOrd="0" destOrd="2" presId="urn:microsoft.com/office/officeart/2005/8/layout/vList5"/>
    <dgm:cxn modelId="{0809EFB6-A09D-4625-A838-75D2DDBE8575}" srcId="{32988D26-4766-422B-BCB9-FEAE18E6DEA7}" destId="{0358E163-146B-4F2D-8D5F-6B9B3C63BEA9}" srcOrd="1" destOrd="0" parTransId="{EF5A7CE8-BC7E-4D15-9689-CBA87AA057F1}" sibTransId="{A6563BE7-BBD9-4266-905E-D38027413918}"/>
    <dgm:cxn modelId="{6F36525A-F27D-4BC2-9D95-187C4495A73E}" type="presOf" srcId="{2DF66A0F-4168-40A1-85DD-6B34D1E2B9AA}" destId="{0259AA0E-8EC6-46A3-BD8B-782692BB0BC2}" srcOrd="0" destOrd="1" presId="urn:microsoft.com/office/officeart/2005/8/layout/vList5"/>
    <dgm:cxn modelId="{6E2D562D-7508-47E4-B46B-31DAC47C7BE5}" type="presParOf" srcId="{58A583A7-49DA-4EA2-BB5F-948890628A0C}" destId="{76E50693-3B58-401D-820D-10D5BEAC1C12}" srcOrd="0" destOrd="0" presId="urn:microsoft.com/office/officeart/2005/8/layout/vList5"/>
    <dgm:cxn modelId="{F142041B-369F-438B-9BE7-0975D2952849}" type="presParOf" srcId="{76E50693-3B58-401D-820D-10D5BEAC1C12}" destId="{E15AEC23-DE2C-4221-991C-1D678FBBA670}" srcOrd="0" destOrd="0" presId="urn:microsoft.com/office/officeart/2005/8/layout/vList5"/>
    <dgm:cxn modelId="{04B6F5F6-6E05-4950-9D8D-B338BE5F68DA}" type="presParOf" srcId="{76E50693-3B58-401D-820D-10D5BEAC1C12}" destId="{604F954C-EAD8-4242-AE43-2EFD0CE0B3C2}" srcOrd="1" destOrd="0" presId="urn:microsoft.com/office/officeart/2005/8/layout/vList5"/>
    <dgm:cxn modelId="{EC1C048A-67BB-4E67-BE77-D912E9A925F2}" type="presParOf" srcId="{58A583A7-49DA-4EA2-BB5F-948890628A0C}" destId="{ED30FA43-6618-46DC-8576-8C619E28508F}" srcOrd="1" destOrd="0" presId="urn:microsoft.com/office/officeart/2005/8/layout/vList5"/>
    <dgm:cxn modelId="{68868008-C071-44FE-8630-977180D90B41}" type="presParOf" srcId="{58A583A7-49DA-4EA2-BB5F-948890628A0C}" destId="{862FB854-A94C-435D-8C3C-A2A9E1691421}" srcOrd="2" destOrd="0" presId="urn:microsoft.com/office/officeart/2005/8/layout/vList5"/>
    <dgm:cxn modelId="{41587C7F-B9D4-478B-8331-EC96144D5A0C}" type="presParOf" srcId="{862FB854-A94C-435D-8C3C-A2A9E1691421}" destId="{33866384-23CC-4975-93CC-14DD7A8D897F}" srcOrd="0" destOrd="0" presId="urn:microsoft.com/office/officeart/2005/8/layout/vList5"/>
    <dgm:cxn modelId="{6218C2AA-D50A-4ADB-A92B-9B5893967AFC}" type="presParOf" srcId="{862FB854-A94C-435D-8C3C-A2A9E1691421}" destId="{0259AA0E-8EC6-46A3-BD8B-782692BB0BC2}" srcOrd="1" destOrd="0" presId="urn:microsoft.com/office/officeart/2005/8/layout/vList5"/>
    <dgm:cxn modelId="{2AFE63B9-36D1-40DA-9A87-A35B04EC6159}" type="presParOf" srcId="{58A583A7-49DA-4EA2-BB5F-948890628A0C}" destId="{10314873-B6E3-4CD7-9E48-184017F90856}" srcOrd="3" destOrd="0" presId="urn:microsoft.com/office/officeart/2005/8/layout/vList5"/>
    <dgm:cxn modelId="{9B22032B-1A0C-427F-8814-924F6251D06E}" type="presParOf" srcId="{58A583A7-49DA-4EA2-BB5F-948890628A0C}" destId="{4C9DFD64-0679-444E-B8E6-6F4807B14B84}" srcOrd="4" destOrd="0" presId="urn:microsoft.com/office/officeart/2005/8/layout/vList5"/>
    <dgm:cxn modelId="{D4EDF452-AD09-437D-AE91-AE972C3E6C28}" type="presParOf" srcId="{4C9DFD64-0679-444E-B8E6-6F4807B14B84}" destId="{E46B1ED0-7297-43DC-BEDF-961F8E33705A}" srcOrd="0" destOrd="0" presId="urn:microsoft.com/office/officeart/2005/8/layout/vList5"/>
    <dgm:cxn modelId="{0418C242-5377-4796-8218-50B2109D6F3B}" type="presParOf" srcId="{4C9DFD64-0679-444E-B8E6-6F4807B14B84}" destId="{7B6EBB14-5A56-4D48-BF73-3781BEFCC9F6}"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BBABDC08-2D80-46AB-88A9-5A99E0238BF7}" type="doc">
      <dgm:prSet loTypeId="urn:microsoft.com/office/officeart/2008/layout/VerticalCircleList" loCatId="list" qsTypeId="urn:microsoft.com/office/officeart/2005/8/quickstyle/simple1" qsCatId="simple" csTypeId="urn:microsoft.com/office/officeart/2005/8/colors/accent1_2" csCatId="accent1" phldr="1"/>
      <dgm:spPr/>
      <dgm:t>
        <a:bodyPr/>
        <a:lstStyle/>
        <a:p>
          <a:endParaRPr lang="en-AU"/>
        </a:p>
      </dgm:t>
    </dgm:pt>
    <dgm:pt modelId="{D788A465-0477-43FE-A3D4-92D2C92BEDC8}">
      <dgm:prSet phldrT="[Text]"/>
      <dgm:spPr/>
      <dgm:t>
        <a:bodyPr/>
        <a:lstStyle/>
        <a:p>
          <a:r>
            <a:rPr lang="en-AU" dirty="0" smtClean="0">
              <a:latin typeface="Tahoma" pitchFamily="34" charset="0"/>
              <a:ea typeface="Tahoma" pitchFamily="34" charset="0"/>
              <a:cs typeface="Tahoma" pitchFamily="34" charset="0"/>
            </a:rPr>
            <a:t>Industry</a:t>
          </a:r>
          <a:endParaRPr lang="en-AU" dirty="0">
            <a:latin typeface="Tahoma" pitchFamily="34" charset="0"/>
            <a:ea typeface="Tahoma" pitchFamily="34" charset="0"/>
            <a:cs typeface="Tahoma" pitchFamily="34" charset="0"/>
          </a:endParaRPr>
        </a:p>
      </dgm:t>
    </dgm:pt>
    <dgm:pt modelId="{401E139C-C092-46C3-975D-970D67698013}" type="parTrans" cxnId="{19DDF892-EF32-49CA-913E-D5EC63981798}">
      <dgm:prSet/>
      <dgm:spPr/>
      <dgm:t>
        <a:bodyPr/>
        <a:lstStyle/>
        <a:p>
          <a:endParaRPr lang="en-AU"/>
        </a:p>
      </dgm:t>
    </dgm:pt>
    <dgm:pt modelId="{0A09CF29-924C-446F-8343-92EC1006F8A3}" type="sibTrans" cxnId="{19DDF892-EF32-49CA-913E-D5EC63981798}">
      <dgm:prSet/>
      <dgm:spPr/>
      <dgm:t>
        <a:bodyPr/>
        <a:lstStyle/>
        <a:p>
          <a:endParaRPr lang="en-AU"/>
        </a:p>
      </dgm:t>
    </dgm:pt>
    <dgm:pt modelId="{1B56EED8-8743-4EBB-AFFC-4EB45B397AB7}">
      <dgm:prSet phldrT="[Text]"/>
      <dgm:spPr/>
      <dgm:t>
        <a:bodyPr/>
        <a:lstStyle/>
        <a:p>
          <a:r>
            <a:rPr lang="en-AU" dirty="0" smtClean="0">
              <a:latin typeface="Tahoma" pitchFamily="34" charset="0"/>
              <a:ea typeface="Tahoma" pitchFamily="34" charset="0"/>
              <a:cs typeface="Tahoma" pitchFamily="34" charset="0"/>
            </a:rPr>
            <a:t>Other (e.g. Quality Experts)</a:t>
          </a:r>
          <a:endParaRPr lang="en-AU" dirty="0">
            <a:latin typeface="Tahoma" pitchFamily="34" charset="0"/>
            <a:ea typeface="Tahoma" pitchFamily="34" charset="0"/>
            <a:cs typeface="Tahoma" pitchFamily="34" charset="0"/>
          </a:endParaRPr>
        </a:p>
      </dgm:t>
    </dgm:pt>
    <dgm:pt modelId="{0DDA23F2-A239-460A-90B6-4D3B06F9C445}" type="parTrans" cxnId="{84D8AD50-F22A-4915-80BE-BFF1B35E2724}">
      <dgm:prSet/>
      <dgm:spPr/>
      <dgm:t>
        <a:bodyPr/>
        <a:lstStyle/>
        <a:p>
          <a:endParaRPr lang="en-AU"/>
        </a:p>
      </dgm:t>
    </dgm:pt>
    <dgm:pt modelId="{F6978F49-8175-4A83-8E26-E1BCB5ADFA28}" type="sibTrans" cxnId="{84D8AD50-F22A-4915-80BE-BFF1B35E2724}">
      <dgm:prSet/>
      <dgm:spPr/>
      <dgm:t>
        <a:bodyPr/>
        <a:lstStyle/>
        <a:p>
          <a:endParaRPr lang="en-AU"/>
        </a:p>
      </dgm:t>
    </dgm:pt>
    <dgm:pt modelId="{9212862E-4345-4FDD-AAB7-86D2037E005C}">
      <dgm:prSet/>
      <dgm:spPr/>
      <dgm:t>
        <a:bodyPr/>
        <a:lstStyle/>
        <a:p>
          <a:r>
            <a:rPr lang="en-AU" dirty="0" smtClean="0">
              <a:latin typeface="Tahoma" pitchFamily="34" charset="0"/>
              <a:ea typeface="Tahoma" pitchFamily="34" charset="0"/>
              <a:cs typeface="Tahoma" pitchFamily="34" charset="0"/>
            </a:rPr>
            <a:t>Employers</a:t>
          </a:r>
        </a:p>
      </dgm:t>
    </dgm:pt>
    <dgm:pt modelId="{DF8AD7C0-B1E8-4629-91E1-05B8D7A6CFAD}" type="parTrans" cxnId="{41429E83-4AA0-416C-A214-F0B9D492CB6D}">
      <dgm:prSet/>
      <dgm:spPr/>
      <dgm:t>
        <a:bodyPr/>
        <a:lstStyle/>
        <a:p>
          <a:endParaRPr lang="en-AU"/>
        </a:p>
      </dgm:t>
    </dgm:pt>
    <dgm:pt modelId="{B0915D38-FE36-4C56-AED3-8BDD46F544DE}" type="sibTrans" cxnId="{41429E83-4AA0-416C-A214-F0B9D492CB6D}">
      <dgm:prSet/>
      <dgm:spPr/>
      <dgm:t>
        <a:bodyPr/>
        <a:lstStyle/>
        <a:p>
          <a:endParaRPr lang="en-AU"/>
        </a:p>
      </dgm:t>
    </dgm:pt>
    <dgm:pt modelId="{827ADCB7-4766-4E34-AE72-70C6D4E907FA}">
      <dgm:prSet/>
      <dgm:spPr/>
      <dgm:t>
        <a:bodyPr/>
        <a:lstStyle/>
        <a:p>
          <a:r>
            <a:rPr lang="en-AU" dirty="0" smtClean="0">
              <a:latin typeface="Tahoma" pitchFamily="34" charset="0"/>
              <a:ea typeface="Tahoma" pitchFamily="34" charset="0"/>
              <a:cs typeface="Tahoma" pitchFamily="34" charset="0"/>
            </a:rPr>
            <a:t>Technical and subject matter experts</a:t>
          </a:r>
        </a:p>
      </dgm:t>
    </dgm:pt>
    <dgm:pt modelId="{AC3AD850-2864-450C-80BE-D7F735382842}" type="parTrans" cxnId="{9758AF6A-7E09-44FA-8FAD-FC71D34F41AA}">
      <dgm:prSet/>
      <dgm:spPr/>
      <dgm:t>
        <a:bodyPr/>
        <a:lstStyle/>
        <a:p>
          <a:endParaRPr lang="en-AU"/>
        </a:p>
      </dgm:t>
    </dgm:pt>
    <dgm:pt modelId="{CABAEB93-A26D-4C1D-A555-9302FD757F67}" type="sibTrans" cxnId="{9758AF6A-7E09-44FA-8FAD-FC71D34F41AA}">
      <dgm:prSet/>
      <dgm:spPr/>
      <dgm:t>
        <a:bodyPr/>
        <a:lstStyle/>
        <a:p>
          <a:endParaRPr lang="en-AU"/>
        </a:p>
      </dgm:t>
    </dgm:pt>
    <dgm:pt modelId="{C5216F14-5866-427F-B6DF-654A7B4D2121}">
      <dgm:prSet/>
      <dgm:spPr/>
      <dgm:t>
        <a:bodyPr/>
        <a:lstStyle/>
        <a:p>
          <a:r>
            <a:rPr lang="en-AU" dirty="0" smtClean="0">
              <a:latin typeface="Tahoma" pitchFamily="34" charset="0"/>
              <a:ea typeface="Tahoma" pitchFamily="34" charset="0"/>
              <a:cs typeface="Tahoma" pitchFamily="34" charset="0"/>
            </a:rPr>
            <a:t>Candidates</a:t>
          </a:r>
        </a:p>
      </dgm:t>
    </dgm:pt>
    <dgm:pt modelId="{4621BE65-9C7B-4422-991C-DF26387FAA11}" type="parTrans" cxnId="{F5AE6EE5-16D4-4065-A8B6-FB8503FCDE8D}">
      <dgm:prSet/>
      <dgm:spPr/>
      <dgm:t>
        <a:bodyPr/>
        <a:lstStyle/>
        <a:p>
          <a:endParaRPr lang="en-AU"/>
        </a:p>
      </dgm:t>
    </dgm:pt>
    <dgm:pt modelId="{5E2B0545-CAF2-426B-BD5D-13A2915D83AC}" type="sibTrans" cxnId="{F5AE6EE5-16D4-4065-A8B6-FB8503FCDE8D}">
      <dgm:prSet/>
      <dgm:spPr/>
      <dgm:t>
        <a:bodyPr/>
        <a:lstStyle/>
        <a:p>
          <a:endParaRPr lang="en-AU"/>
        </a:p>
      </dgm:t>
    </dgm:pt>
    <dgm:pt modelId="{3E3E27F2-E31D-4FC9-9D0F-0FA3B2F949A2}">
      <dgm:prSet/>
      <dgm:spPr/>
      <dgm:t>
        <a:bodyPr/>
        <a:lstStyle/>
        <a:p>
          <a:r>
            <a:rPr lang="en-AU" dirty="0" smtClean="0">
              <a:latin typeface="Tahoma" pitchFamily="34" charset="0"/>
              <a:ea typeface="Tahoma" pitchFamily="34" charset="0"/>
              <a:cs typeface="Tahoma" pitchFamily="34" charset="0"/>
            </a:rPr>
            <a:t>Trainers / teachers</a:t>
          </a:r>
        </a:p>
      </dgm:t>
    </dgm:pt>
    <dgm:pt modelId="{FCDAF202-EDE1-495A-A9A8-CF91CEE76C14}" type="parTrans" cxnId="{860A884C-17D2-4C7D-B411-86083F387C5A}">
      <dgm:prSet/>
      <dgm:spPr/>
      <dgm:t>
        <a:bodyPr/>
        <a:lstStyle/>
        <a:p>
          <a:endParaRPr lang="en-AU"/>
        </a:p>
      </dgm:t>
    </dgm:pt>
    <dgm:pt modelId="{5AC4EFA8-04F9-4D3B-9BAC-8B9B9124285E}" type="sibTrans" cxnId="{860A884C-17D2-4C7D-B411-86083F387C5A}">
      <dgm:prSet/>
      <dgm:spPr/>
      <dgm:t>
        <a:bodyPr/>
        <a:lstStyle/>
        <a:p>
          <a:endParaRPr lang="en-AU"/>
        </a:p>
      </dgm:t>
    </dgm:pt>
    <dgm:pt modelId="{1F4B7758-3D8F-4B1E-A470-E4BF3FA1D7AF}">
      <dgm:prSet/>
      <dgm:spPr/>
      <dgm:t>
        <a:bodyPr/>
        <a:lstStyle/>
        <a:p>
          <a:r>
            <a:rPr lang="en-AU" dirty="0" smtClean="0">
              <a:latin typeface="Tahoma" pitchFamily="34" charset="0"/>
              <a:ea typeface="Tahoma" pitchFamily="34" charset="0"/>
              <a:cs typeface="Tahoma" pitchFamily="34" charset="0"/>
            </a:rPr>
            <a:t>Assessors</a:t>
          </a:r>
        </a:p>
      </dgm:t>
    </dgm:pt>
    <dgm:pt modelId="{951F6101-59E5-4FDE-93F9-D66C6DEC6AF9}" type="parTrans" cxnId="{4DB54E26-2FEA-41B0-8BE5-493E65773E77}">
      <dgm:prSet/>
      <dgm:spPr/>
      <dgm:t>
        <a:bodyPr/>
        <a:lstStyle/>
        <a:p>
          <a:endParaRPr lang="en-AU"/>
        </a:p>
      </dgm:t>
    </dgm:pt>
    <dgm:pt modelId="{6AEC5327-30F9-4889-AE3C-C8931FD6F51F}" type="sibTrans" cxnId="{4DB54E26-2FEA-41B0-8BE5-493E65773E77}">
      <dgm:prSet/>
      <dgm:spPr/>
      <dgm:t>
        <a:bodyPr/>
        <a:lstStyle/>
        <a:p>
          <a:endParaRPr lang="en-AU"/>
        </a:p>
      </dgm:t>
    </dgm:pt>
    <dgm:pt modelId="{638FDC2A-283B-4292-B1B5-E80ECEE797AA}">
      <dgm:prSet/>
      <dgm:spPr/>
      <dgm:t>
        <a:bodyPr/>
        <a:lstStyle/>
        <a:p>
          <a:r>
            <a:rPr lang="en-AU" dirty="0" smtClean="0">
              <a:latin typeface="Tahoma" pitchFamily="34" charset="0"/>
              <a:ea typeface="Tahoma" pitchFamily="34" charset="0"/>
              <a:cs typeface="Tahoma" pitchFamily="34" charset="0"/>
            </a:rPr>
            <a:t>Evidence providers</a:t>
          </a:r>
        </a:p>
      </dgm:t>
    </dgm:pt>
    <dgm:pt modelId="{3953D4A2-6D0C-45CF-BFBE-4085E565FDA3}" type="parTrans" cxnId="{FCCA3E85-AF04-4D9A-A2D9-F3D9E733A7EA}">
      <dgm:prSet/>
      <dgm:spPr/>
      <dgm:t>
        <a:bodyPr/>
        <a:lstStyle/>
        <a:p>
          <a:endParaRPr lang="en-AU"/>
        </a:p>
      </dgm:t>
    </dgm:pt>
    <dgm:pt modelId="{F338AFB3-9566-41F9-B34B-F306A775CFDD}" type="sibTrans" cxnId="{FCCA3E85-AF04-4D9A-A2D9-F3D9E733A7EA}">
      <dgm:prSet/>
      <dgm:spPr/>
      <dgm:t>
        <a:bodyPr/>
        <a:lstStyle/>
        <a:p>
          <a:endParaRPr lang="en-AU"/>
        </a:p>
      </dgm:t>
    </dgm:pt>
    <dgm:pt modelId="{1D09B169-0665-45CA-8564-BF3BB1943F50}" type="pres">
      <dgm:prSet presAssocID="{BBABDC08-2D80-46AB-88A9-5A99E0238BF7}" presName="Name0" presStyleCnt="0">
        <dgm:presLayoutVars>
          <dgm:dir/>
        </dgm:presLayoutVars>
      </dgm:prSet>
      <dgm:spPr/>
      <dgm:t>
        <a:bodyPr/>
        <a:lstStyle/>
        <a:p>
          <a:endParaRPr lang="en-AU"/>
        </a:p>
      </dgm:t>
    </dgm:pt>
    <dgm:pt modelId="{AF4FACFD-ADE6-4DC4-8261-46AA33FB9FD1}" type="pres">
      <dgm:prSet presAssocID="{D788A465-0477-43FE-A3D4-92D2C92BEDC8}" presName="noChildren" presStyleCnt="0"/>
      <dgm:spPr/>
    </dgm:pt>
    <dgm:pt modelId="{AC80CFC6-5C76-4B25-9F3D-8C357980E845}" type="pres">
      <dgm:prSet presAssocID="{D788A465-0477-43FE-A3D4-92D2C92BEDC8}" presName="gap" presStyleCnt="0"/>
      <dgm:spPr/>
    </dgm:pt>
    <dgm:pt modelId="{C07B2EDF-1C1F-4A9A-9047-DB2A941117C6}" type="pres">
      <dgm:prSet presAssocID="{D788A465-0477-43FE-A3D4-92D2C92BEDC8}" presName="medCircle2" presStyleLbl="vennNode1" presStyleIdx="0" presStyleCnt="8"/>
      <dgm:spPr>
        <a:solidFill>
          <a:srgbClr val="00ADEE">
            <a:alpha val="50000"/>
          </a:srgbClr>
        </a:solidFill>
      </dgm:spPr>
      <dgm:t>
        <a:bodyPr/>
        <a:lstStyle/>
        <a:p>
          <a:endParaRPr lang="en-AU"/>
        </a:p>
      </dgm:t>
    </dgm:pt>
    <dgm:pt modelId="{994623FD-75E5-4FF8-A3BA-54B1189CE67F}" type="pres">
      <dgm:prSet presAssocID="{D788A465-0477-43FE-A3D4-92D2C92BEDC8}" presName="txLvlOnly1" presStyleLbl="revTx" presStyleIdx="0" presStyleCnt="8"/>
      <dgm:spPr/>
      <dgm:t>
        <a:bodyPr/>
        <a:lstStyle/>
        <a:p>
          <a:endParaRPr lang="en-AU"/>
        </a:p>
      </dgm:t>
    </dgm:pt>
    <dgm:pt modelId="{F0481CD9-42A1-48B5-8E6A-438CF46D2032}" type="pres">
      <dgm:prSet presAssocID="{9212862E-4345-4FDD-AAB7-86D2037E005C}" presName="noChildren" presStyleCnt="0"/>
      <dgm:spPr/>
    </dgm:pt>
    <dgm:pt modelId="{6DFA4D50-42C5-4126-975C-42A82898C955}" type="pres">
      <dgm:prSet presAssocID="{9212862E-4345-4FDD-AAB7-86D2037E005C}" presName="gap" presStyleCnt="0"/>
      <dgm:spPr/>
    </dgm:pt>
    <dgm:pt modelId="{406F6ACA-0104-4A5B-BDFE-DB933D7274D2}" type="pres">
      <dgm:prSet presAssocID="{9212862E-4345-4FDD-AAB7-86D2037E005C}" presName="medCircle2" presStyleLbl="vennNode1" presStyleIdx="1" presStyleCnt="8"/>
      <dgm:spPr/>
    </dgm:pt>
    <dgm:pt modelId="{97CF22A0-0300-40BF-A57D-5706CBDC25A7}" type="pres">
      <dgm:prSet presAssocID="{9212862E-4345-4FDD-AAB7-86D2037E005C}" presName="txLvlOnly1" presStyleLbl="revTx" presStyleIdx="1" presStyleCnt="8"/>
      <dgm:spPr/>
      <dgm:t>
        <a:bodyPr/>
        <a:lstStyle/>
        <a:p>
          <a:endParaRPr lang="en-AU"/>
        </a:p>
      </dgm:t>
    </dgm:pt>
    <dgm:pt modelId="{3123FB68-257F-4703-971F-AC1EBAACE563}" type="pres">
      <dgm:prSet presAssocID="{827ADCB7-4766-4E34-AE72-70C6D4E907FA}" presName="noChildren" presStyleCnt="0"/>
      <dgm:spPr/>
    </dgm:pt>
    <dgm:pt modelId="{258210A0-34C8-4CA4-8A57-23C0EDEF706C}" type="pres">
      <dgm:prSet presAssocID="{827ADCB7-4766-4E34-AE72-70C6D4E907FA}" presName="gap" presStyleCnt="0"/>
      <dgm:spPr/>
    </dgm:pt>
    <dgm:pt modelId="{06DDDF7B-4C55-4C2B-945C-BDCF298967A5}" type="pres">
      <dgm:prSet presAssocID="{827ADCB7-4766-4E34-AE72-70C6D4E907FA}" presName="medCircle2" presStyleLbl="vennNode1" presStyleIdx="2" presStyleCnt="8"/>
      <dgm:spPr/>
    </dgm:pt>
    <dgm:pt modelId="{7AF5F5C0-C224-491C-B491-A33DC7A234A4}" type="pres">
      <dgm:prSet presAssocID="{827ADCB7-4766-4E34-AE72-70C6D4E907FA}" presName="txLvlOnly1" presStyleLbl="revTx" presStyleIdx="2" presStyleCnt="8"/>
      <dgm:spPr/>
      <dgm:t>
        <a:bodyPr/>
        <a:lstStyle/>
        <a:p>
          <a:endParaRPr lang="en-AU"/>
        </a:p>
      </dgm:t>
    </dgm:pt>
    <dgm:pt modelId="{674DDC58-E7F9-408B-8F4F-9E442E3E1366}" type="pres">
      <dgm:prSet presAssocID="{C5216F14-5866-427F-B6DF-654A7B4D2121}" presName="noChildren" presStyleCnt="0"/>
      <dgm:spPr/>
    </dgm:pt>
    <dgm:pt modelId="{150AE6DF-2BAC-4CF7-BA87-1137149AB00C}" type="pres">
      <dgm:prSet presAssocID="{C5216F14-5866-427F-B6DF-654A7B4D2121}" presName="gap" presStyleCnt="0"/>
      <dgm:spPr/>
    </dgm:pt>
    <dgm:pt modelId="{70C5B5BB-0D72-43D7-95FE-D65D1A3E129B}" type="pres">
      <dgm:prSet presAssocID="{C5216F14-5866-427F-B6DF-654A7B4D2121}" presName="medCircle2" presStyleLbl="vennNode1" presStyleIdx="3" presStyleCnt="8"/>
      <dgm:spPr/>
    </dgm:pt>
    <dgm:pt modelId="{A37DC2FC-9B3D-43D3-8377-5E3327021C5A}" type="pres">
      <dgm:prSet presAssocID="{C5216F14-5866-427F-B6DF-654A7B4D2121}" presName="txLvlOnly1" presStyleLbl="revTx" presStyleIdx="3" presStyleCnt="8"/>
      <dgm:spPr/>
      <dgm:t>
        <a:bodyPr/>
        <a:lstStyle/>
        <a:p>
          <a:endParaRPr lang="en-AU"/>
        </a:p>
      </dgm:t>
    </dgm:pt>
    <dgm:pt modelId="{4A769DB7-7307-4DED-94A5-83D76595B7B9}" type="pres">
      <dgm:prSet presAssocID="{3E3E27F2-E31D-4FC9-9D0F-0FA3B2F949A2}" presName="noChildren" presStyleCnt="0"/>
      <dgm:spPr/>
    </dgm:pt>
    <dgm:pt modelId="{C0483E97-A3E3-44BB-8C9D-580DFEA461C3}" type="pres">
      <dgm:prSet presAssocID="{3E3E27F2-E31D-4FC9-9D0F-0FA3B2F949A2}" presName="gap" presStyleCnt="0"/>
      <dgm:spPr/>
    </dgm:pt>
    <dgm:pt modelId="{E353A060-FAEC-4EA9-AF73-ECFBBB55A4AB}" type="pres">
      <dgm:prSet presAssocID="{3E3E27F2-E31D-4FC9-9D0F-0FA3B2F949A2}" presName="medCircle2" presStyleLbl="vennNode1" presStyleIdx="4" presStyleCnt="8"/>
      <dgm:spPr/>
    </dgm:pt>
    <dgm:pt modelId="{3D77376B-B4A8-43F4-83C3-74CAE6EB20DD}" type="pres">
      <dgm:prSet presAssocID="{3E3E27F2-E31D-4FC9-9D0F-0FA3B2F949A2}" presName="txLvlOnly1" presStyleLbl="revTx" presStyleIdx="4" presStyleCnt="8"/>
      <dgm:spPr/>
      <dgm:t>
        <a:bodyPr/>
        <a:lstStyle/>
        <a:p>
          <a:endParaRPr lang="en-AU"/>
        </a:p>
      </dgm:t>
    </dgm:pt>
    <dgm:pt modelId="{E3023444-DCC4-491D-A65C-42FAE066107F}" type="pres">
      <dgm:prSet presAssocID="{1F4B7758-3D8F-4B1E-A470-E4BF3FA1D7AF}" presName="noChildren" presStyleCnt="0"/>
      <dgm:spPr/>
    </dgm:pt>
    <dgm:pt modelId="{7DD068F4-B59B-4070-A11B-8AE8FCEDE232}" type="pres">
      <dgm:prSet presAssocID="{1F4B7758-3D8F-4B1E-A470-E4BF3FA1D7AF}" presName="gap" presStyleCnt="0"/>
      <dgm:spPr/>
    </dgm:pt>
    <dgm:pt modelId="{35700407-F722-4C48-84F1-E3078AA5AE00}" type="pres">
      <dgm:prSet presAssocID="{1F4B7758-3D8F-4B1E-A470-E4BF3FA1D7AF}" presName="medCircle2" presStyleLbl="vennNode1" presStyleIdx="5" presStyleCnt="8"/>
      <dgm:spPr/>
    </dgm:pt>
    <dgm:pt modelId="{46A5665C-4EAD-486F-998D-6BC39F5610E7}" type="pres">
      <dgm:prSet presAssocID="{1F4B7758-3D8F-4B1E-A470-E4BF3FA1D7AF}" presName="txLvlOnly1" presStyleLbl="revTx" presStyleIdx="5" presStyleCnt="8"/>
      <dgm:spPr/>
      <dgm:t>
        <a:bodyPr/>
        <a:lstStyle/>
        <a:p>
          <a:endParaRPr lang="en-AU"/>
        </a:p>
      </dgm:t>
    </dgm:pt>
    <dgm:pt modelId="{12A5429D-D618-403D-8084-E2BAA87C79A2}" type="pres">
      <dgm:prSet presAssocID="{638FDC2A-283B-4292-B1B5-E80ECEE797AA}" presName="noChildren" presStyleCnt="0"/>
      <dgm:spPr/>
    </dgm:pt>
    <dgm:pt modelId="{CB60454E-1B9D-45C6-BDE3-712A9B034BCC}" type="pres">
      <dgm:prSet presAssocID="{638FDC2A-283B-4292-B1B5-E80ECEE797AA}" presName="gap" presStyleCnt="0"/>
      <dgm:spPr/>
    </dgm:pt>
    <dgm:pt modelId="{633AED89-4CCC-49A4-9D4B-0528C4967004}" type="pres">
      <dgm:prSet presAssocID="{638FDC2A-283B-4292-B1B5-E80ECEE797AA}" presName="medCircle2" presStyleLbl="vennNode1" presStyleIdx="6" presStyleCnt="8"/>
      <dgm:spPr/>
    </dgm:pt>
    <dgm:pt modelId="{CC25DAF2-24D4-4473-89F5-1A62AE49A8EC}" type="pres">
      <dgm:prSet presAssocID="{638FDC2A-283B-4292-B1B5-E80ECEE797AA}" presName="txLvlOnly1" presStyleLbl="revTx" presStyleIdx="6" presStyleCnt="8"/>
      <dgm:spPr/>
      <dgm:t>
        <a:bodyPr/>
        <a:lstStyle/>
        <a:p>
          <a:endParaRPr lang="en-AU"/>
        </a:p>
      </dgm:t>
    </dgm:pt>
    <dgm:pt modelId="{794C96EE-1E4B-4DE8-9127-2AABA58D034A}" type="pres">
      <dgm:prSet presAssocID="{1B56EED8-8743-4EBB-AFFC-4EB45B397AB7}" presName="noChildren" presStyleCnt="0"/>
      <dgm:spPr/>
    </dgm:pt>
    <dgm:pt modelId="{ECA22EFE-C040-4185-8815-A2C11CD0D50C}" type="pres">
      <dgm:prSet presAssocID="{1B56EED8-8743-4EBB-AFFC-4EB45B397AB7}" presName="gap" presStyleCnt="0"/>
      <dgm:spPr/>
    </dgm:pt>
    <dgm:pt modelId="{F6093A45-F001-489A-B968-A4070CA9B9C0}" type="pres">
      <dgm:prSet presAssocID="{1B56EED8-8743-4EBB-AFFC-4EB45B397AB7}" presName="medCircle2" presStyleLbl="vennNode1" presStyleIdx="7" presStyleCnt="8"/>
      <dgm:spPr/>
    </dgm:pt>
    <dgm:pt modelId="{FE91AB2D-062F-46AF-A066-D76244EB85E6}" type="pres">
      <dgm:prSet presAssocID="{1B56EED8-8743-4EBB-AFFC-4EB45B397AB7}" presName="txLvlOnly1" presStyleLbl="revTx" presStyleIdx="7" presStyleCnt="8"/>
      <dgm:spPr/>
      <dgm:t>
        <a:bodyPr/>
        <a:lstStyle/>
        <a:p>
          <a:endParaRPr lang="en-AU"/>
        </a:p>
      </dgm:t>
    </dgm:pt>
  </dgm:ptLst>
  <dgm:cxnLst>
    <dgm:cxn modelId="{19DDF892-EF32-49CA-913E-D5EC63981798}" srcId="{BBABDC08-2D80-46AB-88A9-5A99E0238BF7}" destId="{D788A465-0477-43FE-A3D4-92D2C92BEDC8}" srcOrd="0" destOrd="0" parTransId="{401E139C-C092-46C3-975D-970D67698013}" sibTransId="{0A09CF29-924C-446F-8343-92EC1006F8A3}"/>
    <dgm:cxn modelId="{C67079B3-7C65-435D-A305-B77C8876CB12}" type="presOf" srcId="{C5216F14-5866-427F-B6DF-654A7B4D2121}" destId="{A37DC2FC-9B3D-43D3-8377-5E3327021C5A}" srcOrd="0" destOrd="0" presId="urn:microsoft.com/office/officeart/2008/layout/VerticalCircleList"/>
    <dgm:cxn modelId="{F7552717-6DAB-4D58-B0B6-1692438FB4C3}" type="presOf" srcId="{638FDC2A-283B-4292-B1B5-E80ECEE797AA}" destId="{CC25DAF2-24D4-4473-89F5-1A62AE49A8EC}" srcOrd="0" destOrd="0" presId="urn:microsoft.com/office/officeart/2008/layout/VerticalCircleList"/>
    <dgm:cxn modelId="{97F7153A-CBF6-4406-B099-A35C184D4515}" type="presOf" srcId="{3E3E27F2-E31D-4FC9-9D0F-0FA3B2F949A2}" destId="{3D77376B-B4A8-43F4-83C3-74CAE6EB20DD}" srcOrd="0" destOrd="0" presId="urn:microsoft.com/office/officeart/2008/layout/VerticalCircleList"/>
    <dgm:cxn modelId="{4DB54E26-2FEA-41B0-8BE5-493E65773E77}" srcId="{BBABDC08-2D80-46AB-88A9-5A99E0238BF7}" destId="{1F4B7758-3D8F-4B1E-A470-E4BF3FA1D7AF}" srcOrd="5" destOrd="0" parTransId="{951F6101-59E5-4FDE-93F9-D66C6DEC6AF9}" sibTransId="{6AEC5327-30F9-4889-AE3C-C8931FD6F51F}"/>
    <dgm:cxn modelId="{860A884C-17D2-4C7D-B411-86083F387C5A}" srcId="{BBABDC08-2D80-46AB-88A9-5A99E0238BF7}" destId="{3E3E27F2-E31D-4FC9-9D0F-0FA3B2F949A2}" srcOrd="4" destOrd="0" parTransId="{FCDAF202-EDE1-495A-A9A8-CF91CEE76C14}" sibTransId="{5AC4EFA8-04F9-4D3B-9BAC-8B9B9124285E}"/>
    <dgm:cxn modelId="{F5AE6EE5-16D4-4065-A8B6-FB8503FCDE8D}" srcId="{BBABDC08-2D80-46AB-88A9-5A99E0238BF7}" destId="{C5216F14-5866-427F-B6DF-654A7B4D2121}" srcOrd="3" destOrd="0" parTransId="{4621BE65-9C7B-4422-991C-DF26387FAA11}" sibTransId="{5E2B0545-CAF2-426B-BD5D-13A2915D83AC}"/>
    <dgm:cxn modelId="{41429E83-4AA0-416C-A214-F0B9D492CB6D}" srcId="{BBABDC08-2D80-46AB-88A9-5A99E0238BF7}" destId="{9212862E-4345-4FDD-AAB7-86D2037E005C}" srcOrd="1" destOrd="0" parTransId="{DF8AD7C0-B1E8-4629-91E1-05B8D7A6CFAD}" sibTransId="{B0915D38-FE36-4C56-AED3-8BDD46F544DE}"/>
    <dgm:cxn modelId="{9758AF6A-7E09-44FA-8FAD-FC71D34F41AA}" srcId="{BBABDC08-2D80-46AB-88A9-5A99E0238BF7}" destId="{827ADCB7-4766-4E34-AE72-70C6D4E907FA}" srcOrd="2" destOrd="0" parTransId="{AC3AD850-2864-450C-80BE-D7F735382842}" sibTransId="{CABAEB93-A26D-4C1D-A555-9302FD757F67}"/>
    <dgm:cxn modelId="{A6EC9656-8FE4-40F9-A394-72A2F7A45635}" type="presOf" srcId="{BBABDC08-2D80-46AB-88A9-5A99E0238BF7}" destId="{1D09B169-0665-45CA-8564-BF3BB1943F50}" srcOrd="0" destOrd="0" presId="urn:microsoft.com/office/officeart/2008/layout/VerticalCircleList"/>
    <dgm:cxn modelId="{80CEE229-9D52-498B-86D0-D22A66483BFA}" type="presOf" srcId="{D788A465-0477-43FE-A3D4-92D2C92BEDC8}" destId="{994623FD-75E5-4FF8-A3BA-54B1189CE67F}" srcOrd="0" destOrd="0" presId="urn:microsoft.com/office/officeart/2008/layout/VerticalCircleList"/>
    <dgm:cxn modelId="{B8CF24CC-CDCE-4D17-9C39-958CFF7BF080}" type="presOf" srcId="{9212862E-4345-4FDD-AAB7-86D2037E005C}" destId="{97CF22A0-0300-40BF-A57D-5706CBDC25A7}" srcOrd="0" destOrd="0" presId="urn:microsoft.com/office/officeart/2008/layout/VerticalCircleList"/>
    <dgm:cxn modelId="{0F39DCC9-DA8E-49FE-B910-A918264639E7}" type="presOf" srcId="{1B56EED8-8743-4EBB-AFFC-4EB45B397AB7}" destId="{FE91AB2D-062F-46AF-A066-D76244EB85E6}" srcOrd="0" destOrd="0" presId="urn:microsoft.com/office/officeart/2008/layout/VerticalCircleList"/>
    <dgm:cxn modelId="{FCCA3E85-AF04-4D9A-A2D9-F3D9E733A7EA}" srcId="{BBABDC08-2D80-46AB-88A9-5A99E0238BF7}" destId="{638FDC2A-283B-4292-B1B5-E80ECEE797AA}" srcOrd="6" destOrd="0" parTransId="{3953D4A2-6D0C-45CF-BFBE-4085E565FDA3}" sibTransId="{F338AFB3-9566-41F9-B34B-F306A775CFDD}"/>
    <dgm:cxn modelId="{84D8AD50-F22A-4915-80BE-BFF1B35E2724}" srcId="{BBABDC08-2D80-46AB-88A9-5A99E0238BF7}" destId="{1B56EED8-8743-4EBB-AFFC-4EB45B397AB7}" srcOrd="7" destOrd="0" parTransId="{0DDA23F2-A239-460A-90B6-4D3B06F9C445}" sibTransId="{F6978F49-8175-4A83-8E26-E1BCB5ADFA28}"/>
    <dgm:cxn modelId="{D2D9EF21-E0B0-440C-9461-E7F55F8B51D6}" type="presOf" srcId="{827ADCB7-4766-4E34-AE72-70C6D4E907FA}" destId="{7AF5F5C0-C224-491C-B491-A33DC7A234A4}" srcOrd="0" destOrd="0" presId="urn:microsoft.com/office/officeart/2008/layout/VerticalCircleList"/>
    <dgm:cxn modelId="{116B2BFA-9AAE-4DD3-886A-D14F887D50EA}" type="presOf" srcId="{1F4B7758-3D8F-4B1E-A470-E4BF3FA1D7AF}" destId="{46A5665C-4EAD-486F-998D-6BC39F5610E7}" srcOrd="0" destOrd="0" presId="urn:microsoft.com/office/officeart/2008/layout/VerticalCircleList"/>
    <dgm:cxn modelId="{03EF45AC-4674-497B-B42F-9A0CF9E6948F}" type="presParOf" srcId="{1D09B169-0665-45CA-8564-BF3BB1943F50}" destId="{AF4FACFD-ADE6-4DC4-8261-46AA33FB9FD1}" srcOrd="0" destOrd="0" presId="urn:microsoft.com/office/officeart/2008/layout/VerticalCircleList"/>
    <dgm:cxn modelId="{A2814350-B91F-4C38-B33C-D6F3A54271A0}" type="presParOf" srcId="{AF4FACFD-ADE6-4DC4-8261-46AA33FB9FD1}" destId="{AC80CFC6-5C76-4B25-9F3D-8C357980E845}" srcOrd="0" destOrd="0" presId="urn:microsoft.com/office/officeart/2008/layout/VerticalCircleList"/>
    <dgm:cxn modelId="{AA9EBB3B-3229-455B-A984-2D5E456CE10E}" type="presParOf" srcId="{AF4FACFD-ADE6-4DC4-8261-46AA33FB9FD1}" destId="{C07B2EDF-1C1F-4A9A-9047-DB2A941117C6}" srcOrd="1" destOrd="0" presId="urn:microsoft.com/office/officeart/2008/layout/VerticalCircleList"/>
    <dgm:cxn modelId="{E6EC7999-7B3F-4353-AD32-9022B1ABEDB1}" type="presParOf" srcId="{AF4FACFD-ADE6-4DC4-8261-46AA33FB9FD1}" destId="{994623FD-75E5-4FF8-A3BA-54B1189CE67F}" srcOrd="2" destOrd="0" presId="urn:microsoft.com/office/officeart/2008/layout/VerticalCircleList"/>
    <dgm:cxn modelId="{611622CC-3C90-4C9F-8ED7-5F9E73111E33}" type="presParOf" srcId="{1D09B169-0665-45CA-8564-BF3BB1943F50}" destId="{F0481CD9-42A1-48B5-8E6A-438CF46D2032}" srcOrd="1" destOrd="0" presId="urn:microsoft.com/office/officeart/2008/layout/VerticalCircleList"/>
    <dgm:cxn modelId="{4CF03351-CA85-460C-BF2F-784FB81BBD0C}" type="presParOf" srcId="{F0481CD9-42A1-48B5-8E6A-438CF46D2032}" destId="{6DFA4D50-42C5-4126-975C-42A82898C955}" srcOrd="0" destOrd="0" presId="urn:microsoft.com/office/officeart/2008/layout/VerticalCircleList"/>
    <dgm:cxn modelId="{D59E4769-DB36-4068-B176-F7FE28AFA4E1}" type="presParOf" srcId="{F0481CD9-42A1-48B5-8E6A-438CF46D2032}" destId="{406F6ACA-0104-4A5B-BDFE-DB933D7274D2}" srcOrd="1" destOrd="0" presId="urn:microsoft.com/office/officeart/2008/layout/VerticalCircleList"/>
    <dgm:cxn modelId="{D977FCAC-E3C6-4ED8-A66A-36E728608914}" type="presParOf" srcId="{F0481CD9-42A1-48B5-8E6A-438CF46D2032}" destId="{97CF22A0-0300-40BF-A57D-5706CBDC25A7}" srcOrd="2" destOrd="0" presId="urn:microsoft.com/office/officeart/2008/layout/VerticalCircleList"/>
    <dgm:cxn modelId="{06B9E455-0708-4BA0-8D60-53C591AF571F}" type="presParOf" srcId="{1D09B169-0665-45CA-8564-BF3BB1943F50}" destId="{3123FB68-257F-4703-971F-AC1EBAACE563}" srcOrd="2" destOrd="0" presId="urn:microsoft.com/office/officeart/2008/layout/VerticalCircleList"/>
    <dgm:cxn modelId="{D1BE928E-B0E1-4EFE-A81B-DFB231898F31}" type="presParOf" srcId="{3123FB68-257F-4703-971F-AC1EBAACE563}" destId="{258210A0-34C8-4CA4-8A57-23C0EDEF706C}" srcOrd="0" destOrd="0" presId="urn:microsoft.com/office/officeart/2008/layout/VerticalCircleList"/>
    <dgm:cxn modelId="{5668EAD3-E47E-4066-B197-F0605A37D535}" type="presParOf" srcId="{3123FB68-257F-4703-971F-AC1EBAACE563}" destId="{06DDDF7B-4C55-4C2B-945C-BDCF298967A5}" srcOrd="1" destOrd="0" presId="urn:microsoft.com/office/officeart/2008/layout/VerticalCircleList"/>
    <dgm:cxn modelId="{5EA1818A-3916-449D-99EF-6A5EA3EE86F7}" type="presParOf" srcId="{3123FB68-257F-4703-971F-AC1EBAACE563}" destId="{7AF5F5C0-C224-491C-B491-A33DC7A234A4}" srcOrd="2" destOrd="0" presId="urn:microsoft.com/office/officeart/2008/layout/VerticalCircleList"/>
    <dgm:cxn modelId="{851585AA-54F0-4EB1-AE14-630C1A7E628F}" type="presParOf" srcId="{1D09B169-0665-45CA-8564-BF3BB1943F50}" destId="{674DDC58-E7F9-408B-8F4F-9E442E3E1366}" srcOrd="3" destOrd="0" presId="urn:microsoft.com/office/officeart/2008/layout/VerticalCircleList"/>
    <dgm:cxn modelId="{B059B064-90AC-429C-B471-B78CEC90D5C0}" type="presParOf" srcId="{674DDC58-E7F9-408B-8F4F-9E442E3E1366}" destId="{150AE6DF-2BAC-4CF7-BA87-1137149AB00C}" srcOrd="0" destOrd="0" presId="urn:microsoft.com/office/officeart/2008/layout/VerticalCircleList"/>
    <dgm:cxn modelId="{B2085BAA-A596-4EFC-BB65-7C974078CAD2}" type="presParOf" srcId="{674DDC58-E7F9-408B-8F4F-9E442E3E1366}" destId="{70C5B5BB-0D72-43D7-95FE-D65D1A3E129B}" srcOrd="1" destOrd="0" presId="urn:microsoft.com/office/officeart/2008/layout/VerticalCircleList"/>
    <dgm:cxn modelId="{21A432AC-6007-4A6F-BF46-EDBF94E726E6}" type="presParOf" srcId="{674DDC58-E7F9-408B-8F4F-9E442E3E1366}" destId="{A37DC2FC-9B3D-43D3-8377-5E3327021C5A}" srcOrd="2" destOrd="0" presId="urn:microsoft.com/office/officeart/2008/layout/VerticalCircleList"/>
    <dgm:cxn modelId="{E256288F-B355-4317-AFC3-F9E69FA15A45}" type="presParOf" srcId="{1D09B169-0665-45CA-8564-BF3BB1943F50}" destId="{4A769DB7-7307-4DED-94A5-83D76595B7B9}" srcOrd="4" destOrd="0" presId="urn:microsoft.com/office/officeart/2008/layout/VerticalCircleList"/>
    <dgm:cxn modelId="{B6238E8E-2373-42A9-84CF-4914EA26E721}" type="presParOf" srcId="{4A769DB7-7307-4DED-94A5-83D76595B7B9}" destId="{C0483E97-A3E3-44BB-8C9D-580DFEA461C3}" srcOrd="0" destOrd="0" presId="urn:microsoft.com/office/officeart/2008/layout/VerticalCircleList"/>
    <dgm:cxn modelId="{F3A2DBE0-E691-4569-B3FA-C15B2D5076D2}" type="presParOf" srcId="{4A769DB7-7307-4DED-94A5-83D76595B7B9}" destId="{E353A060-FAEC-4EA9-AF73-ECFBBB55A4AB}" srcOrd="1" destOrd="0" presId="urn:microsoft.com/office/officeart/2008/layout/VerticalCircleList"/>
    <dgm:cxn modelId="{366E895F-E20C-41AA-ACCA-976DD50A24C7}" type="presParOf" srcId="{4A769DB7-7307-4DED-94A5-83D76595B7B9}" destId="{3D77376B-B4A8-43F4-83C3-74CAE6EB20DD}" srcOrd="2" destOrd="0" presId="urn:microsoft.com/office/officeart/2008/layout/VerticalCircleList"/>
    <dgm:cxn modelId="{A99A5351-C42B-4AFB-B707-198BD172098C}" type="presParOf" srcId="{1D09B169-0665-45CA-8564-BF3BB1943F50}" destId="{E3023444-DCC4-491D-A65C-42FAE066107F}" srcOrd="5" destOrd="0" presId="urn:microsoft.com/office/officeart/2008/layout/VerticalCircleList"/>
    <dgm:cxn modelId="{0C38DC23-3706-4100-9379-088C57B2D03F}" type="presParOf" srcId="{E3023444-DCC4-491D-A65C-42FAE066107F}" destId="{7DD068F4-B59B-4070-A11B-8AE8FCEDE232}" srcOrd="0" destOrd="0" presId="urn:microsoft.com/office/officeart/2008/layout/VerticalCircleList"/>
    <dgm:cxn modelId="{488D33F5-40D0-460D-BB0D-BB47975CE99D}" type="presParOf" srcId="{E3023444-DCC4-491D-A65C-42FAE066107F}" destId="{35700407-F722-4C48-84F1-E3078AA5AE00}" srcOrd="1" destOrd="0" presId="urn:microsoft.com/office/officeart/2008/layout/VerticalCircleList"/>
    <dgm:cxn modelId="{A87F3133-F53A-451E-BF5D-A172063519D4}" type="presParOf" srcId="{E3023444-DCC4-491D-A65C-42FAE066107F}" destId="{46A5665C-4EAD-486F-998D-6BC39F5610E7}" srcOrd="2" destOrd="0" presId="urn:microsoft.com/office/officeart/2008/layout/VerticalCircleList"/>
    <dgm:cxn modelId="{EC38684C-A57C-4DB7-95F5-D353636E6612}" type="presParOf" srcId="{1D09B169-0665-45CA-8564-BF3BB1943F50}" destId="{12A5429D-D618-403D-8084-E2BAA87C79A2}" srcOrd="6" destOrd="0" presId="urn:microsoft.com/office/officeart/2008/layout/VerticalCircleList"/>
    <dgm:cxn modelId="{F787CDDD-332E-4C5E-B45E-34616392A400}" type="presParOf" srcId="{12A5429D-D618-403D-8084-E2BAA87C79A2}" destId="{CB60454E-1B9D-45C6-BDE3-712A9B034BCC}" srcOrd="0" destOrd="0" presId="urn:microsoft.com/office/officeart/2008/layout/VerticalCircleList"/>
    <dgm:cxn modelId="{3B63037D-C800-495B-B9D9-9F04024E63C4}" type="presParOf" srcId="{12A5429D-D618-403D-8084-E2BAA87C79A2}" destId="{633AED89-4CCC-49A4-9D4B-0528C4967004}" srcOrd="1" destOrd="0" presId="urn:microsoft.com/office/officeart/2008/layout/VerticalCircleList"/>
    <dgm:cxn modelId="{3088D3A2-875B-4CBE-97CB-BAAAF486B71C}" type="presParOf" srcId="{12A5429D-D618-403D-8084-E2BAA87C79A2}" destId="{CC25DAF2-24D4-4473-89F5-1A62AE49A8EC}" srcOrd="2" destOrd="0" presId="urn:microsoft.com/office/officeart/2008/layout/VerticalCircleList"/>
    <dgm:cxn modelId="{ADCD391E-26D2-48F7-A65F-61D8F796810B}" type="presParOf" srcId="{1D09B169-0665-45CA-8564-BF3BB1943F50}" destId="{794C96EE-1E4B-4DE8-9127-2AABA58D034A}" srcOrd="7" destOrd="0" presId="urn:microsoft.com/office/officeart/2008/layout/VerticalCircleList"/>
    <dgm:cxn modelId="{3DCC8C5C-5E9A-4731-8C72-C02F410F4992}" type="presParOf" srcId="{794C96EE-1E4B-4DE8-9127-2AABA58D034A}" destId="{ECA22EFE-C040-4185-8815-A2C11CD0D50C}" srcOrd="0" destOrd="0" presId="urn:microsoft.com/office/officeart/2008/layout/VerticalCircleList"/>
    <dgm:cxn modelId="{C0123ED4-8D5A-46CE-9ADF-E078F1F9C600}" type="presParOf" srcId="{794C96EE-1E4B-4DE8-9127-2AABA58D034A}" destId="{F6093A45-F001-489A-B968-A4070CA9B9C0}" srcOrd="1" destOrd="0" presId="urn:microsoft.com/office/officeart/2008/layout/VerticalCircleList"/>
    <dgm:cxn modelId="{991AAF01-1D74-4960-ACF0-152E8ED4A8A5}" type="presParOf" srcId="{794C96EE-1E4B-4DE8-9127-2AABA58D034A}" destId="{FE91AB2D-062F-46AF-A066-D76244EB85E6}" srcOrd="2" destOrd="0" presId="urn:microsoft.com/office/officeart/2008/layout/Vertical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1C4819B-2783-472C-BEB0-FA7B596C2A13}" type="doc">
      <dgm:prSet loTypeId="urn:microsoft.com/office/officeart/2005/8/layout/radial6" loCatId="cycle" qsTypeId="urn:microsoft.com/office/officeart/2005/8/quickstyle/simple2" qsCatId="simple" csTypeId="urn:microsoft.com/office/officeart/2005/8/colors/colorful1" csCatId="colorful" phldr="1"/>
      <dgm:spPr/>
      <dgm:t>
        <a:bodyPr/>
        <a:lstStyle/>
        <a:p>
          <a:endParaRPr lang="en-AU"/>
        </a:p>
      </dgm:t>
    </dgm:pt>
    <dgm:pt modelId="{0B1C8B36-264F-4E54-9099-13E268BE3FB5}">
      <dgm:prSet phldrT="[Text]" custT="1"/>
      <dgm:spPr/>
      <dgm:t>
        <a:bodyPr/>
        <a:lstStyle/>
        <a:p>
          <a:r>
            <a:rPr lang="en-AU" sz="1400" b="1" smtClean="0">
              <a:latin typeface="+mn-lt"/>
              <a:ea typeface="Tahoma" pitchFamily="34" charset="0"/>
              <a:cs typeface="Tahoma" pitchFamily="34" charset="0"/>
            </a:rPr>
            <a:t>The assessment process, methods &amp; tools enable the candidate to provide evidence that would meet the Standard</a:t>
          </a:r>
          <a:endParaRPr lang="en-AU" sz="1400" b="1" dirty="0">
            <a:latin typeface="+mn-lt"/>
            <a:ea typeface="Tahoma" pitchFamily="34" charset="0"/>
            <a:cs typeface="Tahoma" pitchFamily="34" charset="0"/>
          </a:endParaRPr>
        </a:p>
      </dgm:t>
    </dgm:pt>
    <dgm:pt modelId="{2B23B784-18F9-4C8A-A9C1-B7557053CA16}" type="parTrans" cxnId="{99691103-E1B4-4C34-9453-08F6CB20527D}">
      <dgm:prSet/>
      <dgm:spPr/>
      <dgm:t>
        <a:bodyPr/>
        <a:lstStyle/>
        <a:p>
          <a:endParaRPr lang="en-AU"/>
        </a:p>
      </dgm:t>
    </dgm:pt>
    <dgm:pt modelId="{DF61F7AA-76BB-448F-9F91-769105A89FC3}" type="sibTrans" cxnId="{99691103-E1B4-4C34-9453-08F6CB20527D}">
      <dgm:prSet/>
      <dgm:spPr/>
      <dgm:t>
        <a:bodyPr/>
        <a:lstStyle/>
        <a:p>
          <a:endParaRPr lang="en-AU"/>
        </a:p>
      </dgm:t>
    </dgm:pt>
    <dgm:pt modelId="{561A4784-08C2-4130-A7C1-0FB3744BA7A5}">
      <dgm:prSet phldrT="[Text]" custT="1"/>
      <dgm:spPr/>
      <dgm:t>
        <a:bodyPr/>
        <a:lstStyle/>
        <a:p>
          <a:r>
            <a:rPr lang="en-US" sz="1400" b="1" dirty="0" smtClean="0">
              <a:latin typeface="+mn-lt"/>
              <a:ea typeface="Tahoma" pitchFamily="34" charset="0"/>
              <a:cs typeface="Tahoma" pitchFamily="34" charset="0"/>
            </a:rPr>
            <a:t>Check the requirements of the (unit) training package</a:t>
          </a:r>
          <a:endParaRPr lang="en-AU" sz="1400" b="1" dirty="0" smtClean="0">
            <a:latin typeface="+mn-lt"/>
          </a:endParaRPr>
        </a:p>
      </dgm:t>
    </dgm:pt>
    <dgm:pt modelId="{AEB54668-95E1-42EB-9302-66E043C43A66}" type="parTrans" cxnId="{3F0E1EA6-8086-41BC-9D9D-68BA1F389C6E}">
      <dgm:prSet/>
      <dgm:spPr/>
      <dgm:t>
        <a:bodyPr/>
        <a:lstStyle/>
        <a:p>
          <a:endParaRPr lang="en-AU"/>
        </a:p>
      </dgm:t>
    </dgm:pt>
    <dgm:pt modelId="{1843C3F7-7716-45E5-B758-DD004CB7481B}" type="sibTrans" cxnId="{3F0E1EA6-8086-41BC-9D9D-68BA1F389C6E}">
      <dgm:prSet/>
      <dgm:spPr/>
      <dgm:t>
        <a:bodyPr/>
        <a:lstStyle/>
        <a:p>
          <a:endParaRPr lang="en-AU"/>
        </a:p>
      </dgm:t>
    </dgm:pt>
    <dgm:pt modelId="{CED3EDB6-1564-48C1-884F-5733C17A38C8}">
      <dgm:prSet phldrT="[Text]" custT="1"/>
      <dgm:spPr/>
      <dgm:t>
        <a:bodyPr/>
        <a:lstStyle/>
        <a:p>
          <a:r>
            <a:rPr lang="en-AU" sz="1400" b="1" smtClean="0">
              <a:latin typeface="+mn-lt"/>
              <a:ea typeface="Tahoma" pitchFamily="34" charset="0"/>
              <a:cs typeface="Tahoma" pitchFamily="34" charset="0"/>
            </a:rPr>
            <a:t>Number of assessment methods</a:t>
          </a:r>
          <a:endParaRPr lang="en-AU" sz="1400" b="1" dirty="0">
            <a:latin typeface="+mn-lt"/>
            <a:ea typeface="Tahoma" pitchFamily="34" charset="0"/>
            <a:cs typeface="Tahoma" pitchFamily="34" charset="0"/>
          </a:endParaRPr>
        </a:p>
      </dgm:t>
    </dgm:pt>
    <dgm:pt modelId="{3A0CC42B-DF86-4074-929D-CF4887107595}" type="parTrans" cxnId="{7673467C-BFBC-4615-BF0C-607608A1B5B5}">
      <dgm:prSet/>
      <dgm:spPr/>
      <dgm:t>
        <a:bodyPr/>
        <a:lstStyle/>
        <a:p>
          <a:endParaRPr lang="en-AU"/>
        </a:p>
      </dgm:t>
    </dgm:pt>
    <dgm:pt modelId="{B3F38FC8-3F6C-4DF9-BABA-78647FE59638}" type="sibTrans" cxnId="{7673467C-BFBC-4615-BF0C-607608A1B5B5}">
      <dgm:prSet/>
      <dgm:spPr/>
      <dgm:t>
        <a:bodyPr/>
        <a:lstStyle/>
        <a:p>
          <a:endParaRPr lang="en-AU"/>
        </a:p>
      </dgm:t>
    </dgm:pt>
    <dgm:pt modelId="{5B7ACA9C-ECF5-4553-93E9-89BF154E084A}">
      <dgm:prSet phldrT="[Text]" custScaleX="118612" custScaleY="119270"/>
      <dgm:spPr/>
      <dgm:t>
        <a:bodyPr/>
        <a:lstStyle/>
        <a:p>
          <a:endParaRPr lang="en-AU" dirty="0"/>
        </a:p>
      </dgm:t>
    </dgm:pt>
    <dgm:pt modelId="{E28226DC-240A-4BCC-BEBB-C11DDFFF5FF3}" type="parTrans" cxnId="{0E4E9D7D-94EE-4318-81C1-86DFB721C4EF}">
      <dgm:prSet/>
      <dgm:spPr/>
      <dgm:t>
        <a:bodyPr/>
        <a:lstStyle/>
        <a:p>
          <a:endParaRPr lang="en-AU"/>
        </a:p>
      </dgm:t>
    </dgm:pt>
    <dgm:pt modelId="{41DD6F60-54E0-45C1-BFA2-9787A47E69F5}" type="sibTrans" cxnId="{0E4E9D7D-94EE-4318-81C1-86DFB721C4EF}">
      <dgm:prSet/>
      <dgm:spPr/>
      <dgm:t>
        <a:bodyPr/>
        <a:lstStyle/>
        <a:p>
          <a:endParaRPr lang="en-AU"/>
        </a:p>
      </dgm:t>
    </dgm:pt>
    <dgm:pt modelId="{57F806CA-3BF3-4F1C-9EEA-D1A0BC5DF427}">
      <dgm:prSet phldrT="[Text]" custScaleX="118612" custScaleY="119270"/>
      <dgm:spPr/>
      <dgm:t>
        <a:bodyPr/>
        <a:lstStyle/>
        <a:p>
          <a:endParaRPr lang="en-AU" dirty="0"/>
        </a:p>
      </dgm:t>
    </dgm:pt>
    <dgm:pt modelId="{3F55004B-52C8-4AEB-B9DC-F258FB6D4B2E}" type="parTrans" cxnId="{62DB8A7F-D369-45C7-AE02-ECB2049224AE}">
      <dgm:prSet/>
      <dgm:spPr/>
      <dgm:t>
        <a:bodyPr/>
        <a:lstStyle/>
        <a:p>
          <a:endParaRPr lang="en-AU"/>
        </a:p>
      </dgm:t>
    </dgm:pt>
    <dgm:pt modelId="{9A4A5378-08EB-4172-A931-DC095F452664}" type="sibTrans" cxnId="{62DB8A7F-D369-45C7-AE02-ECB2049224AE}">
      <dgm:prSet/>
      <dgm:spPr/>
      <dgm:t>
        <a:bodyPr/>
        <a:lstStyle/>
        <a:p>
          <a:endParaRPr lang="en-AU"/>
        </a:p>
      </dgm:t>
    </dgm:pt>
    <dgm:pt modelId="{C1A09F6A-743B-4829-B9AB-FD179D723641}">
      <dgm:prSet phldrT="[Text]"/>
      <dgm:spPr/>
      <dgm:t>
        <a:bodyPr/>
        <a:lstStyle/>
        <a:p>
          <a:endParaRPr lang="en-AU" dirty="0"/>
        </a:p>
      </dgm:t>
    </dgm:pt>
    <dgm:pt modelId="{82F4752A-9B5F-4B56-A6C5-4B4EAE0C96E3}" type="parTrans" cxnId="{248E106B-E7E3-4413-826D-24B01D54CCA1}">
      <dgm:prSet/>
      <dgm:spPr/>
      <dgm:t>
        <a:bodyPr/>
        <a:lstStyle/>
        <a:p>
          <a:endParaRPr lang="en-AU"/>
        </a:p>
      </dgm:t>
    </dgm:pt>
    <dgm:pt modelId="{26148291-E97E-4195-A197-B84E09374B98}" type="sibTrans" cxnId="{248E106B-E7E3-4413-826D-24B01D54CCA1}">
      <dgm:prSet/>
      <dgm:spPr/>
      <dgm:t>
        <a:bodyPr/>
        <a:lstStyle/>
        <a:p>
          <a:endParaRPr lang="en-AU"/>
        </a:p>
      </dgm:t>
    </dgm:pt>
    <dgm:pt modelId="{D43216FB-E47A-4BAE-98B9-BE034F2C62DF}">
      <dgm:prSet phldrT="[Text]" custT="1"/>
      <dgm:spPr/>
      <dgm:t>
        <a:bodyPr/>
        <a:lstStyle/>
        <a:p>
          <a:r>
            <a:rPr lang="en-AU" sz="1400" b="1" smtClean="0">
              <a:latin typeface="+mn-lt"/>
              <a:ea typeface="Tahoma" pitchFamily="34" charset="0"/>
              <a:cs typeface="Tahoma" pitchFamily="34" charset="0"/>
            </a:rPr>
            <a:t>Training approach and course structure</a:t>
          </a:r>
          <a:endParaRPr lang="en-AU" sz="1400" b="1" dirty="0" smtClean="0">
            <a:latin typeface="+mn-lt"/>
            <a:ea typeface="Tahoma" pitchFamily="34" charset="0"/>
            <a:cs typeface="Tahoma" pitchFamily="34" charset="0"/>
          </a:endParaRPr>
        </a:p>
      </dgm:t>
    </dgm:pt>
    <dgm:pt modelId="{48F67361-5321-4B0F-958E-B8DF537A842B}" type="parTrans" cxnId="{E5F671D1-7905-4052-8AF3-473FD8265D65}">
      <dgm:prSet/>
      <dgm:spPr/>
      <dgm:t>
        <a:bodyPr/>
        <a:lstStyle/>
        <a:p>
          <a:endParaRPr lang="en-AU"/>
        </a:p>
      </dgm:t>
    </dgm:pt>
    <dgm:pt modelId="{74111A9E-641F-433B-B2E3-ADC87F7C42E5}" type="sibTrans" cxnId="{E5F671D1-7905-4052-8AF3-473FD8265D65}">
      <dgm:prSet/>
      <dgm:spPr/>
      <dgm:t>
        <a:bodyPr/>
        <a:lstStyle/>
        <a:p>
          <a:endParaRPr lang="en-AU"/>
        </a:p>
      </dgm:t>
    </dgm:pt>
    <dgm:pt modelId="{51CE8208-3574-411A-B371-A7BB13726AAB}" type="pres">
      <dgm:prSet presAssocID="{91C4819B-2783-472C-BEB0-FA7B596C2A13}" presName="Name0" presStyleCnt="0">
        <dgm:presLayoutVars>
          <dgm:chMax val="1"/>
          <dgm:dir/>
          <dgm:animLvl val="ctr"/>
          <dgm:resizeHandles val="exact"/>
        </dgm:presLayoutVars>
      </dgm:prSet>
      <dgm:spPr/>
      <dgm:t>
        <a:bodyPr/>
        <a:lstStyle/>
        <a:p>
          <a:endParaRPr lang="en-AU"/>
        </a:p>
      </dgm:t>
    </dgm:pt>
    <dgm:pt modelId="{3D286E59-6302-431F-BD54-F35E1BA94795}" type="pres">
      <dgm:prSet presAssocID="{0B1C8B36-264F-4E54-9099-13E268BE3FB5}" presName="centerShape" presStyleLbl="node0" presStyleIdx="0" presStyleCnt="1" custScaleX="114672" custScaleY="107140"/>
      <dgm:spPr/>
      <dgm:t>
        <a:bodyPr/>
        <a:lstStyle/>
        <a:p>
          <a:endParaRPr lang="en-AU"/>
        </a:p>
      </dgm:t>
    </dgm:pt>
    <dgm:pt modelId="{3A6AF3FA-9C80-4111-BE5A-848EA4E2781C}" type="pres">
      <dgm:prSet presAssocID="{561A4784-08C2-4130-A7C1-0FB3744BA7A5}" presName="node" presStyleLbl="node1" presStyleIdx="0" presStyleCnt="3" custScaleX="124137" custScaleY="118216">
        <dgm:presLayoutVars>
          <dgm:bulletEnabled val="1"/>
        </dgm:presLayoutVars>
      </dgm:prSet>
      <dgm:spPr/>
      <dgm:t>
        <a:bodyPr/>
        <a:lstStyle/>
        <a:p>
          <a:endParaRPr lang="en-AU"/>
        </a:p>
      </dgm:t>
    </dgm:pt>
    <dgm:pt modelId="{72592BAB-278B-4DA9-8924-232C24D84465}" type="pres">
      <dgm:prSet presAssocID="{561A4784-08C2-4130-A7C1-0FB3744BA7A5}" presName="dummy" presStyleCnt="0"/>
      <dgm:spPr/>
      <dgm:t>
        <a:bodyPr/>
        <a:lstStyle/>
        <a:p>
          <a:endParaRPr lang="en-AU"/>
        </a:p>
      </dgm:t>
    </dgm:pt>
    <dgm:pt modelId="{DC123D8A-1FE4-4333-89E6-F4B6018D2AD0}" type="pres">
      <dgm:prSet presAssocID="{1843C3F7-7716-45E5-B758-DD004CB7481B}" presName="sibTrans" presStyleLbl="sibTrans2D1" presStyleIdx="0" presStyleCnt="3"/>
      <dgm:spPr/>
      <dgm:t>
        <a:bodyPr/>
        <a:lstStyle/>
        <a:p>
          <a:endParaRPr lang="en-AU"/>
        </a:p>
      </dgm:t>
    </dgm:pt>
    <dgm:pt modelId="{6E422B93-CD53-4A7E-915A-F5A8CF1985B0}" type="pres">
      <dgm:prSet presAssocID="{CED3EDB6-1564-48C1-884F-5733C17A38C8}" presName="node" presStyleLbl="node1" presStyleIdx="1" presStyleCnt="3" custScaleX="119569" custScaleY="119659">
        <dgm:presLayoutVars>
          <dgm:bulletEnabled val="1"/>
        </dgm:presLayoutVars>
      </dgm:prSet>
      <dgm:spPr/>
      <dgm:t>
        <a:bodyPr/>
        <a:lstStyle/>
        <a:p>
          <a:endParaRPr lang="en-AU"/>
        </a:p>
      </dgm:t>
    </dgm:pt>
    <dgm:pt modelId="{F6281E2C-8686-40EE-BAEF-7E2852276050}" type="pres">
      <dgm:prSet presAssocID="{CED3EDB6-1564-48C1-884F-5733C17A38C8}" presName="dummy" presStyleCnt="0"/>
      <dgm:spPr/>
      <dgm:t>
        <a:bodyPr/>
        <a:lstStyle/>
        <a:p>
          <a:endParaRPr lang="en-AU"/>
        </a:p>
      </dgm:t>
    </dgm:pt>
    <dgm:pt modelId="{5DBC552E-F53E-4CE9-8AF0-AE3BEA39DA71}" type="pres">
      <dgm:prSet presAssocID="{B3F38FC8-3F6C-4DF9-BABA-78647FE59638}" presName="sibTrans" presStyleLbl="sibTrans2D1" presStyleIdx="1" presStyleCnt="3"/>
      <dgm:spPr/>
      <dgm:t>
        <a:bodyPr/>
        <a:lstStyle/>
        <a:p>
          <a:endParaRPr lang="en-AU"/>
        </a:p>
      </dgm:t>
    </dgm:pt>
    <dgm:pt modelId="{A6924B6A-F311-4471-8C51-90A1E4BCB8B7}" type="pres">
      <dgm:prSet presAssocID="{D43216FB-E47A-4BAE-98B9-BE034F2C62DF}" presName="node" presStyleLbl="node1" presStyleIdx="2" presStyleCnt="3" custScaleX="119297" custScaleY="119659">
        <dgm:presLayoutVars>
          <dgm:bulletEnabled val="1"/>
        </dgm:presLayoutVars>
      </dgm:prSet>
      <dgm:spPr/>
      <dgm:t>
        <a:bodyPr/>
        <a:lstStyle/>
        <a:p>
          <a:endParaRPr lang="en-AU"/>
        </a:p>
      </dgm:t>
    </dgm:pt>
    <dgm:pt modelId="{EF588DE6-CE60-455E-BF0B-1DADB230CA98}" type="pres">
      <dgm:prSet presAssocID="{D43216FB-E47A-4BAE-98B9-BE034F2C62DF}" presName="dummy" presStyleCnt="0"/>
      <dgm:spPr/>
      <dgm:t>
        <a:bodyPr/>
        <a:lstStyle/>
        <a:p>
          <a:endParaRPr lang="en-AU"/>
        </a:p>
      </dgm:t>
    </dgm:pt>
    <dgm:pt modelId="{F3B75EB3-F16D-47F6-AD07-9A6DDC12277A}" type="pres">
      <dgm:prSet presAssocID="{74111A9E-641F-433B-B2E3-ADC87F7C42E5}" presName="sibTrans" presStyleLbl="sibTrans2D1" presStyleIdx="2" presStyleCnt="3"/>
      <dgm:spPr/>
      <dgm:t>
        <a:bodyPr/>
        <a:lstStyle/>
        <a:p>
          <a:endParaRPr lang="en-AU"/>
        </a:p>
      </dgm:t>
    </dgm:pt>
  </dgm:ptLst>
  <dgm:cxnLst>
    <dgm:cxn modelId="{DC5FCAED-CD8A-4CAE-BCB1-F0CAEDD40AA6}" type="presOf" srcId="{91C4819B-2783-472C-BEB0-FA7B596C2A13}" destId="{51CE8208-3574-411A-B371-A7BB13726AAB}" srcOrd="0" destOrd="0" presId="urn:microsoft.com/office/officeart/2005/8/layout/radial6"/>
    <dgm:cxn modelId="{3F0E1EA6-8086-41BC-9D9D-68BA1F389C6E}" srcId="{0B1C8B36-264F-4E54-9099-13E268BE3FB5}" destId="{561A4784-08C2-4130-A7C1-0FB3744BA7A5}" srcOrd="0" destOrd="0" parTransId="{AEB54668-95E1-42EB-9302-66E043C43A66}" sibTransId="{1843C3F7-7716-45E5-B758-DD004CB7481B}"/>
    <dgm:cxn modelId="{50A3EC78-9431-42ED-A407-B7299141C3D0}" type="presOf" srcId="{74111A9E-641F-433B-B2E3-ADC87F7C42E5}" destId="{F3B75EB3-F16D-47F6-AD07-9A6DDC12277A}" srcOrd="0" destOrd="0" presId="urn:microsoft.com/office/officeart/2005/8/layout/radial6"/>
    <dgm:cxn modelId="{4A005B33-844A-4024-9CD6-326134D7B0F0}" type="presOf" srcId="{B3F38FC8-3F6C-4DF9-BABA-78647FE59638}" destId="{5DBC552E-F53E-4CE9-8AF0-AE3BEA39DA71}" srcOrd="0" destOrd="0" presId="urn:microsoft.com/office/officeart/2005/8/layout/radial6"/>
    <dgm:cxn modelId="{0E4E9D7D-94EE-4318-81C1-86DFB721C4EF}" srcId="{91C4819B-2783-472C-BEB0-FA7B596C2A13}" destId="{5B7ACA9C-ECF5-4553-93E9-89BF154E084A}" srcOrd="1" destOrd="0" parTransId="{E28226DC-240A-4BCC-BEBB-C11DDFFF5FF3}" sibTransId="{41DD6F60-54E0-45C1-BFA2-9787A47E69F5}"/>
    <dgm:cxn modelId="{248E106B-E7E3-4413-826D-24B01D54CCA1}" srcId="{91C4819B-2783-472C-BEB0-FA7B596C2A13}" destId="{C1A09F6A-743B-4829-B9AB-FD179D723641}" srcOrd="3" destOrd="0" parTransId="{82F4752A-9B5F-4B56-A6C5-4B4EAE0C96E3}" sibTransId="{26148291-E97E-4195-A197-B84E09374B98}"/>
    <dgm:cxn modelId="{AC251072-EB75-469A-B9F4-D72E88BAE9C6}" type="presOf" srcId="{CED3EDB6-1564-48C1-884F-5733C17A38C8}" destId="{6E422B93-CD53-4A7E-915A-F5A8CF1985B0}" srcOrd="0" destOrd="0" presId="urn:microsoft.com/office/officeart/2005/8/layout/radial6"/>
    <dgm:cxn modelId="{7673467C-BFBC-4615-BF0C-607608A1B5B5}" srcId="{0B1C8B36-264F-4E54-9099-13E268BE3FB5}" destId="{CED3EDB6-1564-48C1-884F-5733C17A38C8}" srcOrd="1" destOrd="0" parTransId="{3A0CC42B-DF86-4074-929D-CF4887107595}" sibTransId="{B3F38FC8-3F6C-4DF9-BABA-78647FE59638}"/>
    <dgm:cxn modelId="{99691103-E1B4-4C34-9453-08F6CB20527D}" srcId="{91C4819B-2783-472C-BEB0-FA7B596C2A13}" destId="{0B1C8B36-264F-4E54-9099-13E268BE3FB5}" srcOrd="0" destOrd="0" parTransId="{2B23B784-18F9-4C8A-A9C1-B7557053CA16}" sibTransId="{DF61F7AA-76BB-448F-9F91-769105A89FC3}"/>
    <dgm:cxn modelId="{B28751D4-2FE0-40C5-9DB5-CFBE9032C089}" type="presOf" srcId="{561A4784-08C2-4130-A7C1-0FB3744BA7A5}" destId="{3A6AF3FA-9C80-4111-BE5A-848EA4E2781C}" srcOrd="0" destOrd="0" presId="urn:microsoft.com/office/officeart/2005/8/layout/radial6"/>
    <dgm:cxn modelId="{62DB8A7F-D369-45C7-AE02-ECB2049224AE}" srcId="{91C4819B-2783-472C-BEB0-FA7B596C2A13}" destId="{57F806CA-3BF3-4F1C-9EEA-D1A0BC5DF427}" srcOrd="2" destOrd="0" parTransId="{3F55004B-52C8-4AEB-B9DC-F258FB6D4B2E}" sibTransId="{9A4A5378-08EB-4172-A931-DC095F452664}"/>
    <dgm:cxn modelId="{9A79F092-1BC4-44CE-82C8-ACF6665E627A}" type="presOf" srcId="{0B1C8B36-264F-4E54-9099-13E268BE3FB5}" destId="{3D286E59-6302-431F-BD54-F35E1BA94795}" srcOrd="0" destOrd="0" presId="urn:microsoft.com/office/officeart/2005/8/layout/radial6"/>
    <dgm:cxn modelId="{E5F671D1-7905-4052-8AF3-473FD8265D65}" srcId="{0B1C8B36-264F-4E54-9099-13E268BE3FB5}" destId="{D43216FB-E47A-4BAE-98B9-BE034F2C62DF}" srcOrd="2" destOrd="0" parTransId="{48F67361-5321-4B0F-958E-B8DF537A842B}" sibTransId="{74111A9E-641F-433B-B2E3-ADC87F7C42E5}"/>
    <dgm:cxn modelId="{C4E0BC0C-F587-4F1E-88C2-E82DA08CF786}" type="presOf" srcId="{1843C3F7-7716-45E5-B758-DD004CB7481B}" destId="{DC123D8A-1FE4-4333-89E6-F4B6018D2AD0}" srcOrd="0" destOrd="0" presId="urn:microsoft.com/office/officeart/2005/8/layout/radial6"/>
    <dgm:cxn modelId="{96D4575C-2905-4915-8083-A9A8E2F5221D}" type="presOf" srcId="{D43216FB-E47A-4BAE-98B9-BE034F2C62DF}" destId="{A6924B6A-F311-4471-8C51-90A1E4BCB8B7}" srcOrd="0" destOrd="0" presId="urn:microsoft.com/office/officeart/2005/8/layout/radial6"/>
    <dgm:cxn modelId="{B4E179F6-A44D-4604-BF77-8A5A085F1483}" type="presParOf" srcId="{51CE8208-3574-411A-B371-A7BB13726AAB}" destId="{3D286E59-6302-431F-BD54-F35E1BA94795}" srcOrd="0" destOrd="0" presId="urn:microsoft.com/office/officeart/2005/8/layout/radial6"/>
    <dgm:cxn modelId="{2F12580B-A41C-4A4C-89F0-71EB776AA980}" type="presParOf" srcId="{51CE8208-3574-411A-B371-A7BB13726AAB}" destId="{3A6AF3FA-9C80-4111-BE5A-848EA4E2781C}" srcOrd="1" destOrd="0" presId="urn:microsoft.com/office/officeart/2005/8/layout/radial6"/>
    <dgm:cxn modelId="{DC93A82A-A8B7-46EA-AD4F-049483D5F75D}" type="presParOf" srcId="{51CE8208-3574-411A-B371-A7BB13726AAB}" destId="{72592BAB-278B-4DA9-8924-232C24D84465}" srcOrd="2" destOrd="0" presId="urn:microsoft.com/office/officeart/2005/8/layout/radial6"/>
    <dgm:cxn modelId="{5D23510B-1E48-4242-97A8-1412511DCCCF}" type="presParOf" srcId="{51CE8208-3574-411A-B371-A7BB13726AAB}" destId="{DC123D8A-1FE4-4333-89E6-F4B6018D2AD0}" srcOrd="3" destOrd="0" presId="urn:microsoft.com/office/officeart/2005/8/layout/radial6"/>
    <dgm:cxn modelId="{D7FD9987-8B77-4B0B-AD88-A7C84BC8676D}" type="presParOf" srcId="{51CE8208-3574-411A-B371-A7BB13726AAB}" destId="{6E422B93-CD53-4A7E-915A-F5A8CF1985B0}" srcOrd="4" destOrd="0" presId="urn:microsoft.com/office/officeart/2005/8/layout/radial6"/>
    <dgm:cxn modelId="{FFC03536-7A31-4FF6-AA16-E4E4D1C1633C}" type="presParOf" srcId="{51CE8208-3574-411A-B371-A7BB13726AAB}" destId="{F6281E2C-8686-40EE-BAEF-7E2852276050}" srcOrd="5" destOrd="0" presId="urn:microsoft.com/office/officeart/2005/8/layout/radial6"/>
    <dgm:cxn modelId="{1A2E6494-C9D2-49F9-82BA-18C48FF1B5E9}" type="presParOf" srcId="{51CE8208-3574-411A-B371-A7BB13726AAB}" destId="{5DBC552E-F53E-4CE9-8AF0-AE3BEA39DA71}" srcOrd="6" destOrd="0" presId="urn:microsoft.com/office/officeart/2005/8/layout/radial6"/>
    <dgm:cxn modelId="{E439EC94-1B5E-429F-95A8-E709216F10CB}" type="presParOf" srcId="{51CE8208-3574-411A-B371-A7BB13726AAB}" destId="{A6924B6A-F311-4471-8C51-90A1E4BCB8B7}" srcOrd="7" destOrd="0" presId="urn:microsoft.com/office/officeart/2005/8/layout/radial6"/>
    <dgm:cxn modelId="{6C78AC94-E6BA-4743-927A-928F8F16FE21}" type="presParOf" srcId="{51CE8208-3574-411A-B371-A7BB13726AAB}" destId="{EF588DE6-CE60-455E-BF0B-1DADB230CA98}" srcOrd="8" destOrd="0" presId="urn:microsoft.com/office/officeart/2005/8/layout/radial6"/>
    <dgm:cxn modelId="{F7862591-AF9D-4F3C-AA4F-F30F7E487B11}" type="presParOf" srcId="{51CE8208-3574-411A-B371-A7BB13726AAB}" destId="{F3B75EB3-F16D-47F6-AD07-9A6DDC12277A}" srcOrd="9"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1C4819B-2783-472C-BEB0-FA7B596C2A13}" type="doc">
      <dgm:prSet loTypeId="urn:microsoft.com/office/officeart/2005/8/layout/radial1" loCatId="cycle" qsTypeId="urn:microsoft.com/office/officeart/2005/8/quickstyle/simple2" qsCatId="simple" csTypeId="urn:microsoft.com/office/officeart/2005/8/colors/colorful1" csCatId="colorful" phldr="1"/>
      <dgm:spPr/>
      <dgm:t>
        <a:bodyPr/>
        <a:lstStyle/>
        <a:p>
          <a:endParaRPr lang="en-AU"/>
        </a:p>
      </dgm:t>
    </dgm:pt>
    <dgm:pt modelId="{0B1C8B36-264F-4E54-9099-13E268BE3FB5}">
      <dgm:prSet phldrT="[Text]" custT="1"/>
      <dgm:spPr/>
      <dgm:t>
        <a:bodyPr/>
        <a:lstStyle/>
        <a:p>
          <a:r>
            <a:rPr lang="en-US" sz="1900" b="1" dirty="0" smtClean="0">
              <a:latin typeface="Arial" pitchFamily="34" charset="0"/>
              <a:ea typeface="Tahoma" pitchFamily="34" charset="0"/>
              <a:cs typeface="Arial" pitchFamily="34" charset="0"/>
            </a:rPr>
            <a:t>Refer to the AQF; Rules of evidence; Principles of assessment</a:t>
          </a:r>
          <a:endParaRPr lang="en-AU" sz="1900" b="1" dirty="0">
            <a:latin typeface="Arial" pitchFamily="34" charset="0"/>
            <a:ea typeface="Tahoma" pitchFamily="34" charset="0"/>
            <a:cs typeface="Arial" pitchFamily="34" charset="0"/>
          </a:endParaRPr>
        </a:p>
      </dgm:t>
    </dgm:pt>
    <dgm:pt modelId="{2B23B784-18F9-4C8A-A9C1-B7557053CA16}" type="parTrans" cxnId="{99691103-E1B4-4C34-9453-08F6CB20527D}">
      <dgm:prSet/>
      <dgm:spPr/>
      <dgm:t>
        <a:bodyPr/>
        <a:lstStyle/>
        <a:p>
          <a:endParaRPr lang="en-AU"/>
        </a:p>
      </dgm:t>
    </dgm:pt>
    <dgm:pt modelId="{DF61F7AA-76BB-448F-9F91-769105A89FC3}" type="sibTrans" cxnId="{99691103-E1B4-4C34-9453-08F6CB20527D}">
      <dgm:prSet/>
      <dgm:spPr/>
      <dgm:t>
        <a:bodyPr/>
        <a:lstStyle/>
        <a:p>
          <a:endParaRPr lang="en-AU"/>
        </a:p>
      </dgm:t>
    </dgm:pt>
    <dgm:pt modelId="{561A4784-08C2-4130-A7C1-0FB3744BA7A5}">
      <dgm:prSet phldrT="[Text]"/>
      <dgm:spPr/>
      <dgm:t>
        <a:bodyPr/>
        <a:lstStyle/>
        <a:p>
          <a:r>
            <a:rPr lang="en-AU" b="1" smtClean="0">
              <a:latin typeface="Arial" pitchFamily="34" charset="0"/>
              <a:cs typeface="Arial" pitchFamily="34" charset="0"/>
            </a:rPr>
            <a:t>Knowledge</a:t>
          </a:r>
        </a:p>
        <a:p>
          <a:r>
            <a:rPr lang="en-AU" b="1" smtClean="0">
              <a:latin typeface="Arial" pitchFamily="34" charset="0"/>
              <a:cs typeface="Arial" pitchFamily="34" charset="0"/>
            </a:rPr>
            <a:t>Multiple choice</a:t>
          </a:r>
        </a:p>
        <a:p>
          <a:r>
            <a:rPr lang="en-AU" b="1" smtClean="0">
              <a:latin typeface="Arial" pitchFamily="34" charset="0"/>
              <a:cs typeface="Arial" pitchFamily="34" charset="0"/>
            </a:rPr>
            <a:t>Short answer, etc.</a:t>
          </a:r>
        </a:p>
        <a:p>
          <a:r>
            <a:rPr lang="en-AU" b="1" smtClean="0">
              <a:latin typeface="Arial" pitchFamily="34" charset="0"/>
              <a:cs typeface="Arial" pitchFamily="34" charset="0"/>
            </a:rPr>
            <a:t>Performance</a:t>
          </a:r>
        </a:p>
        <a:p>
          <a:r>
            <a:rPr lang="en-AU" b="1" smtClean="0">
              <a:latin typeface="Arial" pitchFamily="34" charset="0"/>
              <a:cs typeface="Arial" pitchFamily="34" charset="0"/>
            </a:rPr>
            <a:t>Tasks; etc</a:t>
          </a:r>
          <a:endParaRPr lang="en-AU" b="1" dirty="0">
            <a:latin typeface="Arial" pitchFamily="34" charset="0"/>
            <a:cs typeface="Arial" pitchFamily="34" charset="0"/>
          </a:endParaRPr>
        </a:p>
      </dgm:t>
    </dgm:pt>
    <dgm:pt modelId="{AEB54668-95E1-42EB-9302-66E043C43A66}" type="parTrans" cxnId="{3F0E1EA6-8086-41BC-9D9D-68BA1F389C6E}">
      <dgm:prSet/>
      <dgm:spPr/>
      <dgm:t>
        <a:bodyPr/>
        <a:lstStyle/>
        <a:p>
          <a:endParaRPr lang="en-AU"/>
        </a:p>
      </dgm:t>
    </dgm:pt>
    <dgm:pt modelId="{1843C3F7-7716-45E5-B758-DD004CB7481B}" type="sibTrans" cxnId="{3F0E1EA6-8086-41BC-9D9D-68BA1F389C6E}">
      <dgm:prSet/>
      <dgm:spPr/>
      <dgm:t>
        <a:bodyPr/>
        <a:lstStyle/>
        <a:p>
          <a:endParaRPr lang="en-AU"/>
        </a:p>
      </dgm:t>
    </dgm:pt>
    <dgm:pt modelId="{CED3EDB6-1564-48C1-884F-5733C17A38C8}">
      <dgm:prSet phldrT="[Text]"/>
      <dgm:spPr/>
      <dgm:t>
        <a:bodyPr/>
        <a:lstStyle/>
        <a:p>
          <a:r>
            <a:rPr lang="en-AU" b="1" smtClean="0">
              <a:latin typeface="Arial" pitchFamily="34" charset="0"/>
              <a:cs typeface="Arial" pitchFamily="34" charset="0"/>
            </a:rPr>
            <a:t>Plan to check purchased resources.</a:t>
          </a:r>
          <a:endParaRPr lang="en-AU" b="1" dirty="0">
            <a:latin typeface="Arial" pitchFamily="34" charset="0"/>
            <a:cs typeface="Arial" pitchFamily="34" charset="0"/>
          </a:endParaRPr>
        </a:p>
      </dgm:t>
    </dgm:pt>
    <dgm:pt modelId="{3A0CC42B-DF86-4074-929D-CF4887107595}" type="parTrans" cxnId="{7673467C-BFBC-4615-BF0C-607608A1B5B5}">
      <dgm:prSet/>
      <dgm:spPr/>
      <dgm:t>
        <a:bodyPr/>
        <a:lstStyle/>
        <a:p>
          <a:endParaRPr lang="en-AU"/>
        </a:p>
      </dgm:t>
    </dgm:pt>
    <dgm:pt modelId="{B3F38FC8-3F6C-4DF9-BABA-78647FE59638}" type="sibTrans" cxnId="{7673467C-BFBC-4615-BF0C-607608A1B5B5}">
      <dgm:prSet/>
      <dgm:spPr/>
      <dgm:t>
        <a:bodyPr/>
        <a:lstStyle/>
        <a:p>
          <a:endParaRPr lang="en-AU"/>
        </a:p>
      </dgm:t>
    </dgm:pt>
    <dgm:pt modelId="{67790BB5-0D06-4266-9C31-0E0BB295DF00}">
      <dgm:prSet phldrT="[Text]"/>
      <dgm:spPr/>
      <dgm:t>
        <a:bodyPr/>
        <a:lstStyle/>
        <a:p>
          <a:r>
            <a:rPr lang="en-AU" b="1" smtClean="0">
              <a:latin typeface="Arial" pitchFamily="34" charset="0"/>
              <a:ea typeface="Tahoma" pitchFamily="34" charset="0"/>
              <a:cs typeface="Arial" pitchFamily="34" charset="0"/>
            </a:rPr>
            <a:t>Information to candidates, assessors  &amp; third parties</a:t>
          </a:r>
          <a:endParaRPr lang="en-AU" b="1" dirty="0">
            <a:latin typeface="Arial" pitchFamily="34" charset="0"/>
            <a:cs typeface="Arial" pitchFamily="34" charset="0"/>
          </a:endParaRPr>
        </a:p>
      </dgm:t>
    </dgm:pt>
    <dgm:pt modelId="{7141F543-279D-4D83-981A-FAFFB3AF5111}" type="parTrans" cxnId="{733466CD-2BB1-4648-8D5B-607615BC056E}">
      <dgm:prSet/>
      <dgm:spPr/>
      <dgm:t>
        <a:bodyPr/>
        <a:lstStyle/>
        <a:p>
          <a:endParaRPr lang="en-AU"/>
        </a:p>
      </dgm:t>
    </dgm:pt>
    <dgm:pt modelId="{BAB6F732-EDA1-4ADE-98B6-F550DDEFA5DC}" type="sibTrans" cxnId="{733466CD-2BB1-4648-8D5B-607615BC056E}">
      <dgm:prSet/>
      <dgm:spPr/>
      <dgm:t>
        <a:bodyPr/>
        <a:lstStyle/>
        <a:p>
          <a:endParaRPr lang="en-AU"/>
        </a:p>
      </dgm:t>
    </dgm:pt>
    <dgm:pt modelId="{A9B416DB-E99D-4D12-8EEA-F7F5A1E10BB2}" type="pres">
      <dgm:prSet presAssocID="{91C4819B-2783-472C-BEB0-FA7B596C2A13}" presName="cycle" presStyleCnt="0">
        <dgm:presLayoutVars>
          <dgm:chMax val="1"/>
          <dgm:dir/>
          <dgm:animLvl val="ctr"/>
          <dgm:resizeHandles val="exact"/>
        </dgm:presLayoutVars>
      </dgm:prSet>
      <dgm:spPr/>
      <dgm:t>
        <a:bodyPr/>
        <a:lstStyle/>
        <a:p>
          <a:endParaRPr lang="en-AU"/>
        </a:p>
      </dgm:t>
    </dgm:pt>
    <dgm:pt modelId="{35FD7110-A759-4321-9569-C1174C2D0851}" type="pres">
      <dgm:prSet presAssocID="{0B1C8B36-264F-4E54-9099-13E268BE3FB5}" presName="centerShape" presStyleLbl="node0" presStyleIdx="0" presStyleCnt="1" custScaleX="147552" custScaleY="143459"/>
      <dgm:spPr/>
      <dgm:t>
        <a:bodyPr/>
        <a:lstStyle/>
        <a:p>
          <a:endParaRPr lang="en-AU"/>
        </a:p>
      </dgm:t>
    </dgm:pt>
    <dgm:pt modelId="{E2ABEBE3-99E6-4FE3-A158-CCE57259E779}" type="pres">
      <dgm:prSet presAssocID="{AEB54668-95E1-42EB-9302-66E043C43A66}" presName="Name9" presStyleLbl="parChTrans1D2" presStyleIdx="0" presStyleCnt="3"/>
      <dgm:spPr/>
      <dgm:t>
        <a:bodyPr/>
        <a:lstStyle/>
        <a:p>
          <a:endParaRPr lang="en-AU"/>
        </a:p>
      </dgm:t>
    </dgm:pt>
    <dgm:pt modelId="{19D0351E-F060-4508-B9D0-1B5554C99109}" type="pres">
      <dgm:prSet presAssocID="{AEB54668-95E1-42EB-9302-66E043C43A66}" presName="connTx" presStyleLbl="parChTrans1D2" presStyleIdx="0" presStyleCnt="3"/>
      <dgm:spPr/>
      <dgm:t>
        <a:bodyPr/>
        <a:lstStyle/>
        <a:p>
          <a:endParaRPr lang="en-AU"/>
        </a:p>
      </dgm:t>
    </dgm:pt>
    <dgm:pt modelId="{7FE140CB-2D33-45A6-B16A-CE3CC1512218}" type="pres">
      <dgm:prSet presAssocID="{561A4784-08C2-4130-A7C1-0FB3744BA7A5}" presName="node" presStyleLbl="node1" presStyleIdx="0" presStyleCnt="3" custScaleX="131889" custScaleY="119270" custRadScaleRad="95689" custRadScaleInc="-1434">
        <dgm:presLayoutVars>
          <dgm:bulletEnabled val="1"/>
        </dgm:presLayoutVars>
      </dgm:prSet>
      <dgm:spPr/>
      <dgm:t>
        <a:bodyPr/>
        <a:lstStyle/>
        <a:p>
          <a:endParaRPr lang="en-AU"/>
        </a:p>
      </dgm:t>
    </dgm:pt>
    <dgm:pt modelId="{E7039CFE-4BEA-4BF2-B58B-BE6EEBC06C9F}" type="pres">
      <dgm:prSet presAssocID="{3A0CC42B-DF86-4074-929D-CF4887107595}" presName="Name9" presStyleLbl="parChTrans1D2" presStyleIdx="1" presStyleCnt="3"/>
      <dgm:spPr/>
      <dgm:t>
        <a:bodyPr/>
        <a:lstStyle/>
        <a:p>
          <a:endParaRPr lang="en-AU"/>
        </a:p>
      </dgm:t>
    </dgm:pt>
    <dgm:pt modelId="{7E3A7205-2C0E-455F-8831-FB8FBEEBE18A}" type="pres">
      <dgm:prSet presAssocID="{3A0CC42B-DF86-4074-929D-CF4887107595}" presName="connTx" presStyleLbl="parChTrans1D2" presStyleIdx="1" presStyleCnt="3"/>
      <dgm:spPr/>
      <dgm:t>
        <a:bodyPr/>
        <a:lstStyle/>
        <a:p>
          <a:endParaRPr lang="en-AU"/>
        </a:p>
      </dgm:t>
    </dgm:pt>
    <dgm:pt modelId="{3B82634E-D6B7-4983-9C90-6B54377CC4C4}" type="pres">
      <dgm:prSet presAssocID="{CED3EDB6-1564-48C1-884F-5733C17A38C8}" presName="node" presStyleLbl="node1" presStyleIdx="1" presStyleCnt="3" custScaleX="124015" custScaleY="114013" custRadScaleRad="100990" custRadScaleInc="35">
        <dgm:presLayoutVars>
          <dgm:bulletEnabled val="1"/>
        </dgm:presLayoutVars>
      </dgm:prSet>
      <dgm:spPr/>
      <dgm:t>
        <a:bodyPr/>
        <a:lstStyle/>
        <a:p>
          <a:endParaRPr lang="en-AU"/>
        </a:p>
      </dgm:t>
    </dgm:pt>
    <dgm:pt modelId="{929E1AF6-85B5-44A1-8999-A2D8C532E83A}" type="pres">
      <dgm:prSet presAssocID="{7141F543-279D-4D83-981A-FAFFB3AF5111}" presName="Name9" presStyleLbl="parChTrans1D2" presStyleIdx="2" presStyleCnt="3"/>
      <dgm:spPr/>
      <dgm:t>
        <a:bodyPr/>
        <a:lstStyle/>
        <a:p>
          <a:endParaRPr lang="en-AU"/>
        </a:p>
      </dgm:t>
    </dgm:pt>
    <dgm:pt modelId="{B26667AB-EBE5-4A8F-A0BC-C695DFBEF513}" type="pres">
      <dgm:prSet presAssocID="{7141F543-279D-4D83-981A-FAFFB3AF5111}" presName="connTx" presStyleLbl="parChTrans1D2" presStyleIdx="2" presStyleCnt="3"/>
      <dgm:spPr/>
      <dgm:t>
        <a:bodyPr/>
        <a:lstStyle/>
        <a:p>
          <a:endParaRPr lang="en-AU"/>
        </a:p>
      </dgm:t>
    </dgm:pt>
    <dgm:pt modelId="{076D470F-693D-4EA4-9F84-F3D98907054D}" type="pres">
      <dgm:prSet presAssocID="{67790BB5-0D06-4266-9C31-0E0BB295DF00}" presName="node" presStyleLbl="node1" presStyleIdx="2" presStyleCnt="3" custScaleX="129360" custScaleY="119124">
        <dgm:presLayoutVars>
          <dgm:bulletEnabled val="1"/>
        </dgm:presLayoutVars>
      </dgm:prSet>
      <dgm:spPr/>
      <dgm:t>
        <a:bodyPr/>
        <a:lstStyle/>
        <a:p>
          <a:endParaRPr lang="en-AU"/>
        </a:p>
      </dgm:t>
    </dgm:pt>
  </dgm:ptLst>
  <dgm:cxnLst>
    <dgm:cxn modelId="{3F0E1EA6-8086-41BC-9D9D-68BA1F389C6E}" srcId="{0B1C8B36-264F-4E54-9099-13E268BE3FB5}" destId="{561A4784-08C2-4130-A7C1-0FB3744BA7A5}" srcOrd="0" destOrd="0" parTransId="{AEB54668-95E1-42EB-9302-66E043C43A66}" sibTransId="{1843C3F7-7716-45E5-B758-DD004CB7481B}"/>
    <dgm:cxn modelId="{882E7D2B-7323-4D62-91E9-35EC5D1AFCA6}" type="presOf" srcId="{AEB54668-95E1-42EB-9302-66E043C43A66}" destId="{E2ABEBE3-99E6-4FE3-A158-CCE57259E779}" srcOrd="0" destOrd="0" presId="urn:microsoft.com/office/officeart/2005/8/layout/radial1"/>
    <dgm:cxn modelId="{E016C907-70DB-4C47-815B-DCB0D495283F}" type="presOf" srcId="{67790BB5-0D06-4266-9C31-0E0BB295DF00}" destId="{076D470F-693D-4EA4-9F84-F3D98907054D}" srcOrd="0" destOrd="0" presId="urn:microsoft.com/office/officeart/2005/8/layout/radial1"/>
    <dgm:cxn modelId="{54D90C08-7723-4AE8-BA85-A18432234258}" type="presOf" srcId="{3A0CC42B-DF86-4074-929D-CF4887107595}" destId="{E7039CFE-4BEA-4BF2-B58B-BE6EEBC06C9F}" srcOrd="0" destOrd="0" presId="urn:microsoft.com/office/officeart/2005/8/layout/radial1"/>
    <dgm:cxn modelId="{9223B3EF-18D3-4DB9-9720-2D68A3B1533C}" type="presOf" srcId="{561A4784-08C2-4130-A7C1-0FB3744BA7A5}" destId="{7FE140CB-2D33-45A6-B16A-CE3CC1512218}" srcOrd="0" destOrd="0" presId="urn:microsoft.com/office/officeart/2005/8/layout/radial1"/>
    <dgm:cxn modelId="{A0545E9D-918D-411D-877F-DE63EE4708A1}" type="presOf" srcId="{7141F543-279D-4D83-981A-FAFFB3AF5111}" destId="{B26667AB-EBE5-4A8F-A0BC-C695DFBEF513}" srcOrd="1" destOrd="0" presId="urn:microsoft.com/office/officeart/2005/8/layout/radial1"/>
    <dgm:cxn modelId="{7673467C-BFBC-4615-BF0C-607608A1B5B5}" srcId="{0B1C8B36-264F-4E54-9099-13E268BE3FB5}" destId="{CED3EDB6-1564-48C1-884F-5733C17A38C8}" srcOrd="1" destOrd="0" parTransId="{3A0CC42B-DF86-4074-929D-CF4887107595}" sibTransId="{B3F38FC8-3F6C-4DF9-BABA-78647FE59638}"/>
    <dgm:cxn modelId="{480C83CD-24A6-47FC-8691-3D3F0C115095}" type="presOf" srcId="{7141F543-279D-4D83-981A-FAFFB3AF5111}" destId="{929E1AF6-85B5-44A1-8999-A2D8C532E83A}" srcOrd="0" destOrd="0" presId="urn:microsoft.com/office/officeart/2005/8/layout/radial1"/>
    <dgm:cxn modelId="{EF49C058-F771-45CA-88C7-FCA2F2379B8F}" type="presOf" srcId="{3A0CC42B-DF86-4074-929D-CF4887107595}" destId="{7E3A7205-2C0E-455F-8831-FB8FBEEBE18A}" srcOrd="1" destOrd="0" presId="urn:microsoft.com/office/officeart/2005/8/layout/radial1"/>
    <dgm:cxn modelId="{733466CD-2BB1-4648-8D5B-607615BC056E}" srcId="{0B1C8B36-264F-4E54-9099-13E268BE3FB5}" destId="{67790BB5-0D06-4266-9C31-0E0BB295DF00}" srcOrd="2" destOrd="0" parTransId="{7141F543-279D-4D83-981A-FAFFB3AF5111}" sibTransId="{BAB6F732-EDA1-4ADE-98B6-F550DDEFA5DC}"/>
    <dgm:cxn modelId="{BC2552A6-57FF-4312-9643-FFA9886D0A3E}" type="presOf" srcId="{91C4819B-2783-472C-BEB0-FA7B596C2A13}" destId="{A9B416DB-E99D-4D12-8EEA-F7F5A1E10BB2}" srcOrd="0" destOrd="0" presId="urn:microsoft.com/office/officeart/2005/8/layout/radial1"/>
    <dgm:cxn modelId="{99691103-E1B4-4C34-9453-08F6CB20527D}" srcId="{91C4819B-2783-472C-BEB0-FA7B596C2A13}" destId="{0B1C8B36-264F-4E54-9099-13E268BE3FB5}" srcOrd="0" destOrd="0" parTransId="{2B23B784-18F9-4C8A-A9C1-B7557053CA16}" sibTransId="{DF61F7AA-76BB-448F-9F91-769105A89FC3}"/>
    <dgm:cxn modelId="{5ED54367-577D-47E5-AD11-DB09CC92400F}" type="presOf" srcId="{CED3EDB6-1564-48C1-884F-5733C17A38C8}" destId="{3B82634E-D6B7-4983-9C90-6B54377CC4C4}" srcOrd="0" destOrd="0" presId="urn:microsoft.com/office/officeart/2005/8/layout/radial1"/>
    <dgm:cxn modelId="{83C3CAB7-B977-466B-BAEE-6839271320F0}" type="presOf" srcId="{AEB54668-95E1-42EB-9302-66E043C43A66}" destId="{19D0351E-F060-4508-B9D0-1B5554C99109}" srcOrd="1" destOrd="0" presId="urn:microsoft.com/office/officeart/2005/8/layout/radial1"/>
    <dgm:cxn modelId="{8A005A41-AE32-4501-BE06-501B8D0F7890}" type="presOf" srcId="{0B1C8B36-264F-4E54-9099-13E268BE3FB5}" destId="{35FD7110-A759-4321-9569-C1174C2D0851}" srcOrd="0" destOrd="0" presId="urn:microsoft.com/office/officeart/2005/8/layout/radial1"/>
    <dgm:cxn modelId="{727CC400-4741-40FA-B6C7-849D2478B98A}" type="presParOf" srcId="{A9B416DB-E99D-4D12-8EEA-F7F5A1E10BB2}" destId="{35FD7110-A759-4321-9569-C1174C2D0851}" srcOrd="0" destOrd="0" presId="urn:microsoft.com/office/officeart/2005/8/layout/radial1"/>
    <dgm:cxn modelId="{42D8424B-5AD4-4830-A0AF-B90B62898F3D}" type="presParOf" srcId="{A9B416DB-E99D-4D12-8EEA-F7F5A1E10BB2}" destId="{E2ABEBE3-99E6-4FE3-A158-CCE57259E779}" srcOrd="1" destOrd="0" presId="urn:microsoft.com/office/officeart/2005/8/layout/radial1"/>
    <dgm:cxn modelId="{36DF0916-0578-4C4B-9180-2B1C07401850}" type="presParOf" srcId="{E2ABEBE3-99E6-4FE3-A158-CCE57259E779}" destId="{19D0351E-F060-4508-B9D0-1B5554C99109}" srcOrd="0" destOrd="0" presId="urn:microsoft.com/office/officeart/2005/8/layout/radial1"/>
    <dgm:cxn modelId="{9CB689F4-3058-4C16-B11E-634080179A82}" type="presParOf" srcId="{A9B416DB-E99D-4D12-8EEA-F7F5A1E10BB2}" destId="{7FE140CB-2D33-45A6-B16A-CE3CC1512218}" srcOrd="2" destOrd="0" presId="urn:microsoft.com/office/officeart/2005/8/layout/radial1"/>
    <dgm:cxn modelId="{FCCA73BA-87B2-4EE3-A6B2-A717F437E200}" type="presParOf" srcId="{A9B416DB-E99D-4D12-8EEA-F7F5A1E10BB2}" destId="{E7039CFE-4BEA-4BF2-B58B-BE6EEBC06C9F}" srcOrd="3" destOrd="0" presId="urn:microsoft.com/office/officeart/2005/8/layout/radial1"/>
    <dgm:cxn modelId="{16A50CE7-0EEE-406E-99C1-D68DDAB132A1}" type="presParOf" srcId="{E7039CFE-4BEA-4BF2-B58B-BE6EEBC06C9F}" destId="{7E3A7205-2C0E-455F-8831-FB8FBEEBE18A}" srcOrd="0" destOrd="0" presId="urn:microsoft.com/office/officeart/2005/8/layout/radial1"/>
    <dgm:cxn modelId="{C3C1A798-5E07-4518-A9A3-7CACDF805F83}" type="presParOf" srcId="{A9B416DB-E99D-4D12-8EEA-F7F5A1E10BB2}" destId="{3B82634E-D6B7-4983-9C90-6B54377CC4C4}" srcOrd="4" destOrd="0" presId="urn:microsoft.com/office/officeart/2005/8/layout/radial1"/>
    <dgm:cxn modelId="{389F61BC-3F65-417F-BEA8-D017896C52C7}" type="presParOf" srcId="{A9B416DB-E99D-4D12-8EEA-F7F5A1E10BB2}" destId="{929E1AF6-85B5-44A1-8999-A2D8C532E83A}" srcOrd="5" destOrd="0" presId="urn:microsoft.com/office/officeart/2005/8/layout/radial1"/>
    <dgm:cxn modelId="{ADBF4816-709B-4BC9-8946-6C6A74960A5E}" type="presParOf" srcId="{929E1AF6-85B5-44A1-8999-A2D8C532E83A}" destId="{B26667AB-EBE5-4A8F-A0BC-C695DFBEF513}" srcOrd="0" destOrd="0" presId="urn:microsoft.com/office/officeart/2005/8/layout/radial1"/>
    <dgm:cxn modelId="{347219FF-6607-4F00-95A8-8B503593B3F9}" type="presParOf" srcId="{A9B416DB-E99D-4D12-8EEA-F7F5A1E10BB2}" destId="{076D470F-693D-4EA4-9F84-F3D98907054D}" srcOrd="6"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1C4819B-2783-472C-BEB0-FA7B596C2A13}" type="doc">
      <dgm:prSet loTypeId="urn:microsoft.com/office/officeart/2005/8/layout/radial6" loCatId="cycle" qsTypeId="urn:microsoft.com/office/officeart/2005/8/quickstyle/simple2" qsCatId="simple" csTypeId="urn:microsoft.com/office/officeart/2005/8/colors/accent2_2" csCatId="accent2" phldr="1"/>
      <dgm:spPr/>
      <dgm:t>
        <a:bodyPr/>
        <a:lstStyle/>
        <a:p>
          <a:endParaRPr lang="en-AU"/>
        </a:p>
      </dgm:t>
    </dgm:pt>
    <dgm:pt modelId="{0B1C8B36-264F-4E54-9099-13E268BE3FB5}">
      <dgm:prSet phldrT="[Text]" custT="1"/>
      <dgm:spPr/>
      <dgm:t>
        <a:bodyPr/>
        <a:lstStyle/>
        <a:p>
          <a:r>
            <a:rPr lang="en-AU" sz="1400" b="1" dirty="0" smtClean="0">
              <a:latin typeface="Arial" pitchFamily="34" charset="0"/>
              <a:ea typeface="Tahoma" pitchFamily="34" charset="0"/>
              <a:cs typeface="Arial" pitchFamily="34" charset="0"/>
            </a:rPr>
            <a:t>Confirm assessment methods and review methods and tools </a:t>
          </a:r>
          <a:endParaRPr lang="en-AU" sz="1400" b="1" dirty="0">
            <a:latin typeface="Arial" pitchFamily="34" charset="0"/>
            <a:ea typeface="Tahoma" pitchFamily="34" charset="0"/>
            <a:cs typeface="Arial" pitchFamily="34" charset="0"/>
          </a:endParaRPr>
        </a:p>
      </dgm:t>
    </dgm:pt>
    <dgm:pt modelId="{2B23B784-18F9-4C8A-A9C1-B7557053CA16}" type="parTrans" cxnId="{99691103-E1B4-4C34-9453-08F6CB20527D}">
      <dgm:prSet/>
      <dgm:spPr/>
      <dgm:t>
        <a:bodyPr/>
        <a:lstStyle/>
        <a:p>
          <a:endParaRPr lang="en-AU"/>
        </a:p>
      </dgm:t>
    </dgm:pt>
    <dgm:pt modelId="{DF61F7AA-76BB-448F-9F91-769105A89FC3}" type="sibTrans" cxnId="{99691103-E1B4-4C34-9453-08F6CB20527D}">
      <dgm:prSet/>
      <dgm:spPr/>
      <dgm:t>
        <a:bodyPr/>
        <a:lstStyle/>
        <a:p>
          <a:endParaRPr lang="en-AU"/>
        </a:p>
      </dgm:t>
    </dgm:pt>
    <dgm:pt modelId="{561A4784-08C2-4130-A7C1-0FB3744BA7A5}">
      <dgm:prSet phldrT="[Text]" custT="1"/>
      <dgm:spPr/>
      <dgm:t>
        <a:bodyPr/>
        <a:lstStyle/>
        <a:p>
          <a:r>
            <a:rPr lang="en-AU" sz="1400" b="1" smtClean="0">
              <a:latin typeface="Arial" pitchFamily="34" charset="0"/>
              <a:ea typeface="Tahoma" pitchFamily="34" charset="0"/>
              <a:cs typeface="Arial" pitchFamily="34" charset="0"/>
            </a:rPr>
            <a:t>Validity and Reliability</a:t>
          </a:r>
          <a:endParaRPr lang="en-AU" sz="1400" b="1" dirty="0" smtClean="0">
            <a:latin typeface="Arial" pitchFamily="34" charset="0"/>
            <a:cs typeface="Arial" pitchFamily="34" charset="0"/>
          </a:endParaRPr>
        </a:p>
      </dgm:t>
    </dgm:pt>
    <dgm:pt modelId="{AEB54668-95E1-42EB-9302-66E043C43A66}" type="parTrans" cxnId="{3F0E1EA6-8086-41BC-9D9D-68BA1F389C6E}">
      <dgm:prSet/>
      <dgm:spPr/>
      <dgm:t>
        <a:bodyPr/>
        <a:lstStyle/>
        <a:p>
          <a:endParaRPr lang="en-AU"/>
        </a:p>
      </dgm:t>
    </dgm:pt>
    <dgm:pt modelId="{1843C3F7-7716-45E5-B758-DD004CB7481B}" type="sibTrans" cxnId="{3F0E1EA6-8086-41BC-9D9D-68BA1F389C6E}">
      <dgm:prSet/>
      <dgm:spPr/>
      <dgm:t>
        <a:bodyPr/>
        <a:lstStyle/>
        <a:p>
          <a:endParaRPr lang="en-AU"/>
        </a:p>
      </dgm:t>
    </dgm:pt>
    <dgm:pt modelId="{CED3EDB6-1564-48C1-884F-5733C17A38C8}">
      <dgm:prSet phldrT="[Text]" custT="1"/>
      <dgm:spPr/>
      <dgm:t>
        <a:bodyPr/>
        <a:lstStyle/>
        <a:p>
          <a:r>
            <a:rPr lang="en-AU" sz="1400" b="1" smtClean="0">
              <a:latin typeface="Arial" pitchFamily="34" charset="0"/>
              <a:ea typeface="Tahoma" pitchFamily="34" charset="0"/>
              <a:cs typeface="Arial" pitchFamily="34" charset="0"/>
            </a:rPr>
            <a:t>Collecting evidence &amp; making the judgement</a:t>
          </a:r>
          <a:endParaRPr lang="en-AU" sz="1400" b="1" dirty="0">
            <a:latin typeface="Arial" pitchFamily="34" charset="0"/>
            <a:ea typeface="Tahoma" pitchFamily="34" charset="0"/>
            <a:cs typeface="Arial" pitchFamily="34" charset="0"/>
          </a:endParaRPr>
        </a:p>
      </dgm:t>
    </dgm:pt>
    <dgm:pt modelId="{3A0CC42B-DF86-4074-929D-CF4887107595}" type="parTrans" cxnId="{7673467C-BFBC-4615-BF0C-607608A1B5B5}">
      <dgm:prSet/>
      <dgm:spPr/>
      <dgm:t>
        <a:bodyPr/>
        <a:lstStyle/>
        <a:p>
          <a:endParaRPr lang="en-AU"/>
        </a:p>
      </dgm:t>
    </dgm:pt>
    <dgm:pt modelId="{B3F38FC8-3F6C-4DF9-BABA-78647FE59638}" type="sibTrans" cxnId="{7673467C-BFBC-4615-BF0C-607608A1B5B5}">
      <dgm:prSet/>
      <dgm:spPr/>
      <dgm:t>
        <a:bodyPr/>
        <a:lstStyle/>
        <a:p>
          <a:endParaRPr lang="en-AU"/>
        </a:p>
      </dgm:t>
    </dgm:pt>
    <dgm:pt modelId="{5B7ACA9C-ECF5-4553-93E9-89BF154E084A}">
      <dgm:prSet phldrT="[Text]" custScaleX="118612" custScaleY="119270"/>
      <dgm:spPr/>
      <dgm:t>
        <a:bodyPr/>
        <a:lstStyle/>
        <a:p>
          <a:endParaRPr lang="en-AU" dirty="0"/>
        </a:p>
      </dgm:t>
    </dgm:pt>
    <dgm:pt modelId="{E28226DC-240A-4BCC-BEBB-C11DDFFF5FF3}" type="parTrans" cxnId="{0E4E9D7D-94EE-4318-81C1-86DFB721C4EF}">
      <dgm:prSet/>
      <dgm:spPr/>
      <dgm:t>
        <a:bodyPr/>
        <a:lstStyle/>
        <a:p>
          <a:endParaRPr lang="en-AU"/>
        </a:p>
      </dgm:t>
    </dgm:pt>
    <dgm:pt modelId="{41DD6F60-54E0-45C1-BFA2-9787A47E69F5}" type="sibTrans" cxnId="{0E4E9D7D-94EE-4318-81C1-86DFB721C4EF}">
      <dgm:prSet/>
      <dgm:spPr/>
      <dgm:t>
        <a:bodyPr/>
        <a:lstStyle/>
        <a:p>
          <a:endParaRPr lang="en-AU"/>
        </a:p>
      </dgm:t>
    </dgm:pt>
    <dgm:pt modelId="{57F806CA-3BF3-4F1C-9EEA-D1A0BC5DF427}">
      <dgm:prSet phldrT="[Text]" custScaleX="118612" custScaleY="119270"/>
      <dgm:spPr/>
      <dgm:t>
        <a:bodyPr/>
        <a:lstStyle/>
        <a:p>
          <a:endParaRPr lang="en-AU" dirty="0"/>
        </a:p>
      </dgm:t>
    </dgm:pt>
    <dgm:pt modelId="{3F55004B-52C8-4AEB-B9DC-F258FB6D4B2E}" type="parTrans" cxnId="{62DB8A7F-D369-45C7-AE02-ECB2049224AE}">
      <dgm:prSet/>
      <dgm:spPr/>
      <dgm:t>
        <a:bodyPr/>
        <a:lstStyle/>
        <a:p>
          <a:endParaRPr lang="en-AU"/>
        </a:p>
      </dgm:t>
    </dgm:pt>
    <dgm:pt modelId="{9A4A5378-08EB-4172-A931-DC095F452664}" type="sibTrans" cxnId="{62DB8A7F-D369-45C7-AE02-ECB2049224AE}">
      <dgm:prSet/>
      <dgm:spPr/>
      <dgm:t>
        <a:bodyPr/>
        <a:lstStyle/>
        <a:p>
          <a:endParaRPr lang="en-AU"/>
        </a:p>
      </dgm:t>
    </dgm:pt>
    <dgm:pt modelId="{C1A09F6A-743B-4829-B9AB-FD179D723641}">
      <dgm:prSet phldrT="[Text]"/>
      <dgm:spPr/>
      <dgm:t>
        <a:bodyPr/>
        <a:lstStyle/>
        <a:p>
          <a:endParaRPr lang="en-AU" dirty="0"/>
        </a:p>
      </dgm:t>
    </dgm:pt>
    <dgm:pt modelId="{82F4752A-9B5F-4B56-A6C5-4B4EAE0C96E3}" type="parTrans" cxnId="{248E106B-E7E3-4413-826D-24B01D54CCA1}">
      <dgm:prSet/>
      <dgm:spPr/>
      <dgm:t>
        <a:bodyPr/>
        <a:lstStyle/>
        <a:p>
          <a:endParaRPr lang="en-AU"/>
        </a:p>
      </dgm:t>
    </dgm:pt>
    <dgm:pt modelId="{26148291-E97E-4195-A197-B84E09374B98}" type="sibTrans" cxnId="{248E106B-E7E3-4413-826D-24B01D54CCA1}">
      <dgm:prSet/>
      <dgm:spPr/>
      <dgm:t>
        <a:bodyPr/>
        <a:lstStyle/>
        <a:p>
          <a:endParaRPr lang="en-AU"/>
        </a:p>
      </dgm:t>
    </dgm:pt>
    <dgm:pt modelId="{D43216FB-E47A-4BAE-98B9-BE034F2C62DF}">
      <dgm:prSet phldrT="[Text]" custT="1"/>
      <dgm:spPr/>
      <dgm:t>
        <a:bodyPr/>
        <a:lstStyle/>
        <a:p>
          <a:r>
            <a:rPr lang="en-AU" sz="1400" b="1" smtClean="0">
              <a:latin typeface="Arial" pitchFamily="34" charset="0"/>
              <a:ea typeface="Tahoma" pitchFamily="34" charset="0"/>
              <a:cs typeface="Arial" pitchFamily="34" charset="0"/>
            </a:rPr>
            <a:t>Feedback on assessment , re-assessment &amp; appeals</a:t>
          </a:r>
          <a:endParaRPr lang="en-AU" sz="1400" b="1" dirty="0" smtClean="0">
            <a:latin typeface="Arial" pitchFamily="34" charset="0"/>
            <a:ea typeface="Tahoma" pitchFamily="34" charset="0"/>
            <a:cs typeface="Arial" pitchFamily="34" charset="0"/>
          </a:endParaRPr>
        </a:p>
      </dgm:t>
    </dgm:pt>
    <dgm:pt modelId="{48F67361-5321-4B0F-958E-B8DF537A842B}" type="parTrans" cxnId="{E5F671D1-7905-4052-8AF3-473FD8265D65}">
      <dgm:prSet/>
      <dgm:spPr/>
      <dgm:t>
        <a:bodyPr/>
        <a:lstStyle/>
        <a:p>
          <a:endParaRPr lang="en-AU"/>
        </a:p>
      </dgm:t>
    </dgm:pt>
    <dgm:pt modelId="{74111A9E-641F-433B-B2E3-ADC87F7C42E5}" type="sibTrans" cxnId="{E5F671D1-7905-4052-8AF3-473FD8265D65}">
      <dgm:prSet/>
      <dgm:spPr/>
      <dgm:t>
        <a:bodyPr/>
        <a:lstStyle/>
        <a:p>
          <a:endParaRPr lang="en-AU"/>
        </a:p>
      </dgm:t>
    </dgm:pt>
    <dgm:pt modelId="{810F5802-808F-46C1-AFAE-D3D35FA6A6EA}">
      <dgm:prSet phldrT="[Text]" custScaleX="124137" custScaleY="118216"/>
      <dgm:spPr/>
      <dgm:t>
        <a:bodyPr/>
        <a:lstStyle/>
        <a:p>
          <a:endParaRPr lang="en-AU" dirty="0"/>
        </a:p>
      </dgm:t>
    </dgm:pt>
    <dgm:pt modelId="{7FFA918F-8205-4575-9FFA-6A3D930572F8}" type="parTrans" cxnId="{34E650D2-0B9C-4626-BD16-198E5C5780DA}">
      <dgm:prSet/>
      <dgm:spPr/>
      <dgm:t>
        <a:bodyPr/>
        <a:lstStyle/>
        <a:p>
          <a:endParaRPr lang="en-AU"/>
        </a:p>
      </dgm:t>
    </dgm:pt>
    <dgm:pt modelId="{DBE8F98C-05B9-435C-AF61-CC5828ECB087}" type="sibTrans" cxnId="{34E650D2-0B9C-4626-BD16-198E5C5780DA}">
      <dgm:prSet/>
      <dgm:spPr/>
      <dgm:t>
        <a:bodyPr/>
        <a:lstStyle/>
        <a:p>
          <a:endParaRPr lang="en-AU"/>
        </a:p>
      </dgm:t>
    </dgm:pt>
    <dgm:pt modelId="{FBDE1DFF-D1DF-4089-8692-9B2F2D47C531}">
      <dgm:prSet phldrT="[Text]" custScaleX="124137" custScaleY="118216"/>
      <dgm:spPr/>
      <dgm:t>
        <a:bodyPr/>
        <a:lstStyle/>
        <a:p>
          <a:endParaRPr lang="en-AU" dirty="0"/>
        </a:p>
      </dgm:t>
    </dgm:pt>
    <dgm:pt modelId="{E2298EE7-4C1D-453D-9AB2-9C138E12C054}" type="parTrans" cxnId="{B22121F4-19B9-4C9D-B9DE-AC8490D4C2DB}">
      <dgm:prSet/>
      <dgm:spPr/>
      <dgm:t>
        <a:bodyPr/>
        <a:lstStyle/>
        <a:p>
          <a:endParaRPr lang="en-AU"/>
        </a:p>
      </dgm:t>
    </dgm:pt>
    <dgm:pt modelId="{C2BE21F6-6C14-48CF-B9AD-D53B9863DF75}" type="sibTrans" cxnId="{B22121F4-19B9-4C9D-B9DE-AC8490D4C2DB}">
      <dgm:prSet/>
      <dgm:spPr/>
      <dgm:t>
        <a:bodyPr/>
        <a:lstStyle/>
        <a:p>
          <a:endParaRPr lang="en-AU"/>
        </a:p>
      </dgm:t>
    </dgm:pt>
    <dgm:pt modelId="{890C57BE-6E22-42A5-9503-874806257E19}">
      <dgm:prSet phldrT="[Text]" custT="1"/>
      <dgm:spPr/>
      <dgm:t>
        <a:bodyPr/>
        <a:lstStyle/>
        <a:p>
          <a:pPr>
            <a:lnSpc>
              <a:spcPct val="100000"/>
            </a:lnSpc>
            <a:spcAft>
              <a:spcPts val="0"/>
            </a:spcAft>
          </a:pPr>
          <a:r>
            <a:rPr lang="en-AU" sz="1400" b="1" smtClean="0">
              <a:latin typeface="Arial" pitchFamily="34" charset="0"/>
              <a:ea typeface="Tahoma" pitchFamily="34" charset="0"/>
              <a:cs typeface="Arial" pitchFamily="34" charset="0"/>
            </a:rPr>
            <a:t>Appropriate-ness for candidates</a:t>
          </a:r>
          <a:endParaRPr lang="en-AU" sz="1400" b="1" dirty="0" smtClean="0">
            <a:latin typeface="Arial" pitchFamily="34" charset="0"/>
            <a:ea typeface="Tahoma" pitchFamily="34" charset="0"/>
            <a:cs typeface="Arial" pitchFamily="34" charset="0"/>
          </a:endParaRPr>
        </a:p>
      </dgm:t>
    </dgm:pt>
    <dgm:pt modelId="{BDA2732D-E91F-480E-8D96-84A0F7E45750}" type="parTrans" cxnId="{588B184D-3A09-4269-9E22-5239B8E0DB7A}">
      <dgm:prSet/>
      <dgm:spPr/>
      <dgm:t>
        <a:bodyPr/>
        <a:lstStyle/>
        <a:p>
          <a:endParaRPr lang="en-AU"/>
        </a:p>
      </dgm:t>
    </dgm:pt>
    <dgm:pt modelId="{776FEB8B-9C40-478F-9C5D-AB2EE2C9CD2F}" type="sibTrans" cxnId="{588B184D-3A09-4269-9E22-5239B8E0DB7A}">
      <dgm:prSet/>
      <dgm:spPr/>
      <dgm:t>
        <a:bodyPr/>
        <a:lstStyle/>
        <a:p>
          <a:endParaRPr lang="en-AU"/>
        </a:p>
      </dgm:t>
    </dgm:pt>
    <dgm:pt modelId="{70638175-65E0-48C5-B938-B98E54399EC5}">
      <dgm:prSet phldrT="[Text]" custScaleX="124137" custScaleY="118216"/>
      <dgm:spPr/>
      <dgm:t>
        <a:bodyPr/>
        <a:lstStyle/>
        <a:p>
          <a:endParaRPr lang="en-AU" dirty="0"/>
        </a:p>
      </dgm:t>
    </dgm:pt>
    <dgm:pt modelId="{2E53A571-DF23-430D-B440-85A199327601}" type="parTrans" cxnId="{3D212BBD-989E-40C4-838F-D68D96429042}">
      <dgm:prSet/>
      <dgm:spPr/>
      <dgm:t>
        <a:bodyPr/>
        <a:lstStyle/>
        <a:p>
          <a:endParaRPr lang="en-AU"/>
        </a:p>
      </dgm:t>
    </dgm:pt>
    <dgm:pt modelId="{FE847090-EB4E-4BB8-BCF3-C3467904B00E}" type="sibTrans" cxnId="{3D212BBD-989E-40C4-838F-D68D96429042}">
      <dgm:prSet/>
      <dgm:spPr/>
      <dgm:t>
        <a:bodyPr/>
        <a:lstStyle/>
        <a:p>
          <a:endParaRPr lang="en-AU"/>
        </a:p>
      </dgm:t>
    </dgm:pt>
    <dgm:pt modelId="{8849276C-4F94-492A-AF3E-1277085FBEAB}">
      <dgm:prSet phldrT="[Text]" custScaleX="124137" custScaleY="118216"/>
      <dgm:spPr/>
      <dgm:t>
        <a:bodyPr/>
        <a:lstStyle/>
        <a:p>
          <a:endParaRPr lang="en-AU" dirty="0"/>
        </a:p>
      </dgm:t>
    </dgm:pt>
    <dgm:pt modelId="{0347C750-B159-4139-989F-71BA77332FC8}" type="parTrans" cxnId="{BEFEA694-DD69-49C9-9FAD-F066ED4F3E0E}">
      <dgm:prSet/>
      <dgm:spPr/>
      <dgm:t>
        <a:bodyPr/>
        <a:lstStyle/>
        <a:p>
          <a:endParaRPr lang="en-AU"/>
        </a:p>
      </dgm:t>
    </dgm:pt>
    <dgm:pt modelId="{DD9854E4-A345-4DF7-B196-E8B73858BC55}" type="sibTrans" cxnId="{BEFEA694-DD69-49C9-9FAD-F066ED4F3E0E}">
      <dgm:prSet/>
      <dgm:spPr/>
      <dgm:t>
        <a:bodyPr/>
        <a:lstStyle/>
        <a:p>
          <a:endParaRPr lang="en-AU"/>
        </a:p>
      </dgm:t>
    </dgm:pt>
    <dgm:pt modelId="{239896B1-0898-4912-A7BE-0597BE42DA5F}">
      <dgm:prSet phldrT="[Text]" custT="1"/>
      <dgm:spPr/>
      <dgm:t>
        <a:bodyPr/>
        <a:lstStyle/>
        <a:p>
          <a:r>
            <a:rPr lang="en-AU" sz="1400" b="1" smtClean="0">
              <a:latin typeface="Arial" pitchFamily="34" charset="0"/>
              <a:ea typeface="Tahoma" pitchFamily="34" charset="0"/>
              <a:cs typeface="Arial" pitchFamily="34" charset="0"/>
            </a:rPr>
            <a:t>Capacity for flexibility</a:t>
          </a:r>
          <a:endParaRPr lang="en-AU" sz="1400" b="1" dirty="0" smtClean="0">
            <a:latin typeface="Arial" pitchFamily="34" charset="0"/>
            <a:cs typeface="Arial" pitchFamily="34" charset="0"/>
          </a:endParaRPr>
        </a:p>
      </dgm:t>
    </dgm:pt>
    <dgm:pt modelId="{50A48EE5-E9F2-448C-B581-864B1F3DCA8D}" type="parTrans" cxnId="{A96948CC-4FD1-4384-B5E5-3202826F6A08}">
      <dgm:prSet/>
      <dgm:spPr/>
      <dgm:t>
        <a:bodyPr/>
        <a:lstStyle/>
        <a:p>
          <a:endParaRPr lang="en-AU"/>
        </a:p>
      </dgm:t>
    </dgm:pt>
    <dgm:pt modelId="{D1506E6D-1FFA-4667-8178-915C673EDF76}" type="sibTrans" cxnId="{A96948CC-4FD1-4384-B5E5-3202826F6A08}">
      <dgm:prSet/>
      <dgm:spPr/>
      <dgm:t>
        <a:bodyPr/>
        <a:lstStyle/>
        <a:p>
          <a:endParaRPr lang="en-AU"/>
        </a:p>
      </dgm:t>
    </dgm:pt>
    <dgm:pt modelId="{51CE8208-3574-411A-B371-A7BB13726AAB}" type="pres">
      <dgm:prSet presAssocID="{91C4819B-2783-472C-BEB0-FA7B596C2A13}" presName="Name0" presStyleCnt="0">
        <dgm:presLayoutVars>
          <dgm:chMax val="1"/>
          <dgm:dir/>
          <dgm:animLvl val="ctr"/>
          <dgm:resizeHandles val="exact"/>
        </dgm:presLayoutVars>
      </dgm:prSet>
      <dgm:spPr/>
      <dgm:t>
        <a:bodyPr/>
        <a:lstStyle/>
        <a:p>
          <a:endParaRPr lang="en-AU"/>
        </a:p>
      </dgm:t>
    </dgm:pt>
    <dgm:pt modelId="{3D286E59-6302-431F-BD54-F35E1BA94795}" type="pres">
      <dgm:prSet presAssocID="{0B1C8B36-264F-4E54-9099-13E268BE3FB5}" presName="centerShape" presStyleLbl="node0" presStyleIdx="0" presStyleCnt="1" custScaleX="114672" custScaleY="107140"/>
      <dgm:spPr/>
      <dgm:t>
        <a:bodyPr/>
        <a:lstStyle/>
        <a:p>
          <a:endParaRPr lang="en-AU"/>
        </a:p>
      </dgm:t>
    </dgm:pt>
    <dgm:pt modelId="{3A6AF3FA-9C80-4111-BE5A-848EA4E2781C}" type="pres">
      <dgm:prSet presAssocID="{561A4784-08C2-4130-A7C1-0FB3744BA7A5}" presName="node" presStyleLbl="node1" presStyleIdx="0" presStyleCnt="5" custScaleX="124137" custScaleY="118216">
        <dgm:presLayoutVars>
          <dgm:bulletEnabled val="1"/>
        </dgm:presLayoutVars>
      </dgm:prSet>
      <dgm:spPr/>
      <dgm:t>
        <a:bodyPr/>
        <a:lstStyle/>
        <a:p>
          <a:endParaRPr lang="en-AU"/>
        </a:p>
      </dgm:t>
    </dgm:pt>
    <dgm:pt modelId="{72592BAB-278B-4DA9-8924-232C24D84465}" type="pres">
      <dgm:prSet presAssocID="{561A4784-08C2-4130-A7C1-0FB3744BA7A5}" presName="dummy" presStyleCnt="0"/>
      <dgm:spPr/>
      <dgm:t>
        <a:bodyPr/>
        <a:lstStyle/>
        <a:p>
          <a:endParaRPr lang="en-AU"/>
        </a:p>
      </dgm:t>
    </dgm:pt>
    <dgm:pt modelId="{DC123D8A-1FE4-4333-89E6-F4B6018D2AD0}" type="pres">
      <dgm:prSet presAssocID="{1843C3F7-7716-45E5-B758-DD004CB7481B}" presName="sibTrans" presStyleLbl="sibTrans2D1" presStyleIdx="0" presStyleCnt="5"/>
      <dgm:spPr/>
      <dgm:t>
        <a:bodyPr/>
        <a:lstStyle/>
        <a:p>
          <a:endParaRPr lang="en-AU"/>
        </a:p>
      </dgm:t>
    </dgm:pt>
    <dgm:pt modelId="{6E422B93-CD53-4A7E-915A-F5A8CF1985B0}" type="pres">
      <dgm:prSet presAssocID="{CED3EDB6-1564-48C1-884F-5733C17A38C8}" presName="node" presStyleLbl="node1" presStyleIdx="1" presStyleCnt="5" custScaleX="119569" custScaleY="119659">
        <dgm:presLayoutVars>
          <dgm:bulletEnabled val="1"/>
        </dgm:presLayoutVars>
      </dgm:prSet>
      <dgm:spPr/>
      <dgm:t>
        <a:bodyPr/>
        <a:lstStyle/>
        <a:p>
          <a:endParaRPr lang="en-AU"/>
        </a:p>
      </dgm:t>
    </dgm:pt>
    <dgm:pt modelId="{F6281E2C-8686-40EE-BAEF-7E2852276050}" type="pres">
      <dgm:prSet presAssocID="{CED3EDB6-1564-48C1-884F-5733C17A38C8}" presName="dummy" presStyleCnt="0"/>
      <dgm:spPr/>
      <dgm:t>
        <a:bodyPr/>
        <a:lstStyle/>
        <a:p>
          <a:endParaRPr lang="en-AU"/>
        </a:p>
      </dgm:t>
    </dgm:pt>
    <dgm:pt modelId="{5DBC552E-F53E-4CE9-8AF0-AE3BEA39DA71}" type="pres">
      <dgm:prSet presAssocID="{B3F38FC8-3F6C-4DF9-BABA-78647FE59638}" presName="sibTrans" presStyleLbl="sibTrans2D1" presStyleIdx="1" presStyleCnt="5"/>
      <dgm:spPr/>
      <dgm:t>
        <a:bodyPr/>
        <a:lstStyle/>
        <a:p>
          <a:endParaRPr lang="en-AU"/>
        </a:p>
      </dgm:t>
    </dgm:pt>
    <dgm:pt modelId="{A6924B6A-F311-4471-8C51-90A1E4BCB8B7}" type="pres">
      <dgm:prSet presAssocID="{D43216FB-E47A-4BAE-98B9-BE034F2C62DF}" presName="node" presStyleLbl="node1" presStyleIdx="2" presStyleCnt="5" custScaleX="119297" custScaleY="119659">
        <dgm:presLayoutVars>
          <dgm:bulletEnabled val="1"/>
        </dgm:presLayoutVars>
      </dgm:prSet>
      <dgm:spPr/>
      <dgm:t>
        <a:bodyPr/>
        <a:lstStyle/>
        <a:p>
          <a:endParaRPr lang="en-AU"/>
        </a:p>
      </dgm:t>
    </dgm:pt>
    <dgm:pt modelId="{EF588DE6-CE60-455E-BF0B-1DADB230CA98}" type="pres">
      <dgm:prSet presAssocID="{D43216FB-E47A-4BAE-98B9-BE034F2C62DF}" presName="dummy" presStyleCnt="0"/>
      <dgm:spPr/>
      <dgm:t>
        <a:bodyPr/>
        <a:lstStyle/>
        <a:p>
          <a:endParaRPr lang="en-AU"/>
        </a:p>
      </dgm:t>
    </dgm:pt>
    <dgm:pt modelId="{F3B75EB3-F16D-47F6-AD07-9A6DDC12277A}" type="pres">
      <dgm:prSet presAssocID="{74111A9E-641F-433B-B2E3-ADC87F7C42E5}" presName="sibTrans" presStyleLbl="sibTrans2D1" presStyleIdx="2" presStyleCnt="5"/>
      <dgm:spPr/>
      <dgm:t>
        <a:bodyPr/>
        <a:lstStyle/>
        <a:p>
          <a:endParaRPr lang="en-AU"/>
        </a:p>
      </dgm:t>
    </dgm:pt>
    <dgm:pt modelId="{B90C35BE-776F-4534-BACF-79E8FEBDDACD}" type="pres">
      <dgm:prSet presAssocID="{239896B1-0898-4912-A7BE-0597BE42DA5F}" presName="node" presStyleLbl="node1" presStyleIdx="3" presStyleCnt="5" custScaleX="124137" custScaleY="118216">
        <dgm:presLayoutVars>
          <dgm:bulletEnabled val="1"/>
        </dgm:presLayoutVars>
      </dgm:prSet>
      <dgm:spPr/>
      <dgm:t>
        <a:bodyPr/>
        <a:lstStyle/>
        <a:p>
          <a:endParaRPr lang="en-AU"/>
        </a:p>
      </dgm:t>
    </dgm:pt>
    <dgm:pt modelId="{592E73F7-2F03-4D9C-B459-A6D50387B836}" type="pres">
      <dgm:prSet presAssocID="{239896B1-0898-4912-A7BE-0597BE42DA5F}" presName="dummy" presStyleCnt="0"/>
      <dgm:spPr/>
      <dgm:t>
        <a:bodyPr/>
        <a:lstStyle/>
        <a:p>
          <a:endParaRPr lang="en-AU"/>
        </a:p>
      </dgm:t>
    </dgm:pt>
    <dgm:pt modelId="{A3C8B7F9-E58F-4A16-830B-69A2CAEE986F}" type="pres">
      <dgm:prSet presAssocID="{D1506E6D-1FFA-4667-8178-915C673EDF76}" presName="sibTrans" presStyleLbl="sibTrans2D1" presStyleIdx="3" presStyleCnt="5"/>
      <dgm:spPr/>
      <dgm:t>
        <a:bodyPr/>
        <a:lstStyle/>
        <a:p>
          <a:endParaRPr lang="en-AU"/>
        </a:p>
      </dgm:t>
    </dgm:pt>
    <dgm:pt modelId="{C0A829DD-EEEF-4984-9372-3555D47D7F06}" type="pres">
      <dgm:prSet presAssocID="{890C57BE-6E22-42A5-9503-874806257E19}" presName="node" presStyleLbl="node1" presStyleIdx="4" presStyleCnt="5" custScaleX="124137" custScaleY="118216">
        <dgm:presLayoutVars>
          <dgm:bulletEnabled val="1"/>
        </dgm:presLayoutVars>
      </dgm:prSet>
      <dgm:spPr/>
      <dgm:t>
        <a:bodyPr/>
        <a:lstStyle/>
        <a:p>
          <a:endParaRPr lang="en-AU"/>
        </a:p>
      </dgm:t>
    </dgm:pt>
    <dgm:pt modelId="{A9753749-B593-4192-A32D-7FD49AEB3994}" type="pres">
      <dgm:prSet presAssocID="{890C57BE-6E22-42A5-9503-874806257E19}" presName="dummy" presStyleCnt="0"/>
      <dgm:spPr/>
      <dgm:t>
        <a:bodyPr/>
        <a:lstStyle/>
        <a:p>
          <a:endParaRPr lang="en-AU"/>
        </a:p>
      </dgm:t>
    </dgm:pt>
    <dgm:pt modelId="{604E98B4-F1E3-4DCA-A04E-9FC67DFEE8FC}" type="pres">
      <dgm:prSet presAssocID="{776FEB8B-9C40-478F-9C5D-AB2EE2C9CD2F}" presName="sibTrans" presStyleLbl="sibTrans2D1" presStyleIdx="4" presStyleCnt="5"/>
      <dgm:spPr/>
      <dgm:t>
        <a:bodyPr/>
        <a:lstStyle/>
        <a:p>
          <a:endParaRPr lang="en-AU"/>
        </a:p>
      </dgm:t>
    </dgm:pt>
  </dgm:ptLst>
  <dgm:cxnLst>
    <dgm:cxn modelId="{BEFEA694-DD69-49C9-9FAD-F066ED4F3E0E}" srcId="{91C4819B-2783-472C-BEB0-FA7B596C2A13}" destId="{8849276C-4F94-492A-AF3E-1277085FBEAB}" srcOrd="7" destOrd="0" parTransId="{0347C750-B159-4139-989F-71BA77332FC8}" sibTransId="{DD9854E4-A345-4DF7-B196-E8B73858BC55}"/>
    <dgm:cxn modelId="{3F0E1EA6-8086-41BC-9D9D-68BA1F389C6E}" srcId="{0B1C8B36-264F-4E54-9099-13E268BE3FB5}" destId="{561A4784-08C2-4130-A7C1-0FB3744BA7A5}" srcOrd="0" destOrd="0" parTransId="{AEB54668-95E1-42EB-9302-66E043C43A66}" sibTransId="{1843C3F7-7716-45E5-B758-DD004CB7481B}"/>
    <dgm:cxn modelId="{6CE90D5A-AFE6-46FC-B45B-2899DCE2AE39}" type="presOf" srcId="{0B1C8B36-264F-4E54-9099-13E268BE3FB5}" destId="{3D286E59-6302-431F-BD54-F35E1BA94795}" srcOrd="0" destOrd="0" presId="urn:microsoft.com/office/officeart/2005/8/layout/radial6"/>
    <dgm:cxn modelId="{B22121F4-19B9-4C9D-B9DE-AC8490D4C2DB}" srcId="{91C4819B-2783-472C-BEB0-FA7B596C2A13}" destId="{FBDE1DFF-D1DF-4089-8692-9B2F2D47C531}" srcOrd="5" destOrd="0" parTransId="{E2298EE7-4C1D-453D-9AB2-9C138E12C054}" sibTransId="{C2BE21F6-6C14-48CF-B9AD-D53B9863DF75}"/>
    <dgm:cxn modelId="{3D212BBD-989E-40C4-838F-D68D96429042}" srcId="{91C4819B-2783-472C-BEB0-FA7B596C2A13}" destId="{70638175-65E0-48C5-B938-B98E54399EC5}" srcOrd="6" destOrd="0" parTransId="{2E53A571-DF23-430D-B440-85A199327601}" sibTransId="{FE847090-EB4E-4BB8-BCF3-C3467904B00E}"/>
    <dgm:cxn modelId="{54B7857E-4BD2-4A18-909C-27C180853ED3}" type="presOf" srcId="{239896B1-0898-4912-A7BE-0597BE42DA5F}" destId="{B90C35BE-776F-4534-BACF-79E8FEBDDACD}" srcOrd="0" destOrd="0" presId="urn:microsoft.com/office/officeart/2005/8/layout/radial6"/>
    <dgm:cxn modelId="{588B184D-3A09-4269-9E22-5239B8E0DB7A}" srcId="{0B1C8B36-264F-4E54-9099-13E268BE3FB5}" destId="{890C57BE-6E22-42A5-9503-874806257E19}" srcOrd="4" destOrd="0" parTransId="{BDA2732D-E91F-480E-8D96-84A0F7E45750}" sibTransId="{776FEB8B-9C40-478F-9C5D-AB2EE2C9CD2F}"/>
    <dgm:cxn modelId="{0E4E9D7D-94EE-4318-81C1-86DFB721C4EF}" srcId="{91C4819B-2783-472C-BEB0-FA7B596C2A13}" destId="{5B7ACA9C-ECF5-4553-93E9-89BF154E084A}" srcOrd="1" destOrd="0" parTransId="{E28226DC-240A-4BCC-BEBB-C11DDFFF5FF3}" sibTransId="{41DD6F60-54E0-45C1-BFA2-9787A47E69F5}"/>
    <dgm:cxn modelId="{C3CCDEFD-E632-4028-998F-9D13FEFEAF57}" type="presOf" srcId="{D1506E6D-1FFA-4667-8178-915C673EDF76}" destId="{A3C8B7F9-E58F-4A16-830B-69A2CAEE986F}" srcOrd="0" destOrd="0" presId="urn:microsoft.com/office/officeart/2005/8/layout/radial6"/>
    <dgm:cxn modelId="{248E106B-E7E3-4413-826D-24B01D54CCA1}" srcId="{91C4819B-2783-472C-BEB0-FA7B596C2A13}" destId="{C1A09F6A-743B-4829-B9AB-FD179D723641}" srcOrd="3" destOrd="0" parTransId="{82F4752A-9B5F-4B56-A6C5-4B4EAE0C96E3}" sibTransId="{26148291-E97E-4195-A197-B84E09374B98}"/>
    <dgm:cxn modelId="{B7EE1C6B-C223-4C72-AC9D-00E738E529BF}" type="presOf" srcId="{91C4819B-2783-472C-BEB0-FA7B596C2A13}" destId="{51CE8208-3574-411A-B371-A7BB13726AAB}" srcOrd="0" destOrd="0" presId="urn:microsoft.com/office/officeart/2005/8/layout/radial6"/>
    <dgm:cxn modelId="{403E5DCC-FA34-422A-97FC-B1F6BB82231C}" type="presOf" srcId="{74111A9E-641F-433B-B2E3-ADC87F7C42E5}" destId="{F3B75EB3-F16D-47F6-AD07-9A6DDC12277A}" srcOrd="0" destOrd="0" presId="urn:microsoft.com/office/officeart/2005/8/layout/radial6"/>
    <dgm:cxn modelId="{7673467C-BFBC-4615-BF0C-607608A1B5B5}" srcId="{0B1C8B36-264F-4E54-9099-13E268BE3FB5}" destId="{CED3EDB6-1564-48C1-884F-5733C17A38C8}" srcOrd="1" destOrd="0" parTransId="{3A0CC42B-DF86-4074-929D-CF4887107595}" sibTransId="{B3F38FC8-3F6C-4DF9-BABA-78647FE59638}"/>
    <dgm:cxn modelId="{5860F58B-E195-413E-A85B-632244FB8389}" type="presOf" srcId="{D43216FB-E47A-4BAE-98B9-BE034F2C62DF}" destId="{A6924B6A-F311-4471-8C51-90A1E4BCB8B7}" srcOrd="0" destOrd="0" presId="urn:microsoft.com/office/officeart/2005/8/layout/radial6"/>
    <dgm:cxn modelId="{99691103-E1B4-4C34-9453-08F6CB20527D}" srcId="{91C4819B-2783-472C-BEB0-FA7B596C2A13}" destId="{0B1C8B36-264F-4E54-9099-13E268BE3FB5}" srcOrd="0" destOrd="0" parTransId="{2B23B784-18F9-4C8A-A9C1-B7557053CA16}" sibTransId="{DF61F7AA-76BB-448F-9F91-769105A89FC3}"/>
    <dgm:cxn modelId="{3F565868-6D0E-48DA-80F4-F9CA875FC14F}" type="presOf" srcId="{561A4784-08C2-4130-A7C1-0FB3744BA7A5}" destId="{3A6AF3FA-9C80-4111-BE5A-848EA4E2781C}" srcOrd="0" destOrd="0" presId="urn:microsoft.com/office/officeart/2005/8/layout/radial6"/>
    <dgm:cxn modelId="{62DB8A7F-D369-45C7-AE02-ECB2049224AE}" srcId="{91C4819B-2783-472C-BEB0-FA7B596C2A13}" destId="{57F806CA-3BF3-4F1C-9EEA-D1A0BC5DF427}" srcOrd="2" destOrd="0" parTransId="{3F55004B-52C8-4AEB-B9DC-F258FB6D4B2E}" sibTransId="{9A4A5378-08EB-4172-A931-DC095F452664}"/>
    <dgm:cxn modelId="{A96948CC-4FD1-4384-B5E5-3202826F6A08}" srcId="{0B1C8B36-264F-4E54-9099-13E268BE3FB5}" destId="{239896B1-0898-4912-A7BE-0597BE42DA5F}" srcOrd="3" destOrd="0" parTransId="{50A48EE5-E9F2-448C-B581-864B1F3DCA8D}" sibTransId="{D1506E6D-1FFA-4667-8178-915C673EDF76}"/>
    <dgm:cxn modelId="{A381AB58-E1BA-4942-981C-3EE02A9E51CB}" type="presOf" srcId="{1843C3F7-7716-45E5-B758-DD004CB7481B}" destId="{DC123D8A-1FE4-4333-89E6-F4B6018D2AD0}" srcOrd="0" destOrd="0" presId="urn:microsoft.com/office/officeart/2005/8/layout/radial6"/>
    <dgm:cxn modelId="{1EF79916-A308-4C24-B22A-4E0B08420D24}" type="presOf" srcId="{890C57BE-6E22-42A5-9503-874806257E19}" destId="{C0A829DD-EEEF-4984-9372-3555D47D7F06}" srcOrd="0" destOrd="0" presId="urn:microsoft.com/office/officeart/2005/8/layout/radial6"/>
    <dgm:cxn modelId="{71A5F24D-7AE8-4173-8FC8-A6686B745B53}" type="presOf" srcId="{B3F38FC8-3F6C-4DF9-BABA-78647FE59638}" destId="{5DBC552E-F53E-4CE9-8AF0-AE3BEA39DA71}" srcOrd="0" destOrd="0" presId="urn:microsoft.com/office/officeart/2005/8/layout/radial6"/>
    <dgm:cxn modelId="{E5F671D1-7905-4052-8AF3-473FD8265D65}" srcId="{0B1C8B36-264F-4E54-9099-13E268BE3FB5}" destId="{D43216FB-E47A-4BAE-98B9-BE034F2C62DF}" srcOrd="2" destOrd="0" parTransId="{48F67361-5321-4B0F-958E-B8DF537A842B}" sibTransId="{74111A9E-641F-433B-B2E3-ADC87F7C42E5}"/>
    <dgm:cxn modelId="{34E650D2-0B9C-4626-BD16-198E5C5780DA}" srcId="{91C4819B-2783-472C-BEB0-FA7B596C2A13}" destId="{810F5802-808F-46C1-AFAE-D3D35FA6A6EA}" srcOrd="4" destOrd="0" parTransId="{7FFA918F-8205-4575-9FFA-6A3D930572F8}" sibTransId="{DBE8F98C-05B9-435C-AF61-CC5828ECB087}"/>
    <dgm:cxn modelId="{8C0006B5-CA33-42E4-834C-522DBA9AFC9F}" type="presOf" srcId="{CED3EDB6-1564-48C1-884F-5733C17A38C8}" destId="{6E422B93-CD53-4A7E-915A-F5A8CF1985B0}" srcOrd="0" destOrd="0" presId="urn:microsoft.com/office/officeart/2005/8/layout/radial6"/>
    <dgm:cxn modelId="{6C1DC5EC-45EF-4720-844C-311072514961}" type="presOf" srcId="{776FEB8B-9C40-478F-9C5D-AB2EE2C9CD2F}" destId="{604E98B4-F1E3-4DCA-A04E-9FC67DFEE8FC}" srcOrd="0" destOrd="0" presId="urn:microsoft.com/office/officeart/2005/8/layout/radial6"/>
    <dgm:cxn modelId="{F6646F80-D50A-40C8-8331-AF14EBBFB233}" type="presParOf" srcId="{51CE8208-3574-411A-B371-A7BB13726AAB}" destId="{3D286E59-6302-431F-BD54-F35E1BA94795}" srcOrd="0" destOrd="0" presId="urn:microsoft.com/office/officeart/2005/8/layout/radial6"/>
    <dgm:cxn modelId="{39130264-D7AB-4FA5-AA7A-885F7F959C1C}" type="presParOf" srcId="{51CE8208-3574-411A-B371-A7BB13726AAB}" destId="{3A6AF3FA-9C80-4111-BE5A-848EA4E2781C}" srcOrd="1" destOrd="0" presId="urn:microsoft.com/office/officeart/2005/8/layout/radial6"/>
    <dgm:cxn modelId="{425DC9F1-74F2-45D5-B0AE-4F280C3965FE}" type="presParOf" srcId="{51CE8208-3574-411A-B371-A7BB13726AAB}" destId="{72592BAB-278B-4DA9-8924-232C24D84465}" srcOrd="2" destOrd="0" presId="urn:microsoft.com/office/officeart/2005/8/layout/radial6"/>
    <dgm:cxn modelId="{98852588-B6EB-49BA-9B47-EB5F3AA7ABE0}" type="presParOf" srcId="{51CE8208-3574-411A-B371-A7BB13726AAB}" destId="{DC123D8A-1FE4-4333-89E6-F4B6018D2AD0}" srcOrd="3" destOrd="0" presId="urn:microsoft.com/office/officeart/2005/8/layout/radial6"/>
    <dgm:cxn modelId="{4EFA1F75-A4D7-44FF-8C31-2B127D6DE038}" type="presParOf" srcId="{51CE8208-3574-411A-B371-A7BB13726AAB}" destId="{6E422B93-CD53-4A7E-915A-F5A8CF1985B0}" srcOrd="4" destOrd="0" presId="urn:microsoft.com/office/officeart/2005/8/layout/radial6"/>
    <dgm:cxn modelId="{A27DE663-02E0-472B-938D-E63AFF21381F}" type="presParOf" srcId="{51CE8208-3574-411A-B371-A7BB13726AAB}" destId="{F6281E2C-8686-40EE-BAEF-7E2852276050}" srcOrd="5" destOrd="0" presId="urn:microsoft.com/office/officeart/2005/8/layout/radial6"/>
    <dgm:cxn modelId="{1D05DBC3-BDBE-4301-99E7-6BEC2EFD46D7}" type="presParOf" srcId="{51CE8208-3574-411A-B371-A7BB13726AAB}" destId="{5DBC552E-F53E-4CE9-8AF0-AE3BEA39DA71}" srcOrd="6" destOrd="0" presId="urn:microsoft.com/office/officeart/2005/8/layout/radial6"/>
    <dgm:cxn modelId="{771AE1E1-3B0A-4B03-AD2B-5538A5740EF1}" type="presParOf" srcId="{51CE8208-3574-411A-B371-A7BB13726AAB}" destId="{A6924B6A-F311-4471-8C51-90A1E4BCB8B7}" srcOrd="7" destOrd="0" presId="urn:microsoft.com/office/officeart/2005/8/layout/radial6"/>
    <dgm:cxn modelId="{78ABE179-5256-4DA0-99DE-0A256AC0BFBD}" type="presParOf" srcId="{51CE8208-3574-411A-B371-A7BB13726AAB}" destId="{EF588DE6-CE60-455E-BF0B-1DADB230CA98}" srcOrd="8" destOrd="0" presId="urn:microsoft.com/office/officeart/2005/8/layout/radial6"/>
    <dgm:cxn modelId="{642EADC3-A74E-4386-8511-D60877248859}" type="presParOf" srcId="{51CE8208-3574-411A-B371-A7BB13726AAB}" destId="{F3B75EB3-F16D-47F6-AD07-9A6DDC12277A}" srcOrd="9" destOrd="0" presId="urn:microsoft.com/office/officeart/2005/8/layout/radial6"/>
    <dgm:cxn modelId="{35745363-A5DA-49C8-A17B-85D936FCA6F3}" type="presParOf" srcId="{51CE8208-3574-411A-B371-A7BB13726AAB}" destId="{B90C35BE-776F-4534-BACF-79E8FEBDDACD}" srcOrd="10" destOrd="0" presId="urn:microsoft.com/office/officeart/2005/8/layout/radial6"/>
    <dgm:cxn modelId="{69F74DCC-F74E-4389-8EC8-AC853B208C97}" type="presParOf" srcId="{51CE8208-3574-411A-B371-A7BB13726AAB}" destId="{592E73F7-2F03-4D9C-B459-A6D50387B836}" srcOrd="11" destOrd="0" presId="urn:microsoft.com/office/officeart/2005/8/layout/radial6"/>
    <dgm:cxn modelId="{C77A9F04-1D59-4512-AA83-8097F27119BD}" type="presParOf" srcId="{51CE8208-3574-411A-B371-A7BB13726AAB}" destId="{A3C8B7F9-E58F-4A16-830B-69A2CAEE986F}" srcOrd="12" destOrd="0" presId="urn:microsoft.com/office/officeart/2005/8/layout/radial6"/>
    <dgm:cxn modelId="{F83A0AB8-8529-4D9B-BA89-2016C247515F}" type="presParOf" srcId="{51CE8208-3574-411A-B371-A7BB13726AAB}" destId="{C0A829DD-EEEF-4984-9372-3555D47D7F06}" srcOrd="13" destOrd="0" presId="urn:microsoft.com/office/officeart/2005/8/layout/radial6"/>
    <dgm:cxn modelId="{300D3826-C7E3-4342-9B26-AA4B4929C4C1}" type="presParOf" srcId="{51CE8208-3574-411A-B371-A7BB13726AAB}" destId="{A9753749-B593-4192-A32D-7FD49AEB3994}" srcOrd="14" destOrd="0" presId="urn:microsoft.com/office/officeart/2005/8/layout/radial6"/>
    <dgm:cxn modelId="{9B897957-8C75-459D-AEAB-B9D75A779A0C}" type="presParOf" srcId="{51CE8208-3574-411A-B371-A7BB13726AAB}" destId="{604E98B4-F1E3-4DCA-A04E-9FC67DFEE8FC}" srcOrd="15" destOrd="0" presId="urn:microsoft.com/office/officeart/2005/8/layout/radial6"/>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CC050E-0D83-4788-BEF6-FF0E3D08A87C}">
      <dsp:nvSpPr>
        <dsp:cNvPr id="0" name=""/>
        <dsp:cNvSpPr/>
      </dsp:nvSpPr>
      <dsp:spPr>
        <a:xfrm>
          <a:off x="0" y="761113"/>
          <a:ext cx="7776864" cy="40774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AU" sz="1700" kern="1200" dirty="0" smtClean="0">
              <a:latin typeface="Tahoma" pitchFamily="34" charset="0"/>
              <a:ea typeface="Tahoma" pitchFamily="34" charset="0"/>
              <a:cs typeface="Tahoma" pitchFamily="34" charset="0"/>
              <a:hlinkClick xmlns:r="http://schemas.openxmlformats.org/officeDocument/2006/relationships" r:id="rId1"/>
            </a:rPr>
            <a:t>Providing Evidence of TAE Currency</a:t>
          </a:r>
          <a:endParaRPr lang="en-AU" sz="1700" kern="1200" dirty="0">
            <a:latin typeface="Tahoma" pitchFamily="34" charset="0"/>
            <a:ea typeface="Tahoma" pitchFamily="34" charset="0"/>
            <a:cs typeface="Tahoma" pitchFamily="34" charset="0"/>
          </a:endParaRPr>
        </a:p>
      </dsp:txBody>
      <dsp:txXfrm>
        <a:off x="19904" y="781017"/>
        <a:ext cx="7737056" cy="367937"/>
      </dsp:txXfrm>
    </dsp:sp>
    <dsp:sp modelId="{B70C35CE-0865-4F12-A6F7-A492C1348F6C}">
      <dsp:nvSpPr>
        <dsp:cNvPr id="0" name=""/>
        <dsp:cNvSpPr/>
      </dsp:nvSpPr>
      <dsp:spPr>
        <a:xfrm>
          <a:off x="0" y="1168858"/>
          <a:ext cx="7776864" cy="281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6915"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AU" sz="1300" kern="1200" dirty="0" smtClean="0">
              <a:latin typeface="Tahoma" pitchFamily="34" charset="0"/>
              <a:ea typeface="Tahoma" pitchFamily="34" charset="0"/>
              <a:cs typeface="Tahoma" pitchFamily="34" charset="0"/>
            </a:rPr>
            <a:t>June - July</a:t>
          </a:r>
          <a:endParaRPr lang="en-AU" sz="1300" kern="1200" dirty="0">
            <a:latin typeface="Tahoma" pitchFamily="34" charset="0"/>
            <a:ea typeface="Tahoma" pitchFamily="34" charset="0"/>
            <a:cs typeface="Tahoma" pitchFamily="34" charset="0"/>
          </a:endParaRPr>
        </a:p>
      </dsp:txBody>
      <dsp:txXfrm>
        <a:off x="0" y="1168858"/>
        <a:ext cx="7776864" cy="281520"/>
      </dsp:txXfrm>
    </dsp:sp>
    <dsp:sp modelId="{090DC220-D761-48C7-8397-8D9D7FB2346B}">
      <dsp:nvSpPr>
        <dsp:cNvPr id="0" name=""/>
        <dsp:cNvSpPr/>
      </dsp:nvSpPr>
      <dsp:spPr>
        <a:xfrm>
          <a:off x="0" y="1450378"/>
          <a:ext cx="7776864" cy="40774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AU" sz="1700" kern="1200" dirty="0" smtClean="0">
              <a:latin typeface="Tahoma" pitchFamily="34" charset="0"/>
              <a:ea typeface="Tahoma" pitchFamily="34" charset="0"/>
              <a:cs typeface="Tahoma" pitchFamily="34" charset="0"/>
              <a:hlinkClick xmlns:r="http://schemas.openxmlformats.org/officeDocument/2006/relationships" r:id="rId2"/>
            </a:rPr>
            <a:t>Systematic Validation of Assessment: This is your conscience speaking</a:t>
          </a:r>
          <a:endParaRPr lang="en-AU" sz="1700" kern="1200" dirty="0">
            <a:latin typeface="Tahoma" pitchFamily="34" charset="0"/>
            <a:ea typeface="Tahoma" pitchFamily="34" charset="0"/>
            <a:cs typeface="Tahoma" pitchFamily="34" charset="0"/>
          </a:endParaRPr>
        </a:p>
      </dsp:txBody>
      <dsp:txXfrm>
        <a:off x="19904" y="1470282"/>
        <a:ext cx="7737056" cy="367937"/>
      </dsp:txXfrm>
    </dsp:sp>
    <dsp:sp modelId="{34563AED-C69F-4AD3-BBE5-EF8FD52D1D54}">
      <dsp:nvSpPr>
        <dsp:cNvPr id="0" name=""/>
        <dsp:cNvSpPr/>
      </dsp:nvSpPr>
      <dsp:spPr>
        <a:xfrm>
          <a:off x="0" y="1858123"/>
          <a:ext cx="7776864" cy="281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6915"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AU" sz="1300" kern="1200" dirty="0" smtClean="0">
              <a:latin typeface="Tahoma" pitchFamily="34" charset="0"/>
              <a:ea typeface="Tahoma" pitchFamily="34" charset="0"/>
              <a:cs typeface="Tahoma" pitchFamily="34" charset="0"/>
            </a:rPr>
            <a:t>16 June 2017</a:t>
          </a:r>
          <a:endParaRPr lang="en-AU" sz="1300" kern="1200" dirty="0">
            <a:latin typeface="Tahoma" pitchFamily="34" charset="0"/>
            <a:ea typeface="Tahoma" pitchFamily="34" charset="0"/>
            <a:cs typeface="Tahoma" pitchFamily="34" charset="0"/>
          </a:endParaRPr>
        </a:p>
      </dsp:txBody>
      <dsp:txXfrm>
        <a:off x="0" y="1858123"/>
        <a:ext cx="7776864" cy="281520"/>
      </dsp:txXfrm>
    </dsp:sp>
    <dsp:sp modelId="{4C1882FF-E8E6-4990-921B-CF395E8689CC}">
      <dsp:nvSpPr>
        <dsp:cNvPr id="0" name=""/>
        <dsp:cNvSpPr/>
      </dsp:nvSpPr>
      <dsp:spPr>
        <a:xfrm>
          <a:off x="0" y="2139643"/>
          <a:ext cx="7776864" cy="40774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AU" sz="1700" kern="1200" dirty="0" smtClean="0">
              <a:latin typeface="Tahoma" pitchFamily="34" charset="0"/>
              <a:ea typeface="Tahoma" pitchFamily="34" charset="0"/>
              <a:cs typeface="Tahoma" pitchFamily="34" charset="0"/>
              <a:hlinkClick xmlns:r="http://schemas.openxmlformats.org/officeDocument/2006/relationships" r:id="rId3"/>
            </a:rPr>
            <a:t>June Members Lunch Box</a:t>
          </a:r>
          <a:endParaRPr lang="en-AU" sz="1700" kern="1200" dirty="0">
            <a:latin typeface="Tahoma" pitchFamily="34" charset="0"/>
            <a:ea typeface="Tahoma" pitchFamily="34" charset="0"/>
            <a:cs typeface="Tahoma" pitchFamily="34" charset="0"/>
          </a:endParaRPr>
        </a:p>
      </dsp:txBody>
      <dsp:txXfrm>
        <a:off x="19904" y="2159547"/>
        <a:ext cx="7737056" cy="367937"/>
      </dsp:txXfrm>
    </dsp:sp>
    <dsp:sp modelId="{9A6B1EB5-A870-4F69-8460-9C43EA73994C}">
      <dsp:nvSpPr>
        <dsp:cNvPr id="0" name=""/>
        <dsp:cNvSpPr/>
      </dsp:nvSpPr>
      <dsp:spPr>
        <a:xfrm>
          <a:off x="0" y="2547388"/>
          <a:ext cx="7776864" cy="281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6915"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AU" sz="1300" kern="1200" dirty="0" smtClean="0">
              <a:latin typeface="Tahoma" pitchFamily="34" charset="0"/>
              <a:ea typeface="Tahoma" pitchFamily="34" charset="0"/>
              <a:cs typeface="Tahoma" pitchFamily="34" charset="0"/>
            </a:rPr>
            <a:t>19 June 2017</a:t>
          </a:r>
          <a:endParaRPr lang="en-AU" sz="1300" kern="1200" dirty="0">
            <a:latin typeface="Tahoma" pitchFamily="34" charset="0"/>
            <a:ea typeface="Tahoma" pitchFamily="34" charset="0"/>
            <a:cs typeface="Tahoma" pitchFamily="34" charset="0"/>
          </a:endParaRPr>
        </a:p>
      </dsp:txBody>
      <dsp:txXfrm>
        <a:off x="0" y="2547388"/>
        <a:ext cx="7776864" cy="281520"/>
      </dsp:txXfrm>
    </dsp:sp>
    <dsp:sp modelId="{8D4D9179-E08D-4F92-8ABE-C9D4DB1A0C68}">
      <dsp:nvSpPr>
        <dsp:cNvPr id="0" name=""/>
        <dsp:cNvSpPr/>
      </dsp:nvSpPr>
      <dsp:spPr>
        <a:xfrm>
          <a:off x="0" y="2828908"/>
          <a:ext cx="7776864" cy="40774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AU" sz="1700" kern="1200" dirty="0" smtClean="0">
              <a:latin typeface="Tahoma" pitchFamily="34" charset="0"/>
              <a:ea typeface="Tahoma" pitchFamily="34" charset="0"/>
              <a:cs typeface="Tahoma" pitchFamily="34" charset="0"/>
              <a:hlinkClick xmlns:r="http://schemas.openxmlformats.org/officeDocument/2006/relationships" r:id="rId4"/>
            </a:rPr>
            <a:t>Reviewing your Certificates and Statements of Attainment</a:t>
          </a:r>
          <a:endParaRPr lang="en-AU" sz="1700" kern="1200" dirty="0" smtClean="0">
            <a:latin typeface="Tahoma" pitchFamily="34" charset="0"/>
            <a:ea typeface="Tahoma" pitchFamily="34" charset="0"/>
            <a:cs typeface="Tahoma" pitchFamily="34" charset="0"/>
          </a:endParaRPr>
        </a:p>
      </dsp:txBody>
      <dsp:txXfrm>
        <a:off x="19904" y="2848812"/>
        <a:ext cx="7737056" cy="367937"/>
      </dsp:txXfrm>
    </dsp:sp>
    <dsp:sp modelId="{B004EFD2-3C97-4E98-8FA0-09E69817D1FB}">
      <dsp:nvSpPr>
        <dsp:cNvPr id="0" name=""/>
        <dsp:cNvSpPr/>
      </dsp:nvSpPr>
      <dsp:spPr>
        <a:xfrm>
          <a:off x="0" y="3236653"/>
          <a:ext cx="7776864" cy="281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6915"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AU" sz="1300" kern="1200" dirty="0" smtClean="0">
              <a:latin typeface="Tahoma" pitchFamily="34" charset="0"/>
              <a:ea typeface="Tahoma" pitchFamily="34" charset="0"/>
              <a:cs typeface="Tahoma" pitchFamily="34" charset="0"/>
            </a:rPr>
            <a:t>21 June 2017</a:t>
          </a:r>
          <a:endParaRPr lang="en-AU" sz="1300" kern="1200" dirty="0" smtClean="0">
            <a:latin typeface="Tahoma" pitchFamily="34" charset="0"/>
            <a:ea typeface="Tahoma" pitchFamily="34" charset="0"/>
            <a:cs typeface="Tahoma" pitchFamily="34" charset="0"/>
          </a:endParaRPr>
        </a:p>
      </dsp:txBody>
      <dsp:txXfrm>
        <a:off x="0" y="3236653"/>
        <a:ext cx="7776864" cy="281520"/>
      </dsp:txXfrm>
    </dsp:sp>
    <dsp:sp modelId="{4E41BFE6-E412-47C2-A3B0-4ABD4DC911A6}">
      <dsp:nvSpPr>
        <dsp:cNvPr id="0" name=""/>
        <dsp:cNvSpPr/>
      </dsp:nvSpPr>
      <dsp:spPr>
        <a:xfrm>
          <a:off x="0" y="3518173"/>
          <a:ext cx="7776864" cy="407745"/>
        </a:xfrm>
        <a:prstGeom prst="roundRect">
          <a:avLst/>
        </a:prstGeom>
        <a:solidFill>
          <a:srgbClr val="00ADE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AU" sz="1700" kern="1200" dirty="0" smtClean="0">
              <a:latin typeface="Tahoma" pitchFamily="34" charset="0"/>
              <a:ea typeface="Tahoma" pitchFamily="34" charset="0"/>
              <a:cs typeface="Tahoma" pitchFamily="34" charset="0"/>
              <a:hlinkClick xmlns:r="http://schemas.openxmlformats.org/officeDocument/2006/relationships" r:id="rId5"/>
            </a:rPr>
            <a:t>Documenting the Volume of Learning in the Training and Assessment Strategy</a:t>
          </a:r>
          <a:endParaRPr lang="en-AU" sz="1700" kern="1200" dirty="0" smtClean="0">
            <a:latin typeface="Tahoma" pitchFamily="34" charset="0"/>
            <a:ea typeface="Tahoma" pitchFamily="34" charset="0"/>
            <a:cs typeface="Tahoma" pitchFamily="34" charset="0"/>
          </a:endParaRPr>
        </a:p>
      </dsp:txBody>
      <dsp:txXfrm>
        <a:off x="19904" y="3538077"/>
        <a:ext cx="7737056" cy="367937"/>
      </dsp:txXfrm>
    </dsp:sp>
    <dsp:sp modelId="{A2573828-B59D-4924-9332-CF730D219130}">
      <dsp:nvSpPr>
        <dsp:cNvPr id="0" name=""/>
        <dsp:cNvSpPr/>
      </dsp:nvSpPr>
      <dsp:spPr>
        <a:xfrm>
          <a:off x="0" y="3925918"/>
          <a:ext cx="7776864" cy="281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6915"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AU" sz="1300" kern="1200" dirty="0" smtClean="0">
              <a:latin typeface="Tahoma" pitchFamily="34" charset="0"/>
              <a:ea typeface="Tahoma" pitchFamily="34" charset="0"/>
              <a:cs typeface="Tahoma" pitchFamily="34" charset="0"/>
            </a:rPr>
            <a:t>5 July 2017</a:t>
          </a:r>
          <a:endParaRPr lang="en-AU" sz="1300" kern="1200" dirty="0" smtClean="0">
            <a:latin typeface="Tahoma" pitchFamily="34" charset="0"/>
            <a:ea typeface="Tahoma" pitchFamily="34" charset="0"/>
            <a:cs typeface="Tahoma" pitchFamily="34" charset="0"/>
          </a:endParaRPr>
        </a:p>
      </dsp:txBody>
      <dsp:txXfrm>
        <a:off x="0" y="3925918"/>
        <a:ext cx="7776864" cy="2815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4F954C-EAD8-4242-AE43-2EFD0CE0B3C2}">
      <dsp:nvSpPr>
        <dsp:cNvPr id="0" name=""/>
        <dsp:cNvSpPr/>
      </dsp:nvSpPr>
      <dsp:spPr>
        <a:xfrm rot="5400000">
          <a:off x="3772639" y="-1789446"/>
          <a:ext cx="1009939" cy="4845141"/>
        </a:xfrm>
        <a:prstGeom prst="round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66750">
            <a:lnSpc>
              <a:spcPct val="90000"/>
            </a:lnSpc>
            <a:spcBef>
              <a:spcPct val="0"/>
            </a:spcBef>
            <a:spcAft>
              <a:spcPct val="15000"/>
            </a:spcAft>
            <a:buChar char="••"/>
          </a:pPr>
          <a:r>
            <a:rPr lang="en-US" sz="1500" kern="1200" dirty="0" smtClean="0">
              <a:latin typeface="+mj-lt"/>
              <a:ea typeface="Tahoma" pitchFamily="34" charset="0"/>
              <a:cs typeface="Tahoma" pitchFamily="34" charset="0"/>
            </a:rPr>
            <a:t>Validation – a quality review process</a:t>
          </a:r>
          <a:endParaRPr lang="en-US" sz="1500" kern="1200" dirty="0">
            <a:latin typeface="+mj-lt"/>
            <a:ea typeface="Tahoma" pitchFamily="34" charset="0"/>
            <a:cs typeface="Arial" panose="020B0604020202020204" pitchFamily="34" charset="0"/>
          </a:endParaRPr>
        </a:p>
        <a:p>
          <a:pPr marL="114300" lvl="1" indent="-114300" algn="l" defTabSz="666750">
            <a:lnSpc>
              <a:spcPct val="90000"/>
            </a:lnSpc>
            <a:spcBef>
              <a:spcPct val="0"/>
            </a:spcBef>
            <a:spcAft>
              <a:spcPct val="15000"/>
            </a:spcAft>
            <a:buChar char="••"/>
          </a:pPr>
          <a:r>
            <a:rPr lang="en-US" sz="1500" kern="1200" dirty="0" smtClean="0">
              <a:latin typeface="+mj-lt"/>
              <a:ea typeface="Tahoma" pitchFamily="34" charset="0"/>
              <a:cs typeface="Arial" panose="020B0604020202020204" pitchFamily="34" charset="0"/>
            </a:rPr>
            <a:t>Industry Validation – requirements and processes</a:t>
          </a:r>
          <a:endParaRPr lang="en-US" sz="1500" kern="1200" dirty="0">
            <a:latin typeface="+mj-lt"/>
            <a:ea typeface="Tahoma" pitchFamily="34" charset="0"/>
            <a:cs typeface="Arial" panose="020B0604020202020204" pitchFamily="34" charset="0"/>
          </a:endParaRPr>
        </a:p>
        <a:p>
          <a:pPr marL="114300" lvl="1" indent="-114300" algn="l" defTabSz="666750">
            <a:lnSpc>
              <a:spcPct val="90000"/>
            </a:lnSpc>
            <a:spcBef>
              <a:spcPct val="0"/>
            </a:spcBef>
            <a:spcAft>
              <a:spcPct val="15000"/>
            </a:spcAft>
            <a:buChar char="••"/>
          </a:pPr>
          <a:r>
            <a:rPr lang="en-US" sz="1500" kern="1200" dirty="0" smtClean="0">
              <a:latin typeface="+mj-lt"/>
              <a:ea typeface="Tahoma" pitchFamily="34" charset="0"/>
              <a:cs typeface="Arial" panose="020B0604020202020204" pitchFamily="34" charset="0"/>
            </a:rPr>
            <a:t>Internal Validation – requirements and processes</a:t>
          </a:r>
          <a:endParaRPr lang="en-US" sz="1500" kern="1200" dirty="0">
            <a:latin typeface="+mj-lt"/>
            <a:ea typeface="Tahoma" pitchFamily="34" charset="0"/>
            <a:cs typeface="Arial" panose="020B0604020202020204" pitchFamily="34" charset="0"/>
          </a:endParaRPr>
        </a:p>
      </dsp:txBody>
      <dsp:txXfrm rot="-5400000">
        <a:off x="1904339" y="177456"/>
        <a:ext cx="4746539" cy="911337"/>
      </dsp:txXfrm>
    </dsp:sp>
    <dsp:sp modelId="{E15AEC23-DE2C-4221-991C-1D678FBBA670}">
      <dsp:nvSpPr>
        <dsp:cNvPr id="0" name=""/>
        <dsp:cNvSpPr/>
      </dsp:nvSpPr>
      <dsp:spPr>
        <a:xfrm>
          <a:off x="870354" y="1912"/>
          <a:ext cx="984684" cy="126242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dirty="0" smtClean="0">
              <a:latin typeface="+mj-lt"/>
              <a:ea typeface="Tahoma" pitchFamily="34" charset="0"/>
              <a:cs typeface="Arial" panose="020B0604020202020204" pitchFamily="34" charset="0"/>
            </a:rPr>
            <a:t>1</a:t>
          </a:r>
          <a:endParaRPr lang="en-US" sz="2400" kern="1200" dirty="0">
            <a:latin typeface="+mj-lt"/>
            <a:ea typeface="Tahoma" pitchFamily="34" charset="0"/>
            <a:cs typeface="Arial" panose="020B0604020202020204" pitchFamily="34" charset="0"/>
          </a:endParaRPr>
        </a:p>
      </dsp:txBody>
      <dsp:txXfrm>
        <a:off x="918422" y="49980"/>
        <a:ext cx="888548" cy="1166288"/>
      </dsp:txXfrm>
    </dsp:sp>
    <dsp:sp modelId="{0259AA0E-8EC6-46A3-BD8B-782692BB0BC2}">
      <dsp:nvSpPr>
        <dsp:cNvPr id="0" name=""/>
        <dsp:cNvSpPr/>
      </dsp:nvSpPr>
      <dsp:spPr>
        <a:xfrm rot="5400000">
          <a:off x="3772639" y="-463900"/>
          <a:ext cx="1009939" cy="4845141"/>
        </a:xfrm>
        <a:prstGeom prst="round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66750" rtl="0">
            <a:lnSpc>
              <a:spcPct val="90000"/>
            </a:lnSpc>
            <a:spcBef>
              <a:spcPct val="0"/>
            </a:spcBef>
            <a:spcAft>
              <a:spcPct val="15000"/>
            </a:spcAft>
            <a:buChar char="••"/>
          </a:pPr>
          <a:r>
            <a:rPr lang="en-US" sz="1500" kern="1200" dirty="0" smtClean="0">
              <a:latin typeface="+mj-lt"/>
              <a:ea typeface="Tahoma" pitchFamily="34" charset="0"/>
              <a:cs typeface="Tahoma" pitchFamily="34" charset="0"/>
            </a:rPr>
            <a:t>Validation of training products</a:t>
          </a:r>
          <a:endParaRPr lang="en-US" sz="1500" kern="1200" dirty="0">
            <a:latin typeface="+mj-lt"/>
            <a:ea typeface="Tahoma" pitchFamily="34" charset="0"/>
            <a:cs typeface="Arial" panose="020B0604020202020204" pitchFamily="34" charset="0"/>
          </a:endParaRPr>
        </a:p>
        <a:p>
          <a:pPr marL="114300" lvl="1" indent="-114300" algn="l" defTabSz="666750" rtl="0">
            <a:lnSpc>
              <a:spcPct val="90000"/>
            </a:lnSpc>
            <a:spcBef>
              <a:spcPct val="0"/>
            </a:spcBef>
            <a:spcAft>
              <a:spcPct val="15000"/>
            </a:spcAft>
            <a:buChar char="••"/>
          </a:pPr>
          <a:r>
            <a:rPr lang="en-US" sz="1500" kern="1200" dirty="0" smtClean="0">
              <a:latin typeface="+mj-lt"/>
              <a:ea typeface="Tahoma" pitchFamily="34" charset="0"/>
              <a:cs typeface="Arial" panose="020B0604020202020204" pitchFamily="34" charset="0"/>
            </a:rPr>
            <a:t>Validation of learner outcomes</a:t>
          </a:r>
          <a:endParaRPr lang="en-US" sz="1500" kern="1200" dirty="0">
            <a:latin typeface="+mj-lt"/>
            <a:ea typeface="Tahoma" pitchFamily="34" charset="0"/>
            <a:cs typeface="Arial" panose="020B0604020202020204" pitchFamily="34" charset="0"/>
          </a:endParaRPr>
        </a:p>
        <a:p>
          <a:pPr marL="114300" lvl="1" indent="-114300" algn="l" defTabSz="666750" rtl="0">
            <a:lnSpc>
              <a:spcPct val="90000"/>
            </a:lnSpc>
            <a:spcBef>
              <a:spcPct val="0"/>
            </a:spcBef>
            <a:spcAft>
              <a:spcPct val="15000"/>
            </a:spcAft>
            <a:buChar char="••"/>
          </a:pPr>
          <a:r>
            <a:rPr lang="en-US" sz="1500" kern="1200" dirty="0" smtClean="0">
              <a:latin typeface="+mj-lt"/>
              <a:ea typeface="Tahoma" pitchFamily="34" charset="0"/>
              <a:cs typeface="Arial" panose="020B0604020202020204" pitchFamily="34" charset="0"/>
            </a:rPr>
            <a:t>Recording validation outcomes</a:t>
          </a:r>
          <a:endParaRPr lang="en-US" sz="1500" kern="1200" dirty="0">
            <a:latin typeface="+mj-lt"/>
            <a:ea typeface="Tahoma" pitchFamily="34" charset="0"/>
            <a:cs typeface="Arial" panose="020B0604020202020204" pitchFamily="34" charset="0"/>
          </a:endParaRPr>
        </a:p>
      </dsp:txBody>
      <dsp:txXfrm rot="-5400000">
        <a:off x="1904339" y="1503002"/>
        <a:ext cx="4746539" cy="911337"/>
      </dsp:txXfrm>
    </dsp:sp>
    <dsp:sp modelId="{33866384-23CC-4975-93CC-14DD7A8D897F}">
      <dsp:nvSpPr>
        <dsp:cNvPr id="0" name=""/>
        <dsp:cNvSpPr/>
      </dsp:nvSpPr>
      <dsp:spPr>
        <a:xfrm>
          <a:off x="870354" y="1327457"/>
          <a:ext cx="984684" cy="126242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dirty="0" smtClean="0">
              <a:latin typeface="+mj-lt"/>
              <a:ea typeface="Tahoma" pitchFamily="34" charset="0"/>
              <a:cs typeface="Arial" panose="020B0604020202020204" pitchFamily="34" charset="0"/>
            </a:rPr>
            <a:t>2</a:t>
          </a:r>
          <a:endParaRPr lang="en-US" sz="2400" kern="1200" dirty="0">
            <a:latin typeface="+mj-lt"/>
            <a:ea typeface="Tahoma" pitchFamily="34" charset="0"/>
            <a:cs typeface="Arial" panose="020B0604020202020204" pitchFamily="34" charset="0"/>
          </a:endParaRPr>
        </a:p>
      </dsp:txBody>
      <dsp:txXfrm>
        <a:off x="918422" y="1375525"/>
        <a:ext cx="888548" cy="1166288"/>
      </dsp:txXfrm>
    </dsp:sp>
    <dsp:sp modelId="{7B6EBB14-5A56-4D48-BF73-3781BEFCC9F6}">
      <dsp:nvSpPr>
        <dsp:cNvPr id="0" name=""/>
        <dsp:cNvSpPr/>
      </dsp:nvSpPr>
      <dsp:spPr>
        <a:xfrm rot="5400000">
          <a:off x="3772639" y="861644"/>
          <a:ext cx="1009939" cy="4845141"/>
        </a:xfrm>
        <a:prstGeom prst="round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66750" rtl="0">
            <a:lnSpc>
              <a:spcPct val="90000"/>
            </a:lnSpc>
            <a:spcBef>
              <a:spcPct val="0"/>
            </a:spcBef>
            <a:spcAft>
              <a:spcPct val="15000"/>
            </a:spcAft>
            <a:buChar char="••"/>
          </a:pPr>
          <a:r>
            <a:rPr lang="en-US" sz="1500" kern="1200" dirty="0" smtClean="0">
              <a:latin typeface="+mj-lt"/>
              <a:ea typeface="Tahoma" pitchFamily="34" charset="0"/>
              <a:cs typeface="Tahoma" pitchFamily="34" charset="0"/>
            </a:rPr>
            <a:t>Moderation – a quality control process</a:t>
          </a:r>
          <a:endParaRPr lang="en-US" sz="1500" kern="1200" dirty="0">
            <a:latin typeface="+mj-lt"/>
            <a:ea typeface="Tahoma" pitchFamily="34" charset="0"/>
            <a:cs typeface="Arial" panose="020B0604020202020204" pitchFamily="34" charset="0"/>
          </a:endParaRPr>
        </a:p>
        <a:p>
          <a:pPr marL="114300" lvl="1" indent="-114300" algn="l" defTabSz="666750" rtl="0">
            <a:lnSpc>
              <a:spcPct val="90000"/>
            </a:lnSpc>
            <a:spcBef>
              <a:spcPct val="0"/>
            </a:spcBef>
            <a:spcAft>
              <a:spcPct val="15000"/>
            </a:spcAft>
            <a:buChar char="••"/>
          </a:pPr>
          <a:r>
            <a:rPr lang="en-US" sz="1500" kern="1200" dirty="0" smtClean="0">
              <a:latin typeface="+mj-lt"/>
              <a:ea typeface="Tahoma" pitchFamily="34" charset="0"/>
              <a:cs typeface="Arial" panose="020B0604020202020204" pitchFamily="34" charset="0"/>
            </a:rPr>
            <a:t>Moderation of learner outcomes</a:t>
          </a:r>
          <a:endParaRPr lang="en-US" sz="1500" kern="1200" dirty="0">
            <a:latin typeface="+mj-lt"/>
            <a:ea typeface="Tahoma" pitchFamily="34" charset="0"/>
            <a:cs typeface="Arial" panose="020B0604020202020204" pitchFamily="34" charset="0"/>
          </a:endParaRPr>
        </a:p>
        <a:p>
          <a:pPr marL="114300" lvl="1" indent="-114300" algn="l" defTabSz="666750" rtl="0">
            <a:lnSpc>
              <a:spcPct val="90000"/>
            </a:lnSpc>
            <a:spcBef>
              <a:spcPct val="0"/>
            </a:spcBef>
            <a:spcAft>
              <a:spcPct val="15000"/>
            </a:spcAft>
            <a:buChar char="••"/>
          </a:pPr>
          <a:r>
            <a:rPr lang="en-US" sz="1500" kern="1200" dirty="0" smtClean="0">
              <a:latin typeface="+mj-lt"/>
              <a:ea typeface="Tahoma" pitchFamily="34" charset="0"/>
              <a:cs typeface="Arial" panose="020B0604020202020204" pitchFamily="34" charset="0"/>
            </a:rPr>
            <a:t>Validation and Moderation compared</a:t>
          </a:r>
          <a:endParaRPr lang="en-US" sz="1500" kern="1200" dirty="0">
            <a:latin typeface="+mj-lt"/>
            <a:ea typeface="Tahoma" pitchFamily="34" charset="0"/>
            <a:cs typeface="Arial" panose="020B0604020202020204" pitchFamily="34" charset="0"/>
          </a:endParaRPr>
        </a:p>
      </dsp:txBody>
      <dsp:txXfrm rot="-5400000">
        <a:off x="1904339" y="2828546"/>
        <a:ext cx="4746539" cy="911337"/>
      </dsp:txXfrm>
    </dsp:sp>
    <dsp:sp modelId="{E46B1ED0-7297-43DC-BEDF-961F8E33705A}">
      <dsp:nvSpPr>
        <dsp:cNvPr id="0" name=""/>
        <dsp:cNvSpPr/>
      </dsp:nvSpPr>
      <dsp:spPr>
        <a:xfrm>
          <a:off x="870354" y="2653003"/>
          <a:ext cx="984684" cy="1262424"/>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smtClean="0">
              <a:latin typeface="+mj-lt"/>
              <a:ea typeface="Tahoma" pitchFamily="34" charset="0"/>
              <a:cs typeface="Arial" panose="020B0604020202020204" pitchFamily="34" charset="0"/>
            </a:rPr>
            <a:t>3</a:t>
          </a:r>
          <a:endParaRPr lang="en-US" sz="2400" kern="1200" dirty="0">
            <a:latin typeface="+mj-lt"/>
            <a:ea typeface="Tahoma" pitchFamily="34" charset="0"/>
            <a:cs typeface="Arial" panose="020B0604020202020204" pitchFamily="34" charset="0"/>
          </a:endParaRPr>
        </a:p>
      </dsp:txBody>
      <dsp:txXfrm>
        <a:off x="918422" y="2701071"/>
        <a:ext cx="888548" cy="11662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7B2EDF-1C1F-4A9A-9047-DB2A941117C6}">
      <dsp:nvSpPr>
        <dsp:cNvPr id="0" name=""/>
        <dsp:cNvSpPr/>
      </dsp:nvSpPr>
      <dsp:spPr>
        <a:xfrm>
          <a:off x="2552475" y="2141"/>
          <a:ext cx="556677" cy="556677"/>
        </a:xfrm>
        <a:prstGeom prst="ellipse">
          <a:avLst/>
        </a:prstGeom>
        <a:solidFill>
          <a:srgbClr val="00ADEE">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994623FD-75E5-4FF8-A3BA-54B1189CE67F}">
      <dsp:nvSpPr>
        <dsp:cNvPr id="0" name=""/>
        <dsp:cNvSpPr/>
      </dsp:nvSpPr>
      <dsp:spPr>
        <a:xfrm>
          <a:off x="2830814" y="2141"/>
          <a:ext cx="2970075" cy="556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0" bIns="22860" numCol="1" spcCol="1270" anchor="ctr" anchorCtr="0">
          <a:noAutofit/>
        </a:bodyPr>
        <a:lstStyle/>
        <a:p>
          <a:pPr lvl="0" algn="l" defTabSz="800100">
            <a:lnSpc>
              <a:spcPct val="90000"/>
            </a:lnSpc>
            <a:spcBef>
              <a:spcPct val="0"/>
            </a:spcBef>
            <a:spcAft>
              <a:spcPct val="35000"/>
            </a:spcAft>
          </a:pPr>
          <a:r>
            <a:rPr lang="en-AU" sz="1800" kern="1200" dirty="0" smtClean="0">
              <a:latin typeface="Tahoma" pitchFamily="34" charset="0"/>
              <a:ea typeface="Tahoma" pitchFamily="34" charset="0"/>
              <a:cs typeface="Tahoma" pitchFamily="34" charset="0"/>
            </a:rPr>
            <a:t>Industry</a:t>
          </a:r>
          <a:endParaRPr lang="en-AU" sz="1800" kern="1200" dirty="0">
            <a:latin typeface="Tahoma" pitchFamily="34" charset="0"/>
            <a:ea typeface="Tahoma" pitchFamily="34" charset="0"/>
            <a:cs typeface="Tahoma" pitchFamily="34" charset="0"/>
          </a:endParaRPr>
        </a:p>
      </dsp:txBody>
      <dsp:txXfrm>
        <a:off x="2830814" y="2141"/>
        <a:ext cx="2970075" cy="556677"/>
      </dsp:txXfrm>
    </dsp:sp>
    <dsp:sp modelId="{406F6ACA-0104-4A5B-BDFE-DB933D7274D2}">
      <dsp:nvSpPr>
        <dsp:cNvPr id="0" name=""/>
        <dsp:cNvSpPr/>
      </dsp:nvSpPr>
      <dsp:spPr>
        <a:xfrm>
          <a:off x="2552475" y="558818"/>
          <a:ext cx="556677" cy="556677"/>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97CF22A0-0300-40BF-A57D-5706CBDC25A7}">
      <dsp:nvSpPr>
        <dsp:cNvPr id="0" name=""/>
        <dsp:cNvSpPr/>
      </dsp:nvSpPr>
      <dsp:spPr>
        <a:xfrm>
          <a:off x="2830814" y="558818"/>
          <a:ext cx="2970075" cy="556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0" bIns="22860" numCol="1" spcCol="1270" anchor="ctr" anchorCtr="0">
          <a:noAutofit/>
        </a:bodyPr>
        <a:lstStyle/>
        <a:p>
          <a:pPr lvl="0" algn="l" defTabSz="800100">
            <a:lnSpc>
              <a:spcPct val="90000"/>
            </a:lnSpc>
            <a:spcBef>
              <a:spcPct val="0"/>
            </a:spcBef>
            <a:spcAft>
              <a:spcPct val="35000"/>
            </a:spcAft>
          </a:pPr>
          <a:r>
            <a:rPr lang="en-AU" sz="1800" kern="1200" dirty="0" smtClean="0">
              <a:latin typeface="Tahoma" pitchFamily="34" charset="0"/>
              <a:ea typeface="Tahoma" pitchFamily="34" charset="0"/>
              <a:cs typeface="Tahoma" pitchFamily="34" charset="0"/>
            </a:rPr>
            <a:t>Employers</a:t>
          </a:r>
        </a:p>
      </dsp:txBody>
      <dsp:txXfrm>
        <a:off x="2830814" y="558818"/>
        <a:ext cx="2970075" cy="556677"/>
      </dsp:txXfrm>
    </dsp:sp>
    <dsp:sp modelId="{06DDDF7B-4C55-4C2B-945C-BDCF298967A5}">
      <dsp:nvSpPr>
        <dsp:cNvPr id="0" name=""/>
        <dsp:cNvSpPr/>
      </dsp:nvSpPr>
      <dsp:spPr>
        <a:xfrm>
          <a:off x="2552475" y="1115495"/>
          <a:ext cx="556677" cy="556677"/>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7AF5F5C0-C224-491C-B491-A33DC7A234A4}">
      <dsp:nvSpPr>
        <dsp:cNvPr id="0" name=""/>
        <dsp:cNvSpPr/>
      </dsp:nvSpPr>
      <dsp:spPr>
        <a:xfrm>
          <a:off x="2830814" y="1115495"/>
          <a:ext cx="2970075" cy="556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0" bIns="22860" numCol="1" spcCol="1270" anchor="ctr" anchorCtr="0">
          <a:noAutofit/>
        </a:bodyPr>
        <a:lstStyle/>
        <a:p>
          <a:pPr lvl="0" algn="l" defTabSz="800100">
            <a:lnSpc>
              <a:spcPct val="90000"/>
            </a:lnSpc>
            <a:spcBef>
              <a:spcPct val="0"/>
            </a:spcBef>
            <a:spcAft>
              <a:spcPct val="35000"/>
            </a:spcAft>
          </a:pPr>
          <a:r>
            <a:rPr lang="en-AU" sz="1800" kern="1200" dirty="0" smtClean="0">
              <a:latin typeface="Tahoma" pitchFamily="34" charset="0"/>
              <a:ea typeface="Tahoma" pitchFamily="34" charset="0"/>
              <a:cs typeface="Tahoma" pitchFamily="34" charset="0"/>
            </a:rPr>
            <a:t>Technical and subject matter experts</a:t>
          </a:r>
        </a:p>
      </dsp:txBody>
      <dsp:txXfrm>
        <a:off x="2830814" y="1115495"/>
        <a:ext cx="2970075" cy="556677"/>
      </dsp:txXfrm>
    </dsp:sp>
    <dsp:sp modelId="{70C5B5BB-0D72-43D7-95FE-D65D1A3E129B}">
      <dsp:nvSpPr>
        <dsp:cNvPr id="0" name=""/>
        <dsp:cNvSpPr/>
      </dsp:nvSpPr>
      <dsp:spPr>
        <a:xfrm>
          <a:off x="2552475" y="1672172"/>
          <a:ext cx="556677" cy="556677"/>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A37DC2FC-9B3D-43D3-8377-5E3327021C5A}">
      <dsp:nvSpPr>
        <dsp:cNvPr id="0" name=""/>
        <dsp:cNvSpPr/>
      </dsp:nvSpPr>
      <dsp:spPr>
        <a:xfrm>
          <a:off x="2830814" y="1672172"/>
          <a:ext cx="2970075" cy="556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0" bIns="22860" numCol="1" spcCol="1270" anchor="ctr" anchorCtr="0">
          <a:noAutofit/>
        </a:bodyPr>
        <a:lstStyle/>
        <a:p>
          <a:pPr lvl="0" algn="l" defTabSz="800100">
            <a:lnSpc>
              <a:spcPct val="90000"/>
            </a:lnSpc>
            <a:spcBef>
              <a:spcPct val="0"/>
            </a:spcBef>
            <a:spcAft>
              <a:spcPct val="35000"/>
            </a:spcAft>
          </a:pPr>
          <a:r>
            <a:rPr lang="en-AU" sz="1800" kern="1200" dirty="0" smtClean="0">
              <a:latin typeface="Tahoma" pitchFamily="34" charset="0"/>
              <a:ea typeface="Tahoma" pitchFamily="34" charset="0"/>
              <a:cs typeface="Tahoma" pitchFamily="34" charset="0"/>
            </a:rPr>
            <a:t>Candidates</a:t>
          </a:r>
        </a:p>
      </dsp:txBody>
      <dsp:txXfrm>
        <a:off x="2830814" y="1672172"/>
        <a:ext cx="2970075" cy="556677"/>
      </dsp:txXfrm>
    </dsp:sp>
    <dsp:sp modelId="{E353A060-FAEC-4EA9-AF73-ECFBBB55A4AB}">
      <dsp:nvSpPr>
        <dsp:cNvPr id="0" name=""/>
        <dsp:cNvSpPr/>
      </dsp:nvSpPr>
      <dsp:spPr>
        <a:xfrm>
          <a:off x="2552475" y="2228850"/>
          <a:ext cx="556677" cy="556677"/>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3D77376B-B4A8-43F4-83C3-74CAE6EB20DD}">
      <dsp:nvSpPr>
        <dsp:cNvPr id="0" name=""/>
        <dsp:cNvSpPr/>
      </dsp:nvSpPr>
      <dsp:spPr>
        <a:xfrm>
          <a:off x="2830814" y="2228850"/>
          <a:ext cx="2970075" cy="556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0" bIns="22860" numCol="1" spcCol="1270" anchor="ctr" anchorCtr="0">
          <a:noAutofit/>
        </a:bodyPr>
        <a:lstStyle/>
        <a:p>
          <a:pPr lvl="0" algn="l" defTabSz="800100">
            <a:lnSpc>
              <a:spcPct val="90000"/>
            </a:lnSpc>
            <a:spcBef>
              <a:spcPct val="0"/>
            </a:spcBef>
            <a:spcAft>
              <a:spcPct val="35000"/>
            </a:spcAft>
          </a:pPr>
          <a:r>
            <a:rPr lang="en-AU" sz="1800" kern="1200" dirty="0" smtClean="0">
              <a:latin typeface="Tahoma" pitchFamily="34" charset="0"/>
              <a:ea typeface="Tahoma" pitchFamily="34" charset="0"/>
              <a:cs typeface="Tahoma" pitchFamily="34" charset="0"/>
            </a:rPr>
            <a:t>Trainers / teachers</a:t>
          </a:r>
        </a:p>
      </dsp:txBody>
      <dsp:txXfrm>
        <a:off x="2830814" y="2228850"/>
        <a:ext cx="2970075" cy="556677"/>
      </dsp:txXfrm>
    </dsp:sp>
    <dsp:sp modelId="{35700407-F722-4C48-84F1-E3078AA5AE00}">
      <dsp:nvSpPr>
        <dsp:cNvPr id="0" name=""/>
        <dsp:cNvSpPr/>
      </dsp:nvSpPr>
      <dsp:spPr>
        <a:xfrm>
          <a:off x="2552475" y="2785527"/>
          <a:ext cx="556677" cy="556677"/>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46A5665C-4EAD-486F-998D-6BC39F5610E7}">
      <dsp:nvSpPr>
        <dsp:cNvPr id="0" name=""/>
        <dsp:cNvSpPr/>
      </dsp:nvSpPr>
      <dsp:spPr>
        <a:xfrm>
          <a:off x="2830814" y="2785527"/>
          <a:ext cx="2970075" cy="556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0" bIns="22860" numCol="1" spcCol="1270" anchor="ctr" anchorCtr="0">
          <a:noAutofit/>
        </a:bodyPr>
        <a:lstStyle/>
        <a:p>
          <a:pPr lvl="0" algn="l" defTabSz="800100">
            <a:lnSpc>
              <a:spcPct val="90000"/>
            </a:lnSpc>
            <a:spcBef>
              <a:spcPct val="0"/>
            </a:spcBef>
            <a:spcAft>
              <a:spcPct val="35000"/>
            </a:spcAft>
          </a:pPr>
          <a:r>
            <a:rPr lang="en-AU" sz="1800" kern="1200" dirty="0" smtClean="0">
              <a:latin typeface="Tahoma" pitchFamily="34" charset="0"/>
              <a:ea typeface="Tahoma" pitchFamily="34" charset="0"/>
              <a:cs typeface="Tahoma" pitchFamily="34" charset="0"/>
            </a:rPr>
            <a:t>Assessors</a:t>
          </a:r>
        </a:p>
      </dsp:txBody>
      <dsp:txXfrm>
        <a:off x="2830814" y="2785527"/>
        <a:ext cx="2970075" cy="556677"/>
      </dsp:txXfrm>
    </dsp:sp>
    <dsp:sp modelId="{633AED89-4CCC-49A4-9D4B-0528C4967004}">
      <dsp:nvSpPr>
        <dsp:cNvPr id="0" name=""/>
        <dsp:cNvSpPr/>
      </dsp:nvSpPr>
      <dsp:spPr>
        <a:xfrm>
          <a:off x="2552475" y="3342204"/>
          <a:ext cx="556677" cy="556677"/>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CC25DAF2-24D4-4473-89F5-1A62AE49A8EC}">
      <dsp:nvSpPr>
        <dsp:cNvPr id="0" name=""/>
        <dsp:cNvSpPr/>
      </dsp:nvSpPr>
      <dsp:spPr>
        <a:xfrm>
          <a:off x="2830814" y="3342204"/>
          <a:ext cx="2970075" cy="556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0" bIns="22860" numCol="1" spcCol="1270" anchor="ctr" anchorCtr="0">
          <a:noAutofit/>
        </a:bodyPr>
        <a:lstStyle/>
        <a:p>
          <a:pPr lvl="0" algn="l" defTabSz="800100">
            <a:lnSpc>
              <a:spcPct val="90000"/>
            </a:lnSpc>
            <a:spcBef>
              <a:spcPct val="0"/>
            </a:spcBef>
            <a:spcAft>
              <a:spcPct val="35000"/>
            </a:spcAft>
          </a:pPr>
          <a:r>
            <a:rPr lang="en-AU" sz="1800" kern="1200" dirty="0" smtClean="0">
              <a:latin typeface="Tahoma" pitchFamily="34" charset="0"/>
              <a:ea typeface="Tahoma" pitchFamily="34" charset="0"/>
              <a:cs typeface="Tahoma" pitchFamily="34" charset="0"/>
            </a:rPr>
            <a:t>Evidence providers</a:t>
          </a:r>
        </a:p>
      </dsp:txBody>
      <dsp:txXfrm>
        <a:off x="2830814" y="3342204"/>
        <a:ext cx="2970075" cy="556677"/>
      </dsp:txXfrm>
    </dsp:sp>
    <dsp:sp modelId="{F6093A45-F001-489A-B968-A4070CA9B9C0}">
      <dsp:nvSpPr>
        <dsp:cNvPr id="0" name=""/>
        <dsp:cNvSpPr/>
      </dsp:nvSpPr>
      <dsp:spPr>
        <a:xfrm>
          <a:off x="2552475" y="3898881"/>
          <a:ext cx="556677" cy="556677"/>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FE91AB2D-062F-46AF-A066-D76244EB85E6}">
      <dsp:nvSpPr>
        <dsp:cNvPr id="0" name=""/>
        <dsp:cNvSpPr/>
      </dsp:nvSpPr>
      <dsp:spPr>
        <a:xfrm>
          <a:off x="2830814" y="3898881"/>
          <a:ext cx="2970075" cy="556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0" bIns="22860" numCol="1" spcCol="1270" anchor="ctr" anchorCtr="0">
          <a:noAutofit/>
        </a:bodyPr>
        <a:lstStyle/>
        <a:p>
          <a:pPr lvl="0" algn="l" defTabSz="800100">
            <a:lnSpc>
              <a:spcPct val="90000"/>
            </a:lnSpc>
            <a:spcBef>
              <a:spcPct val="0"/>
            </a:spcBef>
            <a:spcAft>
              <a:spcPct val="35000"/>
            </a:spcAft>
          </a:pPr>
          <a:r>
            <a:rPr lang="en-AU" sz="1800" kern="1200" dirty="0" smtClean="0">
              <a:latin typeface="Tahoma" pitchFamily="34" charset="0"/>
              <a:ea typeface="Tahoma" pitchFamily="34" charset="0"/>
              <a:cs typeface="Tahoma" pitchFamily="34" charset="0"/>
            </a:rPr>
            <a:t>Other (e.g. Quality Experts)</a:t>
          </a:r>
          <a:endParaRPr lang="en-AU" sz="1800" kern="1200" dirty="0">
            <a:latin typeface="Tahoma" pitchFamily="34" charset="0"/>
            <a:ea typeface="Tahoma" pitchFamily="34" charset="0"/>
            <a:cs typeface="Tahoma" pitchFamily="34" charset="0"/>
          </a:endParaRPr>
        </a:p>
      </dsp:txBody>
      <dsp:txXfrm>
        <a:off x="2830814" y="3898881"/>
        <a:ext cx="2970075" cy="55667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B75EB3-F16D-47F6-AD07-9A6DDC12277A}">
      <dsp:nvSpPr>
        <dsp:cNvPr id="0" name=""/>
        <dsp:cNvSpPr/>
      </dsp:nvSpPr>
      <dsp:spPr>
        <a:xfrm>
          <a:off x="1813941" y="739917"/>
          <a:ext cx="4507046" cy="4507046"/>
        </a:xfrm>
        <a:prstGeom prst="blockArc">
          <a:avLst>
            <a:gd name="adj1" fmla="val 9000000"/>
            <a:gd name="adj2" fmla="val 16200000"/>
            <a:gd name="adj3" fmla="val 4638"/>
          </a:avLst>
        </a:prstGeom>
        <a:solidFill>
          <a:schemeClr val="accent4">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5DBC552E-F53E-4CE9-8AF0-AE3BEA39DA71}">
      <dsp:nvSpPr>
        <dsp:cNvPr id="0" name=""/>
        <dsp:cNvSpPr/>
      </dsp:nvSpPr>
      <dsp:spPr>
        <a:xfrm>
          <a:off x="1813941" y="739917"/>
          <a:ext cx="4507046" cy="4507046"/>
        </a:xfrm>
        <a:prstGeom prst="blockArc">
          <a:avLst>
            <a:gd name="adj1" fmla="val 1800000"/>
            <a:gd name="adj2" fmla="val 9000000"/>
            <a:gd name="adj3" fmla="val 4638"/>
          </a:avLst>
        </a:prstGeom>
        <a:solidFill>
          <a:schemeClr val="accent3">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DC123D8A-1FE4-4333-89E6-F4B6018D2AD0}">
      <dsp:nvSpPr>
        <dsp:cNvPr id="0" name=""/>
        <dsp:cNvSpPr/>
      </dsp:nvSpPr>
      <dsp:spPr>
        <a:xfrm>
          <a:off x="1813941" y="739917"/>
          <a:ext cx="4507046" cy="4507046"/>
        </a:xfrm>
        <a:prstGeom prst="blockArc">
          <a:avLst>
            <a:gd name="adj1" fmla="val 16200000"/>
            <a:gd name="adj2" fmla="val 1800000"/>
            <a:gd name="adj3" fmla="val 4638"/>
          </a:avLst>
        </a:prstGeom>
        <a:solidFill>
          <a:schemeClr val="accent2">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3D286E59-6302-431F-BD54-F35E1BA94795}">
      <dsp:nvSpPr>
        <dsp:cNvPr id="0" name=""/>
        <dsp:cNvSpPr/>
      </dsp:nvSpPr>
      <dsp:spPr>
        <a:xfrm>
          <a:off x="2878340" y="1882422"/>
          <a:ext cx="2378247" cy="222203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AU" sz="1400" b="1" kern="1200" smtClean="0">
              <a:latin typeface="+mn-lt"/>
              <a:ea typeface="Tahoma" pitchFamily="34" charset="0"/>
              <a:cs typeface="Tahoma" pitchFamily="34" charset="0"/>
            </a:rPr>
            <a:t>The assessment process, methods &amp; tools enable the candidate to provide evidence that would meet the Standard</a:t>
          </a:r>
          <a:endParaRPr lang="en-AU" sz="1400" b="1" kern="1200" dirty="0">
            <a:latin typeface="+mn-lt"/>
            <a:ea typeface="Tahoma" pitchFamily="34" charset="0"/>
            <a:cs typeface="Tahoma" pitchFamily="34" charset="0"/>
          </a:endParaRPr>
        </a:p>
      </dsp:txBody>
      <dsp:txXfrm>
        <a:off x="3226626" y="2207832"/>
        <a:ext cx="1681675" cy="1571217"/>
      </dsp:txXfrm>
    </dsp:sp>
    <dsp:sp modelId="{3A6AF3FA-9C80-4111-BE5A-848EA4E2781C}">
      <dsp:nvSpPr>
        <dsp:cNvPr id="0" name=""/>
        <dsp:cNvSpPr/>
      </dsp:nvSpPr>
      <dsp:spPr>
        <a:xfrm>
          <a:off x="3166373" y="-65930"/>
          <a:ext cx="1802183" cy="1716224"/>
        </a:xfrm>
        <a:prstGeom prst="ellips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b="1" kern="1200" dirty="0" smtClean="0">
              <a:latin typeface="+mn-lt"/>
              <a:ea typeface="Tahoma" pitchFamily="34" charset="0"/>
              <a:cs typeface="Tahoma" pitchFamily="34" charset="0"/>
            </a:rPr>
            <a:t>Check the requirements of the (unit) training package</a:t>
          </a:r>
          <a:endParaRPr lang="en-AU" sz="1400" b="1" kern="1200" dirty="0" smtClean="0">
            <a:latin typeface="+mn-lt"/>
          </a:endParaRPr>
        </a:p>
      </dsp:txBody>
      <dsp:txXfrm>
        <a:off x="3430297" y="185405"/>
        <a:ext cx="1274335" cy="1213554"/>
      </dsp:txXfrm>
    </dsp:sp>
    <dsp:sp modelId="{6E422B93-CD53-4A7E-915A-F5A8CF1985B0}">
      <dsp:nvSpPr>
        <dsp:cNvPr id="0" name=""/>
        <dsp:cNvSpPr/>
      </dsp:nvSpPr>
      <dsp:spPr>
        <a:xfrm>
          <a:off x="5105878" y="3225484"/>
          <a:ext cx="1735866" cy="1737173"/>
        </a:xfrm>
        <a:prstGeom prst="ellipse">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AU" sz="1400" b="1" kern="1200" smtClean="0">
              <a:latin typeface="+mn-lt"/>
              <a:ea typeface="Tahoma" pitchFamily="34" charset="0"/>
              <a:cs typeface="Tahoma" pitchFamily="34" charset="0"/>
            </a:rPr>
            <a:t>Number of assessment methods</a:t>
          </a:r>
          <a:endParaRPr lang="en-AU" sz="1400" b="1" kern="1200" dirty="0">
            <a:latin typeface="+mn-lt"/>
            <a:ea typeface="Tahoma" pitchFamily="34" charset="0"/>
            <a:cs typeface="Tahoma" pitchFamily="34" charset="0"/>
          </a:endParaRPr>
        </a:p>
      </dsp:txBody>
      <dsp:txXfrm>
        <a:off x="5360090" y="3479887"/>
        <a:ext cx="1227442" cy="1228367"/>
      </dsp:txXfrm>
    </dsp:sp>
    <dsp:sp modelId="{A6924B6A-F311-4471-8C51-90A1E4BCB8B7}">
      <dsp:nvSpPr>
        <dsp:cNvPr id="0" name=""/>
        <dsp:cNvSpPr/>
      </dsp:nvSpPr>
      <dsp:spPr>
        <a:xfrm>
          <a:off x="1295159" y="3225484"/>
          <a:ext cx="1731917" cy="1737173"/>
        </a:xfrm>
        <a:prstGeom prst="ellipse">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AU" sz="1400" b="1" kern="1200" smtClean="0">
              <a:latin typeface="+mn-lt"/>
              <a:ea typeface="Tahoma" pitchFamily="34" charset="0"/>
              <a:cs typeface="Tahoma" pitchFamily="34" charset="0"/>
            </a:rPr>
            <a:t>Training approach and course structure</a:t>
          </a:r>
          <a:endParaRPr lang="en-AU" sz="1400" b="1" kern="1200" dirty="0" smtClean="0">
            <a:latin typeface="+mn-lt"/>
            <a:ea typeface="Tahoma" pitchFamily="34" charset="0"/>
            <a:cs typeface="Tahoma" pitchFamily="34" charset="0"/>
          </a:endParaRPr>
        </a:p>
      </dsp:txBody>
      <dsp:txXfrm>
        <a:off x="1548792" y="3479887"/>
        <a:ext cx="1224651" cy="122836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FD7110-A759-4321-9569-C1174C2D0851}">
      <dsp:nvSpPr>
        <dsp:cNvPr id="0" name=""/>
        <dsp:cNvSpPr/>
      </dsp:nvSpPr>
      <dsp:spPr>
        <a:xfrm>
          <a:off x="2439707" y="1813622"/>
          <a:ext cx="2438644" cy="2370997"/>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b="1" kern="1200" dirty="0" smtClean="0">
              <a:latin typeface="Arial" pitchFamily="34" charset="0"/>
              <a:ea typeface="Tahoma" pitchFamily="34" charset="0"/>
              <a:cs typeface="Arial" pitchFamily="34" charset="0"/>
            </a:rPr>
            <a:t>Refer to the AQF; Rules of evidence; Principles of assessment</a:t>
          </a:r>
          <a:endParaRPr lang="en-AU" sz="1900" b="1" kern="1200" dirty="0">
            <a:latin typeface="Arial" pitchFamily="34" charset="0"/>
            <a:ea typeface="Tahoma" pitchFamily="34" charset="0"/>
            <a:cs typeface="Arial" pitchFamily="34" charset="0"/>
          </a:endParaRPr>
        </a:p>
      </dsp:txBody>
      <dsp:txXfrm>
        <a:off x="2796838" y="2160846"/>
        <a:ext cx="1724382" cy="1676549"/>
      </dsp:txXfrm>
    </dsp:sp>
    <dsp:sp modelId="{E2ABEBE3-99E6-4FE3-A158-CCE57259E779}">
      <dsp:nvSpPr>
        <dsp:cNvPr id="0" name=""/>
        <dsp:cNvSpPr/>
      </dsp:nvSpPr>
      <dsp:spPr>
        <a:xfrm rot="5348376">
          <a:off x="3586258" y="1849101"/>
          <a:ext cx="111615" cy="40898"/>
        </a:xfrm>
        <a:custGeom>
          <a:avLst/>
          <a:gdLst/>
          <a:ahLst/>
          <a:cxnLst/>
          <a:rect l="0" t="0" r="0" b="0"/>
          <a:pathLst>
            <a:path>
              <a:moveTo>
                <a:pt x="0" y="20449"/>
              </a:moveTo>
              <a:lnTo>
                <a:pt x="111615" y="20449"/>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AU" sz="500" kern="1200"/>
        </a:p>
      </dsp:txBody>
      <dsp:txXfrm>
        <a:off x="3639275" y="1866760"/>
        <a:ext cx="5580" cy="5580"/>
      </dsp:txXfrm>
    </dsp:sp>
    <dsp:sp modelId="{7FE140CB-2D33-45A6-B16A-CE3CC1512218}">
      <dsp:nvSpPr>
        <dsp:cNvPr id="0" name=""/>
        <dsp:cNvSpPr/>
      </dsp:nvSpPr>
      <dsp:spPr>
        <a:xfrm>
          <a:off x="2538215" y="-45774"/>
          <a:ext cx="2179776" cy="1971217"/>
        </a:xfrm>
        <a:prstGeom prst="ellips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AU" sz="1300" b="1" kern="1200" smtClean="0">
              <a:latin typeface="Arial" pitchFamily="34" charset="0"/>
              <a:cs typeface="Arial" pitchFamily="34" charset="0"/>
            </a:rPr>
            <a:t>Knowledge</a:t>
          </a:r>
        </a:p>
        <a:p>
          <a:pPr lvl="0" algn="ctr" defTabSz="577850">
            <a:lnSpc>
              <a:spcPct val="90000"/>
            </a:lnSpc>
            <a:spcBef>
              <a:spcPct val="0"/>
            </a:spcBef>
            <a:spcAft>
              <a:spcPct val="35000"/>
            </a:spcAft>
          </a:pPr>
          <a:r>
            <a:rPr lang="en-AU" sz="1300" b="1" kern="1200" smtClean="0">
              <a:latin typeface="Arial" pitchFamily="34" charset="0"/>
              <a:cs typeface="Arial" pitchFamily="34" charset="0"/>
            </a:rPr>
            <a:t>Multiple choice</a:t>
          </a:r>
        </a:p>
        <a:p>
          <a:pPr lvl="0" algn="ctr" defTabSz="577850">
            <a:lnSpc>
              <a:spcPct val="90000"/>
            </a:lnSpc>
            <a:spcBef>
              <a:spcPct val="0"/>
            </a:spcBef>
            <a:spcAft>
              <a:spcPct val="35000"/>
            </a:spcAft>
          </a:pPr>
          <a:r>
            <a:rPr lang="en-AU" sz="1300" b="1" kern="1200" smtClean="0">
              <a:latin typeface="Arial" pitchFamily="34" charset="0"/>
              <a:cs typeface="Arial" pitchFamily="34" charset="0"/>
            </a:rPr>
            <a:t>Short answer, etc.</a:t>
          </a:r>
        </a:p>
        <a:p>
          <a:pPr lvl="0" algn="ctr" defTabSz="577850">
            <a:lnSpc>
              <a:spcPct val="90000"/>
            </a:lnSpc>
            <a:spcBef>
              <a:spcPct val="0"/>
            </a:spcBef>
            <a:spcAft>
              <a:spcPct val="35000"/>
            </a:spcAft>
          </a:pPr>
          <a:r>
            <a:rPr lang="en-AU" sz="1300" b="1" kern="1200" smtClean="0">
              <a:latin typeface="Arial" pitchFamily="34" charset="0"/>
              <a:cs typeface="Arial" pitchFamily="34" charset="0"/>
            </a:rPr>
            <a:t>Performance</a:t>
          </a:r>
        </a:p>
        <a:p>
          <a:pPr lvl="0" algn="ctr" defTabSz="577850">
            <a:lnSpc>
              <a:spcPct val="90000"/>
            </a:lnSpc>
            <a:spcBef>
              <a:spcPct val="0"/>
            </a:spcBef>
            <a:spcAft>
              <a:spcPct val="35000"/>
            </a:spcAft>
          </a:pPr>
          <a:r>
            <a:rPr lang="en-AU" sz="1300" b="1" kern="1200" smtClean="0">
              <a:latin typeface="Arial" pitchFamily="34" charset="0"/>
              <a:cs typeface="Arial" pitchFamily="34" charset="0"/>
            </a:rPr>
            <a:t>Tasks; etc</a:t>
          </a:r>
          <a:endParaRPr lang="en-AU" sz="1300" b="1" kern="1200" dirty="0">
            <a:latin typeface="Arial" pitchFamily="34" charset="0"/>
            <a:cs typeface="Arial" pitchFamily="34" charset="0"/>
          </a:endParaRPr>
        </a:p>
      </dsp:txBody>
      <dsp:txXfrm>
        <a:off x="2857436" y="242904"/>
        <a:ext cx="1541334" cy="1393861"/>
      </dsp:txXfrm>
    </dsp:sp>
    <dsp:sp modelId="{E7039CFE-4BEA-4BF2-B58B-BE6EEBC06C9F}">
      <dsp:nvSpPr>
        <dsp:cNvPr id="0" name=""/>
        <dsp:cNvSpPr/>
      </dsp:nvSpPr>
      <dsp:spPr>
        <a:xfrm rot="12585685">
          <a:off x="4667827" y="3568440"/>
          <a:ext cx="45209" cy="40898"/>
        </a:xfrm>
        <a:custGeom>
          <a:avLst/>
          <a:gdLst/>
          <a:ahLst/>
          <a:cxnLst/>
          <a:rect l="0" t="0" r="0" b="0"/>
          <a:pathLst>
            <a:path>
              <a:moveTo>
                <a:pt x="0" y="20449"/>
              </a:moveTo>
              <a:lnTo>
                <a:pt x="45209" y="20449"/>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AU" sz="500" kern="1200"/>
        </a:p>
      </dsp:txBody>
      <dsp:txXfrm rot="10800000">
        <a:off x="4689302" y="3587759"/>
        <a:ext cx="2260" cy="2260"/>
      </dsp:txXfrm>
    </dsp:sp>
    <dsp:sp modelId="{3B82634E-D6B7-4983-9C90-6B54377CC4C4}">
      <dsp:nvSpPr>
        <dsp:cNvPr id="0" name=""/>
        <dsp:cNvSpPr/>
      </dsp:nvSpPr>
      <dsp:spPr>
        <a:xfrm>
          <a:off x="4516215" y="3133107"/>
          <a:ext cx="2049640" cy="1884333"/>
        </a:xfrm>
        <a:prstGeom prst="ellipse">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AU" sz="1300" b="1" kern="1200" smtClean="0">
              <a:latin typeface="Arial" pitchFamily="34" charset="0"/>
              <a:cs typeface="Arial" pitchFamily="34" charset="0"/>
            </a:rPr>
            <a:t>Plan to check purchased resources.</a:t>
          </a:r>
          <a:endParaRPr lang="en-AU" sz="1300" b="1" kern="1200" dirty="0">
            <a:latin typeface="Arial" pitchFamily="34" charset="0"/>
            <a:cs typeface="Arial" pitchFamily="34" charset="0"/>
          </a:endParaRPr>
        </a:p>
      </dsp:txBody>
      <dsp:txXfrm>
        <a:off x="4816378" y="3409061"/>
        <a:ext cx="1449314" cy="1332425"/>
      </dsp:txXfrm>
    </dsp:sp>
    <dsp:sp modelId="{929E1AF6-85B5-44A1-8999-A2D8C532E83A}">
      <dsp:nvSpPr>
        <dsp:cNvPr id="0" name=""/>
        <dsp:cNvSpPr/>
      </dsp:nvSpPr>
      <dsp:spPr>
        <a:xfrm rot="19800000">
          <a:off x="2603649" y="3557944"/>
          <a:ext cx="104104" cy="40898"/>
        </a:xfrm>
        <a:custGeom>
          <a:avLst/>
          <a:gdLst/>
          <a:ahLst/>
          <a:cxnLst/>
          <a:rect l="0" t="0" r="0" b="0"/>
          <a:pathLst>
            <a:path>
              <a:moveTo>
                <a:pt x="0" y="20449"/>
              </a:moveTo>
              <a:lnTo>
                <a:pt x="104104" y="20449"/>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AU" sz="500" kern="1200"/>
        </a:p>
      </dsp:txBody>
      <dsp:txXfrm>
        <a:off x="2653099" y="3575790"/>
        <a:ext cx="5205" cy="5205"/>
      </dsp:txXfrm>
    </dsp:sp>
    <dsp:sp modelId="{076D470F-693D-4EA4-9F84-F3D98907054D}">
      <dsp:nvSpPr>
        <dsp:cNvPr id="0" name=""/>
        <dsp:cNvSpPr/>
      </dsp:nvSpPr>
      <dsp:spPr>
        <a:xfrm>
          <a:off x="726088" y="3090872"/>
          <a:ext cx="2137978" cy="1968804"/>
        </a:xfrm>
        <a:prstGeom prst="ellipse">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AU" sz="1300" b="1" kern="1200" smtClean="0">
              <a:latin typeface="Arial" pitchFamily="34" charset="0"/>
              <a:ea typeface="Tahoma" pitchFamily="34" charset="0"/>
              <a:cs typeface="Arial" pitchFamily="34" charset="0"/>
            </a:rPr>
            <a:t>Information to candidates, assessors  &amp; third parties</a:t>
          </a:r>
          <a:endParaRPr lang="en-AU" sz="1300" b="1" kern="1200" dirty="0">
            <a:latin typeface="Arial" pitchFamily="34" charset="0"/>
            <a:cs typeface="Arial" pitchFamily="34" charset="0"/>
          </a:endParaRPr>
        </a:p>
      </dsp:txBody>
      <dsp:txXfrm>
        <a:off x="1039188" y="3379197"/>
        <a:ext cx="1511778" cy="139215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4E98B4-F1E3-4DCA-A04E-9FC67DFEE8FC}">
      <dsp:nvSpPr>
        <dsp:cNvPr id="0" name=""/>
        <dsp:cNvSpPr/>
      </dsp:nvSpPr>
      <dsp:spPr>
        <a:xfrm>
          <a:off x="1831507" y="687744"/>
          <a:ext cx="4507046" cy="4507046"/>
        </a:xfrm>
        <a:prstGeom prst="blockArc">
          <a:avLst>
            <a:gd name="adj1" fmla="val 11880000"/>
            <a:gd name="adj2" fmla="val 16200000"/>
            <a:gd name="adj3" fmla="val 4638"/>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A3C8B7F9-E58F-4A16-830B-69A2CAEE986F}">
      <dsp:nvSpPr>
        <dsp:cNvPr id="0" name=""/>
        <dsp:cNvSpPr/>
      </dsp:nvSpPr>
      <dsp:spPr>
        <a:xfrm>
          <a:off x="1831507" y="687744"/>
          <a:ext cx="4507046" cy="4507046"/>
        </a:xfrm>
        <a:prstGeom prst="blockArc">
          <a:avLst>
            <a:gd name="adj1" fmla="val 7560000"/>
            <a:gd name="adj2" fmla="val 11880000"/>
            <a:gd name="adj3" fmla="val 4638"/>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F3B75EB3-F16D-47F6-AD07-9A6DDC12277A}">
      <dsp:nvSpPr>
        <dsp:cNvPr id="0" name=""/>
        <dsp:cNvSpPr/>
      </dsp:nvSpPr>
      <dsp:spPr>
        <a:xfrm>
          <a:off x="1831507" y="687744"/>
          <a:ext cx="4507046" cy="4507046"/>
        </a:xfrm>
        <a:prstGeom prst="blockArc">
          <a:avLst>
            <a:gd name="adj1" fmla="val 3240000"/>
            <a:gd name="adj2" fmla="val 7560000"/>
            <a:gd name="adj3" fmla="val 4638"/>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5DBC552E-F53E-4CE9-8AF0-AE3BEA39DA71}">
      <dsp:nvSpPr>
        <dsp:cNvPr id="0" name=""/>
        <dsp:cNvSpPr/>
      </dsp:nvSpPr>
      <dsp:spPr>
        <a:xfrm>
          <a:off x="1831507" y="687744"/>
          <a:ext cx="4507046" cy="4507046"/>
        </a:xfrm>
        <a:prstGeom prst="blockArc">
          <a:avLst>
            <a:gd name="adj1" fmla="val 20520000"/>
            <a:gd name="adj2" fmla="val 3240000"/>
            <a:gd name="adj3" fmla="val 4638"/>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DC123D8A-1FE4-4333-89E6-F4B6018D2AD0}">
      <dsp:nvSpPr>
        <dsp:cNvPr id="0" name=""/>
        <dsp:cNvSpPr/>
      </dsp:nvSpPr>
      <dsp:spPr>
        <a:xfrm>
          <a:off x="1831507" y="687744"/>
          <a:ext cx="4507046" cy="4507046"/>
        </a:xfrm>
        <a:prstGeom prst="blockArc">
          <a:avLst>
            <a:gd name="adj1" fmla="val 16200000"/>
            <a:gd name="adj2" fmla="val 20520000"/>
            <a:gd name="adj3" fmla="val 4638"/>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3D286E59-6302-431F-BD54-F35E1BA94795}">
      <dsp:nvSpPr>
        <dsp:cNvPr id="0" name=""/>
        <dsp:cNvSpPr/>
      </dsp:nvSpPr>
      <dsp:spPr>
        <a:xfrm>
          <a:off x="2895907" y="1830249"/>
          <a:ext cx="2378247" cy="2222037"/>
        </a:xfrm>
        <a:prstGeom prst="ellips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AU" sz="1400" b="1" kern="1200" dirty="0" smtClean="0">
              <a:latin typeface="Arial" pitchFamily="34" charset="0"/>
              <a:ea typeface="Tahoma" pitchFamily="34" charset="0"/>
              <a:cs typeface="Arial" pitchFamily="34" charset="0"/>
            </a:rPr>
            <a:t>Confirm assessment methods and review methods and tools </a:t>
          </a:r>
          <a:endParaRPr lang="en-AU" sz="1400" b="1" kern="1200" dirty="0">
            <a:latin typeface="Arial" pitchFamily="34" charset="0"/>
            <a:ea typeface="Tahoma" pitchFamily="34" charset="0"/>
            <a:cs typeface="Arial" pitchFamily="34" charset="0"/>
          </a:endParaRPr>
        </a:p>
      </dsp:txBody>
      <dsp:txXfrm>
        <a:off x="3244193" y="2155659"/>
        <a:ext cx="1681675" cy="1571217"/>
      </dsp:txXfrm>
    </dsp:sp>
    <dsp:sp modelId="{3A6AF3FA-9C80-4111-BE5A-848EA4E2781C}">
      <dsp:nvSpPr>
        <dsp:cNvPr id="0" name=""/>
        <dsp:cNvSpPr/>
      </dsp:nvSpPr>
      <dsp:spPr>
        <a:xfrm>
          <a:off x="3183939" y="-118103"/>
          <a:ext cx="1802183" cy="1716224"/>
        </a:xfrm>
        <a:prstGeom prst="ellips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AU" sz="1400" b="1" kern="1200" smtClean="0">
              <a:latin typeface="Arial" pitchFamily="34" charset="0"/>
              <a:ea typeface="Tahoma" pitchFamily="34" charset="0"/>
              <a:cs typeface="Arial" pitchFamily="34" charset="0"/>
            </a:rPr>
            <a:t>Validity and Reliability</a:t>
          </a:r>
          <a:endParaRPr lang="en-AU" sz="1400" b="1" kern="1200" dirty="0" smtClean="0">
            <a:latin typeface="Arial" pitchFamily="34" charset="0"/>
            <a:cs typeface="Arial" pitchFamily="34" charset="0"/>
          </a:endParaRPr>
        </a:p>
      </dsp:txBody>
      <dsp:txXfrm>
        <a:off x="3447863" y="133232"/>
        <a:ext cx="1274335" cy="1213554"/>
      </dsp:txXfrm>
    </dsp:sp>
    <dsp:sp modelId="{6E422B93-CD53-4A7E-915A-F5A8CF1985B0}">
      <dsp:nvSpPr>
        <dsp:cNvPr id="0" name=""/>
        <dsp:cNvSpPr/>
      </dsp:nvSpPr>
      <dsp:spPr>
        <a:xfrm>
          <a:off x="5310620" y="1392454"/>
          <a:ext cx="1735866" cy="1737173"/>
        </a:xfrm>
        <a:prstGeom prst="ellips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AU" sz="1400" b="1" kern="1200" smtClean="0">
              <a:latin typeface="Arial" pitchFamily="34" charset="0"/>
              <a:ea typeface="Tahoma" pitchFamily="34" charset="0"/>
              <a:cs typeface="Arial" pitchFamily="34" charset="0"/>
            </a:rPr>
            <a:t>Collecting evidence &amp; making the judgement</a:t>
          </a:r>
          <a:endParaRPr lang="en-AU" sz="1400" b="1" kern="1200" dirty="0">
            <a:latin typeface="Arial" pitchFamily="34" charset="0"/>
            <a:ea typeface="Tahoma" pitchFamily="34" charset="0"/>
            <a:cs typeface="Arial" pitchFamily="34" charset="0"/>
          </a:endParaRPr>
        </a:p>
      </dsp:txBody>
      <dsp:txXfrm>
        <a:off x="5564832" y="1646857"/>
        <a:ext cx="1227442" cy="1228367"/>
      </dsp:txXfrm>
    </dsp:sp>
    <dsp:sp modelId="{A6924B6A-F311-4471-8C51-90A1E4BCB8B7}">
      <dsp:nvSpPr>
        <dsp:cNvPr id="0" name=""/>
        <dsp:cNvSpPr/>
      </dsp:nvSpPr>
      <dsp:spPr>
        <a:xfrm>
          <a:off x="4512940" y="3853537"/>
          <a:ext cx="1731917" cy="1737173"/>
        </a:xfrm>
        <a:prstGeom prst="ellips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AU" sz="1400" b="1" kern="1200" smtClean="0">
              <a:latin typeface="Arial" pitchFamily="34" charset="0"/>
              <a:ea typeface="Tahoma" pitchFamily="34" charset="0"/>
              <a:cs typeface="Arial" pitchFamily="34" charset="0"/>
            </a:rPr>
            <a:t>Feedback on assessment , re-assessment &amp; appeals</a:t>
          </a:r>
          <a:endParaRPr lang="en-AU" sz="1400" b="1" kern="1200" dirty="0" smtClean="0">
            <a:latin typeface="Arial" pitchFamily="34" charset="0"/>
            <a:ea typeface="Tahoma" pitchFamily="34" charset="0"/>
            <a:cs typeface="Arial" pitchFamily="34" charset="0"/>
          </a:endParaRPr>
        </a:p>
      </dsp:txBody>
      <dsp:txXfrm>
        <a:off x="4766573" y="4107940"/>
        <a:ext cx="1224651" cy="1228367"/>
      </dsp:txXfrm>
    </dsp:sp>
    <dsp:sp modelId="{B90C35BE-776F-4534-BACF-79E8FEBDDACD}">
      <dsp:nvSpPr>
        <dsp:cNvPr id="0" name=""/>
        <dsp:cNvSpPr/>
      </dsp:nvSpPr>
      <dsp:spPr>
        <a:xfrm>
          <a:off x="1890071" y="3864012"/>
          <a:ext cx="1802183" cy="1716224"/>
        </a:xfrm>
        <a:prstGeom prst="ellips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AU" sz="1400" b="1" kern="1200" smtClean="0">
              <a:latin typeface="Arial" pitchFamily="34" charset="0"/>
              <a:ea typeface="Tahoma" pitchFamily="34" charset="0"/>
              <a:cs typeface="Arial" pitchFamily="34" charset="0"/>
            </a:rPr>
            <a:t>Capacity for flexibility</a:t>
          </a:r>
          <a:endParaRPr lang="en-AU" sz="1400" b="1" kern="1200" dirty="0" smtClean="0">
            <a:latin typeface="Arial" pitchFamily="34" charset="0"/>
            <a:cs typeface="Arial" pitchFamily="34" charset="0"/>
          </a:endParaRPr>
        </a:p>
      </dsp:txBody>
      <dsp:txXfrm>
        <a:off x="2153995" y="4115347"/>
        <a:ext cx="1274335" cy="1213554"/>
      </dsp:txXfrm>
    </dsp:sp>
    <dsp:sp modelId="{C0A829DD-EEEF-4984-9372-3555D47D7F06}">
      <dsp:nvSpPr>
        <dsp:cNvPr id="0" name=""/>
        <dsp:cNvSpPr/>
      </dsp:nvSpPr>
      <dsp:spPr>
        <a:xfrm>
          <a:off x="1090417" y="1402929"/>
          <a:ext cx="1802183" cy="1716224"/>
        </a:xfrm>
        <a:prstGeom prst="ellips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100000"/>
            </a:lnSpc>
            <a:spcBef>
              <a:spcPct val="0"/>
            </a:spcBef>
            <a:spcAft>
              <a:spcPts val="0"/>
            </a:spcAft>
          </a:pPr>
          <a:r>
            <a:rPr lang="en-AU" sz="1400" b="1" kern="1200" smtClean="0">
              <a:latin typeface="Arial" pitchFamily="34" charset="0"/>
              <a:ea typeface="Tahoma" pitchFamily="34" charset="0"/>
              <a:cs typeface="Arial" pitchFamily="34" charset="0"/>
            </a:rPr>
            <a:t>Appropriate-ness for candidates</a:t>
          </a:r>
          <a:endParaRPr lang="en-AU" sz="1400" b="1" kern="1200" dirty="0" smtClean="0">
            <a:latin typeface="Arial" pitchFamily="34" charset="0"/>
            <a:ea typeface="Tahoma" pitchFamily="34" charset="0"/>
            <a:cs typeface="Arial" pitchFamily="34" charset="0"/>
          </a:endParaRPr>
        </a:p>
      </dsp:txBody>
      <dsp:txXfrm>
        <a:off x="1354341" y="1654264"/>
        <a:ext cx="1274335" cy="121355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BB46F9-B2BE-F544-9F3D-132AF36E67B3}" type="datetimeFigureOut">
              <a:rPr lang="en-US" smtClean="0"/>
              <a:pPr/>
              <a:t>6/12/2017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986801-7ED7-3F47-8A70-36455BDE1DAB}" type="slidenum">
              <a:rPr lang="en-US" smtClean="0"/>
              <a:pPr/>
              <a:t>‹#›</a:t>
            </a:fld>
            <a:endParaRPr lang="en-US"/>
          </a:p>
        </p:txBody>
      </p:sp>
    </p:spTree>
    <p:extLst>
      <p:ext uri="{BB962C8B-B14F-4D97-AF65-F5344CB8AC3E}">
        <p14:creationId xmlns:p14="http://schemas.microsoft.com/office/powerpoint/2010/main" val="3197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AU" sz="1200" kern="1200" dirty="0" smtClean="0">
                <a:solidFill>
                  <a:schemeClr val="tx1"/>
                </a:solidFill>
                <a:effectLst/>
                <a:latin typeface="+mn-lt"/>
                <a:ea typeface="ＭＳ Ｐゴシック" charset="-128"/>
                <a:cs typeface="ＭＳ Ｐゴシック" charset="-128"/>
              </a:rPr>
              <a:t>An</a:t>
            </a:r>
            <a:r>
              <a:rPr lang="en-AU" sz="1200" kern="1200" baseline="0" dirty="0" smtClean="0">
                <a:solidFill>
                  <a:schemeClr val="tx1"/>
                </a:solidFill>
                <a:effectLst/>
                <a:latin typeface="+mn-lt"/>
                <a:ea typeface="ＭＳ Ｐゴシック" charset="-128"/>
                <a:cs typeface="ＭＳ Ｐゴシック" charset="-128"/>
              </a:rPr>
              <a:t> outline of the post-event process, as read by Velg Training’s webinar facilitator.</a:t>
            </a:r>
            <a:endParaRPr lang="en-AU" sz="1200" kern="1200" dirty="0" smtClean="0">
              <a:solidFill>
                <a:schemeClr val="tx1"/>
              </a:solidFill>
              <a:effectLst/>
              <a:latin typeface="+mn-lt"/>
              <a:ea typeface="ＭＳ Ｐゴシック" charset="-128"/>
              <a:cs typeface="ＭＳ Ｐゴシック" charset="-128"/>
            </a:endParaRPr>
          </a:p>
        </p:txBody>
      </p:sp>
      <p:sp>
        <p:nvSpPr>
          <p:cNvPr id="4" name="Slide Number Placeholder 3"/>
          <p:cNvSpPr>
            <a:spLocks noGrp="1"/>
          </p:cNvSpPr>
          <p:nvPr>
            <p:ph type="sldNum" sz="quarter" idx="10"/>
          </p:nvPr>
        </p:nvSpPr>
        <p:spPr/>
        <p:txBody>
          <a:bodyPr/>
          <a:lstStyle/>
          <a:p>
            <a:fld id="{DD9AC4DF-671F-4825-80F0-785712415E09}" type="slidenum">
              <a:rPr lang="en-AU" smtClean="0"/>
              <a:t>1</a:t>
            </a:fld>
            <a:endParaRPr lang="en-AU"/>
          </a:p>
        </p:txBody>
      </p:sp>
    </p:spTree>
    <p:extLst>
      <p:ext uri="{BB962C8B-B14F-4D97-AF65-F5344CB8AC3E}">
        <p14:creationId xmlns:p14="http://schemas.microsoft.com/office/powerpoint/2010/main" val="2086606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AU" dirty="0" smtClean="0">
              <a:ea typeface="ＭＳ Ｐゴシック" pitchFamily="34" charset="-128"/>
            </a:endParaRPr>
          </a:p>
        </p:txBody>
      </p:sp>
      <p:sp>
        <p:nvSpPr>
          <p:cNvPr id="53252" name="Slide Number Placeholder 3"/>
          <p:cNvSpPr>
            <a:spLocks noGrp="1"/>
          </p:cNvSpPr>
          <p:nvPr>
            <p:ph type="sldNum" sz="quarter" idx="5"/>
          </p:nvPr>
        </p:nvSpPr>
        <p:spPr bwMode="auto">
          <a:noFill/>
          <a:ln>
            <a:miter lim="800000"/>
            <a:headEnd/>
            <a:tailEnd/>
          </a:ln>
        </p:spPr>
        <p:txBody>
          <a:bodyPr/>
          <a:lstStyle/>
          <a:p>
            <a:fld id="{07F3953E-D8D0-4082-B6A9-2EF8D6536C79}" type="slidenum">
              <a:rPr lang="en-US" smtClean="0"/>
              <a:pPr/>
              <a:t>9</a:t>
            </a:fld>
            <a:endParaRPr lang="en-US" smtClean="0"/>
          </a:p>
        </p:txBody>
      </p:sp>
    </p:spTree>
    <p:extLst>
      <p:ext uri="{BB962C8B-B14F-4D97-AF65-F5344CB8AC3E}">
        <p14:creationId xmlns:p14="http://schemas.microsoft.com/office/powerpoint/2010/main" val="849509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1526F4D8-893F-48BF-B26A-6FF76914CABF}" type="slidenum">
              <a:rPr lang="en-US" smtClean="0"/>
              <a:pPr/>
              <a:t>14</a:t>
            </a:fld>
            <a:endParaRPr lang="en-US" dirty="0"/>
          </a:p>
        </p:txBody>
      </p:sp>
    </p:spTree>
    <p:extLst>
      <p:ext uri="{BB962C8B-B14F-4D97-AF65-F5344CB8AC3E}">
        <p14:creationId xmlns:p14="http://schemas.microsoft.com/office/powerpoint/2010/main" val="2363812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1526F4D8-893F-48BF-B26A-6FF76914CABF}" type="slidenum">
              <a:rPr lang="en-US" smtClean="0"/>
              <a:pPr/>
              <a:t>15</a:t>
            </a:fld>
            <a:endParaRPr lang="en-US" dirty="0"/>
          </a:p>
        </p:txBody>
      </p:sp>
    </p:spTree>
    <p:extLst>
      <p:ext uri="{BB962C8B-B14F-4D97-AF65-F5344CB8AC3E}">
        <p14:creationId xmlns:p14="http://schemas.microsoft.com/office/powerpoint/2010/main" val="3529935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1526F4D8-893F-48BF-B26A-6FF76914CABF}"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1530159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1526F4D8-893F-48BF-B26A-6FF76914CABF}" type="slidenum">
              <a:rPr lang="en-US" smtClean="0"/>
              <a:pPr/>
              <a:t>18</a:t>
            </a:fld>
            <a:endParaRPr lang="en-US" dirty="0"/>
          </a:p>
        </p:txBody>
      </p:sp>
    </p:spTree>
    <p:extLst>
      <p:ext uri="{BB962C8B-B14F-4D97-AF65-F5344CB8AC3E}">
        <p14:creationId xmlns:p14="http://schemas.microsoft.com/office/powerpoint/2010/main" val="917822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pPr>
              <a:buFontTx/>
              <a:buChar char="•"/>
            </a:pPr>
            <a:r>
              <a:rPr lang="en-AU" smtClean="0">
                <a:ea typeface="ＭＳ Ｐゴシック" pitchFamily="34" charset="-128"/>
              </a:rPr>
              <a:t>What will you validate? (target - process, tools, evidence, judgement?)</a:t>
            </a:r>
          </a:p>
          <a:p>
            <a:pPr>
              <a:buFontTx/>
              <a:buChar char="•"/>
            </a:pPr>
            <a:r>
              <a:rPr lang="en-AU" smtClean="0">
                <a:ea typeface="ＭＳ Ｐゴシック" pitchFamily="34" charset="-128"/>
              </a:rPr>
              <a:t>What principles/rules apply to validation?</a:t>
            </a:r>
          </a:p>
          <a:p>
            <a:pPr>
              <a:buFontTx/>
              <a:buChar char="•"/>
            </a:pPr>
            <a:r>
              <a:rPr lang="en-AU" smtClean="0">
                <a:ea typeface="ＭＳ Ｐゴシック" pitchFamily="34" charset="-128"/>
              </a:rPr>
              <a:t>What methods/approaches will you use?</a:t>
            </a:r>
          </a:p>
          <a:p>
            <a:pPr>
              <a:buFontTx/>
              <a:buChar char="•"/>
            </a:pPr>
            <a:r>
              <a:rPr lang="en-AU" smtClean="0">
                <a:ea typeface="ＭＳ Ｐゴシック" pitchFamily="34" charset="-128"/>
              </a:rPr>
              <a:t>Who will you involve in the validation?</a:t>
            </a:r>
          </a:p>
          <a:p>
            <a:pPr>
              <a:buFontTx/>
              <a:buChar char="•"/>
            </a:pPr>
            <a:r>
              <a:rPr lang="en-AU" smtClean="0">
                <a:ea typeface="ＭＳ Ｐゴシック" pitchFamily="34" charset="-128"/>
              </a:rPr>
              <a:t>What resources will you need?</a:t>
            </a:r>
          </a:p>
          <a:p>
            <a:pPr>
              <a:buFontTx/>
              <a:buChar char="•"/>
            </a:pPr>
            <a:r>
              <a:rPr lang="en-AU" smtClean="0">
                <a:ea typeface="ＭＳ Ｐゴシック" pitchFamily="34" charset="-128"/>
              </a:rPr>
              <a:t>How will you record the activity?</a:t>
            </a:r>
          </a:p>
          <a:p>
            <a:pPr>
              <a:buFontTx/>
              <a:buChar char="•"/>
            </a:pPr>
            <a:r>
              <a:rPr lang="en-AU" smtClean="0">
                <a:ea typeface="ＭＳ Ｐゴシック" pitchFamily="34" charset="-128"/>
              </a:rPr>
              <a:t>How will you ensure/promote follow-up?  </a:t>
            </a:r>
          </a:p>
          <a:p>
            <a:endParaRPr lang="en-AU" smtClean="0">
              <a:ea typeface="ＭＳ Ｐゴシック" pitchFamily="34" charset="-128"/>
            </a:endParaRPr>
          </a:p>
        </p:txBody>
      </p:sp>
      <p:sp>
        <p:nvSpPr>
          <p:cNvPr id="63492" name="Slide Number Placeholder 3"/>
          <p:cNvSpPr>
            <a:spLocks noGrp="1"/>
          </p:cNvSpPr>
          <p:nvPr>
            <p:ph type="sldNum" sz="quarter" idx="5"/>
          </p:nvPr>
        </p:nvSpPr>
        <p:spPr bwMode="auto">
          <a:noFill/>
          <a:ln>
            <a:miter lim="800000"/>
            <a:headEnd/>
            <a:tailEnd/>
          </a:ln>
        </p:spPr>
        <p:txBody>
          <a:bodyPr/>
          <a:lstStyle/>
          <a:p>
            <a:fld id="{9B896E95-25C1-4B01-B80D-AA6645B68888}" type="slidenum">
              <a:rPr lang="en-US" smtClean="0"/>
              <a:pPr/>
              <a:t>20</a:t>
            </a:fld>
            <a:endParaRPr lang="en-US" smtClean="0"/>
          </a:p>
        </p:txBody>
      </p:sp>
    </p:spTree>
    <p:extLst>
      <p:ext uri="{BB962C8B-B14F-4D97-AF65-F5344CB8AC3E}">
        <p14:creationId xmlns:p14="http://schemas.microsoft.com/office/powerpoint/2010/main" val="1808584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AU" smtClean="0">
              <a:ea typeface="ＭＳ Ｐゴシック" pitchFamily="34" charset="-128"/>
            </a:endParaRPr>
          </a:p>
        </p:txBody>
      </p:sp>
      <p:sp>
        <p:nvSpPr>
          <p:cNvPr id="56324" name="Slide Number Placeholder 3"/>
          <p:cNvSpPr>
            <a:spLocks noGrp="1"/>
          </p:cNvSpPr>
          <p:nvPr>
            <p:ph type="sldNum" sz="quarter" idx="5"/>
          </p:nvPr>
        </p:nvSpPr>
        <p:spPr bwMode="auto">
          <a:noFill/>
          <a:ln>
            <a:miter lim="800000"/>
            <a:headEnd/>
            <a:tailEnd/>
          </a:ln>
        </p:spPr>
        <p:txBody>
          <a:bodyPr/>
          <a:lstStyle/>
          <a:p>
            <a:fld id="{F7DED464-BA92-4280-9E7E-83B840B1FC45}" type="slidenum">
              <a:rPr lang="en-US" smtClean="0"/>
              <a:pPr/>
              <a:t>23</a:t>
            </a:fld>
            <a:endParaRPr lang="en-US" smtClean="0"/>
          </a:p>
        </p:txBody>
      </p:sp>
    </p:spTree>
    <p:extLst>
      <p:ext uri="{BB962C8B-B14F-4D97-AF65-F5344CB8AC3E}">
        <p14:creationId xmlns:p14="http://schemas.microsoft.com/office/powerpoint/2010/main" val="20608520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AU" smtClean="0">
              <a:ea typeface="ＭＳ Ｐゴシック" pitchFamily="34" charset="-128"/>
            </a:endParaRPr>
          </a:p>
        </p:txBody>
      </p:sp>
      <p:sp>
        <p:nvSpPr>
          <p:cNvPr id="56324" name="Slide Number Placeholder 3"/>
          <p:cNvSpPr>
            <a:spLocks noGrp="1"/>
          </p:cNvSpPr>
          <p:nvPr>
            <p:ph type="sldNum" sz="quarter" idx="5"/>
          </p:nvPr>
        </p:nvSpPr>
        <p:spPr bwMode="auto">
          <a:noFill/>
          <a:ln>
            <a:miter lim="800000"/>
            <a:headEnd/>
            <a:tailEnd/>
          </a:ln>
        </p:spPr>
        <p:txBody>
          <a:bodyPr/>
          <a:lstStyle/>
          <a:p>
            <a:fld id="{F7DED464-BA92-4280-9E7E-83B840B1FC45}" type="slidenum">
              <a:rPr lang="en-US" smtClean="0"/>
              <a:pPr/>
              <a:t>26</a:t>
            </a:fld>
            <a:endParaRPr lang="en-US" smtClean="0"/>
          </a:p>
        </p:txBody>
      </p:sp>
    </p:spTree>
    <p:extLst>
      <p:ext uri="{BB962C8B-B14F-4D97-AF65-F5344CB8AC3E}">
        <p14:creationId xmlns:p14="http://schemas.microsoft.com/office/powerpoint/2010/main" val="3465715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1526F4D8-893F-48BF-B26A-6FF76914CABF}" type="slidenum">
              <a:rPr lang="en-US" smtClean="0">
                <a:solidFill>
                  <a:prstClr val="black"/>
                </a:solidFill>
              </a:rPr>
              <a:pPr/>
              <a:t>28</a:t>
            </a:fld>
            <a:endParaRPr lang="en-US" dirty="0">
              <a:solidFill>
                <a:prstClr val="black"/>
              </a:solidFill>
            </a:endParaRPr>
          </a:p>
        </p:txBody>
      </p:sp>
    </p:spTree>
    <p:extLst>
      <p:ext uri="{BB962C8B-B14F-4D97-AF65-F5344CB8AC3E}">
        <p14:creationId xmlns:p14="http://schemas.microsoft.com/office/powerpoint/2010/main" val="5059667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AU" smtClean="0">
              <a:ea typeface="ＭＳ Ｐゴシック" pitchFamily="34" charset="-128"/>
            </a:endParaRPr>
          </a:p>
        </p:txBody>
      </p:sp>
      <p:sp>
        <p:nvSpPr>
          <p:cNvPr id="65540" name="Slide Number Placeholder 3"/>
          <p:cNvSpPr>
            <a:spLocks noGrp="1"/>
          </p:cNvSpPr>
          <p:nvPr>
            <p:ph type="sldNum" sz="quarter" idx="5"/>
          </p:nvPr>
        </p:nvSpPr>
        <p:spPr bwMode="auto">
          <a:noFill/>
          <a:ln>
            <a:miter lim="800000"/>
            <a:headEnd/>
            <a:tailEnd/>
          </a:ln>
        </p:spPr>
        <p:txBody>
          <a:bodyPr/>
          <a:lstStyle/>
          <a:p>
            <a:fld id="{2B5FB887-50F7-4B73-A1A7-160543818D56}" type="slidenum">
              <a:rPr lang="en-US" smtClean="0"/>
              <a:pPr/>
              <a:t>29</a:t>
            </a:fld>
            <a:endParaRPr lang="en-US" smtClean="0"/>
          </a:p>
        </p:txBody>
      </p:sp>
    </p:spTree>
    <p:extLst>
      <p:ext uri="{BB962C8B-B14F-4D97-AF65-F5344CB8AC3E}">
        <p14:creationId xmlns:p14="http://schemas.microsoft.com/office/powerpoint/2010/main" val="12230807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1526F4D8-893F-48BF-B26A-6FF76914CABF}" type="slidenum">
              <a:rPr lang="en-US" smtClean="0">
                <a:solidFill>
                  <a:prstClr val="black"/>
                </a:solidFill>
              </a:rPr>
              <a:pPr/>
              <a:t>33</a:t>
            </a:fld>
            <a:endParaRPr lang="en-US" dirty="0">
              <a:solidFill>
                <a:prstClr val="black"/>
              </a:solidFill>
            </a:endParaRPr>
          </a:p>
        </p:txBody>
      </p:sp>
    </p:spTree>
    <p:extLst>
      <p:ext uri="{BB962C8B-B14F-4D97-AF65-F5344CB8AC3E}">
        <p14:creationId xmlns:p14="http://schemas.microsoft.com/office/powerpoint/2010/main" val="17450000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AU" smtClean="0">
              <a:ea typeface="ＭＳ Ｐゴシック" pitchFamily="34" charset="-128"/>
            </a:endParaRPr>
          </a:p>
        </p:txBody>
      </p:sp>
      <p:sp>
        <p:nvSpPr>
          <p:cNvPr id="54276" name="Slide Number Placeholder 3"/>
          <p:cNvSpPr>
            <a:spLocks noGrp="1"/>
          </p:cNvSpPr>
          <p:nvPr>
            <p:ph type="sldNum" sz="quarter" idx="5"/>
          </p:nvPr>
        </p:nvSpPr>
        <p:spPr bwMode="auto">
          <a:noFill/>
          <a:ln>
            <a:miter lim="800000"/>
            <a:headEnd/>
            <a:tailEnd/>
          </a:ln>
        </p:spPr>
        <p:txBody>
          <a:bodyPr/>
          <a:lstStyle/>
          <a:p>
            <a:fld id="{9A029E00-21E7-431A-803F-1196A01EE0FF}" type="slidenum">
              <a:rPr lang="en-US" smtClean="0"/>
              <a:pPr/>
              <a:t>36</a:t>
            </a:fld>
            <a:endParaRPr lang="en-US" smtClean="0"/>
          </a:p>
        </p:txBody>
      </p:sp>
    </p:spTree>
    <p:extLst>
      <p:ext uri="{BB962C8B-B14F-4D97-AF65-F5344CB8AC3E}">
        <p14:creationId xmlns:p14="http://schemas.microsoft.com/office/powerpoint/2010/main" val="12658553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AU" dirty="0" smtClean="0">
              <a:ea typeface="ＭＳ Ｐゴシック" pitchFamily="34" charset="-128"/>
            </a:endParaRPr>
          </a:p>
        </p:txBody>
      </p:sp>
      <p:sp>
        <p:nvSpPr>
          <p:cNvPr id="56324" name="Slide Number Placeholder 3"/>
          <p:cNvSpPr>
            <a:spLocks noGrp="1"/>
          </p:cNvSpPr>
          <p:nvPr>
            <p:ph type="sldNum" sz="quarter" idx="5"/>
          </p:nvPr>
        </p:nvSpPr>
        <p:spPr bwMode="auto">
          <a:noFill/>
          <a:ln>
            <a:miter lim="800000"/>
            <a:headEnd/>
            <a:tailEnd/>
          </a:ln>
        </p:spPr>
        <p:txBody>
          <a:bodyPr/>
          <a:lstStyle/>
          <a:p>
            <a:fld id="{F7DED464-BA92-4280-9E7E-83B840B1FC45}" type="slidenum">
              <a:rPr lang="en-US" smtClean="0"/>
              <a:pPr/>
              <a:t>37</a:t>
            </a:fld>
            <a:endParaRPr lang="en-US" smtClean="0"/>
          </a:p>
        </p:txBody>
      </p:sp>
    </p:spTree>
    <p:extLst>
      <p:ext uri="{BB962C8B-B14F-4D97-AF65-F5344CB8AC3E}">
        <p14:creationId xmlns:p14="http://schemas.microsoft.com/office/powerpoint/2010/main" val="5765864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AU" smtClean="0">
              <a:ea typeface="ＭＳ Ｐゴシック" pitchFamily="34" charset="-128"/>
            </a:endParaRPr>
          </a:p>
        </p:txBody>
      </p:sp>
      <p:sp>
        <p:nvSpPr>
          <p:cNvPr id="60420" name="Slide Number Placeholder 3"/>
          <p:cNvSpPr>
            <a:spLocks noGrp="1"/>
          </p:cNvSpPr>
          <p:nvPr>
            <p:ph type="sldNum" sz="quarter" idx="5"/>
          </p:nvPr>
        </p:nvSpPr>
        <p:spPr bwMode="auto">
          <a:noFill/>
          <a:ln>
            <a:miter lim="800000"/>
            <a:headEnd/>
            <a:tailEnd/>
          </a:ln>
        </p:spPr>
        <p:txBody>
          <a:bodyPr/>
          <a:lstStyle/>
          <a:p>
            <a:fld id="{BAC126E3-277B-440D-AD25-D183DD053113}" type="slidenum">
              <a:rPr lang="en-US" smtClean="0"/>
              <a:pPr/>
              <a:t>38</a:t>
            </a:fld>
            <a:endParaRPr lang="en-US" smtClean="0"/>
          </a:p>
        </p:txBody>
      </p:sp>
    </p:spTree>
    <p:extLst>
      <p:ext uri="{BB962C8B-B14F-4D97-AF65-F5344CB8AC3E}">
        <p14:creationId xmlns:p14="http://schemas.microsoft.com/office/powerpoint/2010/main" val="25029931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AU" smtClean="0">
              <a:ea typeface="ＭＳ Ｐゴシック" pitchFamily="34" charset="-128"/>
            </a:endParaRPr>
          </a:p>
        </p:txBody>
      </p:sp>
      <p:sp>
        <p:nvSpPr>
          <p:cNvPr id="60420" name="Slide Number Placeholder 3"/>
          <p:cNvSpPr>
            <a:spLocks noGrp="1"/>
          </p:cNvSpPr>
          <p:nvPr>
            <p:ph type="sldNum" sz="quarter" idx="5"/>
          </p:nvPr>
        </p:nvSpPr>
        <p:spPr bwMode="auto">
          <a:noFill/>
          <a:ln>
            <a:miter lim="800000"/>
            <a:headEnd/>
            <a:tailEnd/>
          </a:ln>
        </p:spPr>
        <p:txBody>
          <a:bodyPr/>
          <a:lstStyle/>
          <a:p>
            <a:fld id="{BAC126E3-277B-440D-AD25-D183DD053113}" type="slidenum">
              <a:rPr lang="en-US" smtClean="0"/>
              <a:pPr/>
              <a:t>39</a:t>
            </a:fld>
            <a:endParaRPr lang="en-US" smtClean="0"/>
          </a:p>
        </p:txBody>
      </p:sp>
    </p:spTree>
    <p:extLst>
      <p:ext uri="{BB962C8B-B14F-4D97-AF65-F5344CB8AC3E}">
        <p14:creationId xmlns:p14="http://schemas.microsoft.com/office/powerpoint/2010/main" val="31629154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1526F4D8-893F-48BF-B26A-6FF76914CABF}" type="slidenum">
              <a:rPr lang="en-US" smtClean="0">
                <a:solidFill>
                  <a:prstClr val="black"/>
                </a:solidFill>
              </a:rPr>
              <a:pPr/>
              <a:t>40</a:t>
            </a:fld>
            <a:endParaRPr lang="en-US" dirty="0">
              <a:solidFill>
                <a:prstClr val="black"/>
              </a:solidFill>
            </a:endParaRPr>
          </a:p>
        </p:txBody>
      </p:sp>
    </p:spTree>
    <p:extLst>
      <p:ext uri="{BB962C8B-B14F-4D97-AF65-F5344CB8AC3E}">
        <p14:creationId xmlns:p14="http://schemas.microsoft.com/office/powerpoint/2010/main" val="38250961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1526F4D8-893F-48BF-B26A-6FF76914CABF}" type="slidenum">
              <a:rPr lang="en-US" smtClean="0"/>
              <a:pPr/>
              <a:t>42</a:t>
            </a:fld>
            <a:endParaRPr lang="en-US" dirty="0"/>
          </a:p>
        </p:txBody>
      </p:sp>
    </p:spTree>
    <p:extLst>
      <p:ext uri="{BB962C8B-B14F-4D97-AF65-F5344CB8AC3E}">
        <p14:creationId xmlns:p14="http://schemas.microsoft.com/office/powerpoint/2010/main" val="18069434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AU" smtClean="0">
              <a:ea typeface="ＭＳ Ｐゴシック" pitchFamily="34" charset="-128"/>
            </a:endParaRPr>
          </a:p>
        </p:txBody>
      </p:sp>
      <p:sp>
        <p:nvSpPr>
          <p:cNvPr id="56324" name="Slide Number Placeholder 3"/>
          <p:cNvSpPr>
            <a:spLocks noGrp="1"/>
          </p:cNvSpPr>
          <p:nvPr>
            <p:ph type="sldNum" sz="quarter" idx="5"/>
          </p:nvPr>
        </p:nvSpPr>
        <p:spPr bwMode="auto">
          <a:noFill/>
          <a:ln>
            <a:miter lim="800000"/>
            <a:headEnd/>
            <a:tailEnd/>
          </a:ln>
        </p:spPr>
        <p:txBody>
          <a:bodyPr/>
          <a:lstStyle/>
          <a:p>
            <a:fld id="{F7DED464-BA92-4280-9E7E-83B840B1FC45}" type="slidenum">
              <a:rPr lang="en-US" smtClean="0"/>
              <a:pPr/>
              <a:t>43</a:t>
            </a:fld>
            <a:endParaRPr lang="en-US" smtClean="0"/>
          </a:p>
        </p:txBody>
      </p:sp>
    </p:spTree>
    <p:extLst>
      <p:ext uri="{BB962C8B-B14F-4D97-AF65-F5344CB8AC3E}">
        <p14:creationId xmlns:p14="http://schemas.microsoft.com/office/powerpoint/2010/main" val="22257630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p:spPr>
        <p:txBody>
          <a:bodyPr/>
          <a:lstStyle/>
          <a:p>
            <a:endParaRPr lang="en-US" dirty="0" smtClean="0"/>
          </a:p>
        </p:txBody>
      </p:sp>
    </p:spTree>
    <p:extLst>
      <p:ext uri="{BB962C8B-B14F-4D97-AF65-F5344CB8AC3E}">
        <p14:creationId xmlns:p14="http://schemas.microsoft.com/office/powerpoint/2010/main" val="40125111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3.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p>
            <a:fld id="{E216445D-02DF-3741-9A38-E161E85319DC}" type="datetimeFigureOut">
              <a:rPr lang="en-US" smtClean="0"/>
              <a:pPr/>
              <a:t>6/12/2017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C7C3DB-15FD-5D45-A96C-D1A7A2F48997}" type="slidenum">
              <a:rPr lang="en-US" smtClean="0"/>
              <a:pPr/>
              <a:t>‹#›</a:t>
            </a:fld>
            <a:endParaRPr lang="en-US"/>
          </a:p>
        </p:txBody>
      </p:sp>
      <p:sp>
        <p:nvSpPr>
          <p:cNvPr id="10" name="Title 1"/>
          <p:cNvSpPr>
            <a:spLocks noGrp="1"/>
          </p:cNvSpPr>
          <p:nvPr>
            <p:ph type="ctrTitle"/>
          </p:nvPr>
        </p:nvSpPr>
        <p:spPr>
          <a:xfrm>
            <a:off x="1282490" y="3573402"/>
            <a:ext cx="4592328" cy="2376264"/>
          </a:xfrm>
          <a:prstGeom prst="rect">
            <a:avLst/>
          </a:prstGeom>
        </p:spPr>
        <p:txBody>
          <a:bodyPr anchor="ctr">
            <a:normAutofit/>
          </a:bodyPr>
          <a:lstStyle>
            <a:lvl1pPr algn="ctr">
              <a:lnSpc>
                <a:spcPts val="3800"/>
              </a:lnSpc>
              <a:defRPr sz="3000" b="1" i="0" baseline="0">
                <a:solidFill>
                  <a:schemeClr val="accent3"/>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Title 1"/>
          <p:cNvSpPr>
            <a:spLocks noGrp="1"/>
          </p:cNvSpPr>
          <p:nvPr>
            <p:ph type="ctrTitle"/>
          </p:nvPr>
        </p:nvSpPr>
        <p:spPr>
          <a:xfrm>
            <a:off x="1335741" y="3551312"/>
            <a:ext cx="4680520" cy="2376264"/>
          </a:xfrm>
          <a:prstGeom prst="rect">
            <a:avLst/>
          </a:prstGeom>
        </p:spPr>
        <p:txBody>
          <a:bodyPr anchor="ctr"/>
          <a:lstStyle>
            <a:lvl1pPr algn="ctr">
              <a:lnSpc>
                <a:spcPts val="3800"/>
              </a:lnSpc>
              <a:defRPr sz="4000" b="1" i="0" baseline="0">
                <a:solidFill>
                  <a:schemeClr val="bg1"/>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Title 1"/>
          <p:cNvSpPr>
            <a:spLocks noGrp="1"/>
          </p:cNvSpPr>
          <p:nvPr>
            <p:ph type="ctrTitle"/>
          </p:nvPr>
        </p:nvSpPr>
        <p:spPr>
          <a:xfrm>
            <a:off x="1335741" y="3551312"/>
            <a:ext cx="4680520" cy="2376264"/>
          </a:xfrm>
          <a:prstGeom prst="rect">
            <a:avLst/>
          </a:prstGeom>
        </p:spPr>
        <p:txBody>
          <a:bodyPr anchor="ctr"/>
          <a:lstStyle>
            <a:lvl1pPr algn="ctr">
              <a:lnSpc>
                <a:spcPts val="3800"/>
              </a:lnSpc>
              <a:defRPr sz="4000" b="1" i="0" baseline="0">
                <a:solidFill>
                  <a:schemeClr val="bg1"/>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2311729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Title 1"/>
          <p:cNvSpPr>
            <a:spLocks noGrp="1"/>
          </p:cNvSpPr>
          <p:nvPr>
            <p:ph type="ctrTitle"/>
          </p:nvPr>
        </p:nvSpPr>
        <p:spPr>
          <a:xfrm>
            <a:off x="1335741" y="3551312"/>
            <a:ext cx="4680520" cy="2376264"/>
          </a:xfrm>
          <a:prstGeom prst="rect">
            <a:avLst/>
          </a:prstGeom>
        </p:spPr>
        <p:txBody>
          <a:bodyPr anchor="ctr"/>
          <a:lstStyle>
            <a:lvl1pPr algn="ctr">
              <a:lnSpc>
                <a:spcPts val="3800"/>
              </a:lnSpc>
              <a:defRPr sz="4000" b="1" i="0" baseline="0">
                <a:solidFill>
                  <a:schemeClr val="bg1"/>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1610621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Title 1"/>
          <p:cNvSpPr>
            <a:spLocks noGrp="1"/>
          </p:cNvSpPr>
          <p:nvPr>
            <p:ph type="ctrTitle"/>
          </p:nvPr>
        </p:nvSpPr>
        <p:spPr>
          <a:xfrm>
            <a:off x="1335741" y="3551312"/>
            <a:ext cx="4680520" cy="2376264"/>
          </a:xfrm>
          <a:prstGeom prst="rect">
            <a:avLst/>
          </a:prstGeom>
        </p:spPr>
        <p:txBody>
          <a:bodyPr anchor="ctr"/>
          <a:lstStyle>
            <a:lvl1pPr algn="ctr">
              <a:lnSpc>
                <a:spcPts val="3800"/>
              </a:lnSpc>
              <a:defRPr sz="4000" b="1" i="0" baseline="0">
                <a:solidFill>
                  <a:schemeClr val="bg1"/>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3553829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Title 1"/>
          <p:cNvSpPr>
            <a:spLocks noGrp="1"/>
          </p:cNvSpPr>
          <p:nvPr>
            <p:ph type="ctrTitle"/>
          </p:nvPr>
        </p:nvSpPr>
        <p:spPr>
          <a:xfrm>
            <a:off x="1335741" y="3551312"/>
            <a:ext cx="4680520" cy="2376264"/>
          </a:xfrm>
          <a:prstGeom prst="rect">
            <a:avLst/>
          </a:prstGeom>
        </p:spPr>
        <p:txBody>
          <a:bodyPr anchor="ctr"/>
          <a:lstStyle>
            <a:lvl1pPr algn="ctr">
              <a:lnSpc>
                <a:spcPts val="3800"/>
              </a:lnSpc>
              <a:defRPr sz="4000" b="1" i="0" baseline="0">
                <a:solidFill>
                  <a:schemeClr val="bg1"/>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1774282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2184849" y="2217219"/>
            <a:ext cx="4847129" cy="3188262"/>
          </a:xfrm>
          <a:prstGeom prst="rect">
            <a:avLst/>
          </a:prstGeom>
        </p:spPr>
        <p:txBody>
          <a:bodyPr anchor="ctr"/>
          <a:lstStyle>
            <a:lvl1pPr algn="ctr">
              <a:lnSpc>
                <a:spcPts val="3800"/>
              </a:lnSpc>
              <a:defRPr sz="4000" b="1" i="0" baseline="0">
                <a:solidFill>
                  <a:schemeClr val="tx1"/>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866107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itle Placeholder 1"/>
          <p:cNvSpPr>
            <a:spLocks noGrp="1"/>
          </p:cNvSpPr>
          <p:nvPr>
            <p:ph type="title"/>
          </p:nvPr>
        </p:nvSpPr>
        <p:spPr>
          <a:xfrm>
            <a:off x="1375646" y="189412"/>
            <a:ext cx="6796754" cy="864097"/>
          </a:xfrm>
          <a:prstGeom prst="rect">
            <a:avLst/>
          </a:prstGeom>
        </p:spPr>
        <p:txBody>
          <a:bodyPr vert="horz" lIns="91440" tIns="45720" rIns="91440" bIns="45720" rtlCol="0" anchor="ctr">
            <a:normAutofit/>
          </a:bodyPr>
          <a:lstStyle>
            <a:lvl1pPr algn="just">
              <a:defRPr sz="2800" b="1">
                <a:solidFill>
                  <a:srgbClr val="F48020"/>
                </a:solidFill>
                <a:latin typeface="Arial" panose="020B0604020202020204" pitchFamily="34" charset="0"/>
                <a:cs typeface="Arial" panose="020B0604020202020204" pitchFamily="34" charset="0"/>
              </a:defRPr>
            </a:lvl1pPr>
          </a:lstStyle>
          <a:p>
            <a:r>
              <a:rPr lang="en-AU" dirty="0" smtClean="0"/>
              <a:t>Click to edit Master title style</a:t>
            </a:r>
            <a:endParaRPr lang="en-US" dirty="0"/>
          </a:p>
        </p:txBody>
      </p:sp>
      <p:sp>
        <p:nvSpPr>
          <p:cNvPr id="6" name="Content Placeholder 2"/>
          <p:cNvSpPr>
            <a:spLocks noGrp="1"/>
          </p:cNvSpPr>
          <p:nvPr>
            <p:ph idx="1"/>
          </p:nvPr>
        </p:nvSpPr>
        <p:spPr>
          <a:xfrm>
            <a:off x="1375646" y="1412776"/>
            <a:ext cx="6796754" cy="4457650"/>
          </a:xfrm>
        </p:spPr>
        <p:txBody>
          <a:bodyPr>
            <a:normAutofit/>
          </a:bodyPr>
          <a:lstStyle>
            <a:lvl1pPr marL="0" indent="0" algn="just">
              <a:lnSpc>
                <a:spcPct val="100000"/>
              </a:lnSpc>
              <a:buNone/>
              <a:defRPr sz="1800">
                <a:latin typeface="Arial" panose="020B0604020202020204" pitchFamily="34" charset="0"/>
                <a:ea typeface="Tahoma" panose="020B0604030504040204" pitchFamily="34" charset="0"/>
                <a:cs typeface="Arial" panose="020B0604020202020204" pitchFamily="34" charset="0"/>
              </a:defRPr>
            </a:lvl1pPr>
            <a:lvl2pPr algn="just">
              <a:lnSpc>
                <a:spcPct val="100000"/>
              </a:lnSpc>
              <a:defRPr sz="1800">
                <a:latin typeface="Arial" panose="020B0604020202020204" pitchFamily="34" charset="0"/>
                <a:ea typeface="Tahoma" panose="020B0604030504040204" pitchFamily="34" charset="0"/>
                <a:cs typeface="Arial" panose="020B0604020202020204" pitchFamily="34" charset="0"/>
              </a:defRPr>
            </a:lvl2pPr>
            <a:lvl3pPr algn="just">
              <a:lnSpc>
                <a:spcPct val="100000"/>
              </a:lnSpc>
              <a:defRPr sz="1800">
                <a:latin typeface="Arial" panose="020B0604020202020204" pitchFamily="34" charset="0"/>
                <a:ea typeface="Tahoma" panose="020B0604030504040204" pitchFamily="34" charset="0"/>
                <a:cs typeface="Arial" panose="020B0604020202020204" pitchFamily="34" charset="0"/>
              </a:defRPr>
            </a:lvl3pPr>
            <a:lvl4pPr algn="just">
              <a:lnSpc>
                <a:spcPct val="100000"/>
              </a:lnSpc>
              <a:defRPr sz="1800">
                <a:latin typeface="Arial" panose="020B0604020202020204" pitchFamily="34" charset="0"/>
                <a:ea typeface="Tahoma" panose="020B0604030504040204" pitchFamily="34" charset="0"/>
                <a:cs typeface="Arial" panose="020B0604020202020204" pitchFamily="34" charset="0"/>
              </a:defRPr>
            </a:lvl4pPr>
            <a:lvl5pPr algn="just">
              <a:lnSpc>
                <a:spcPct val="100000"/>
              </a:lnSpc>
              <a:defRPr sz="1800">
                <a:latin typeface="Arial" panose="020B0604020202020204" pitchFamily="34" charset="0"/>
                <a:ea typeface="Tahoma" panose="020B060403050404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Tree>
    <p:extLst>
      <p:ext uri="{BB962C8B-B14F-4D97-AF65-F5344CB8AC3E}">
        <p14:creationId xmlns:p14="http://schemas.microsoft.com/office/powerpoint/2010/main" val="1345848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itle Placeholder 1"/>
          <p:cNvSpPr>
            <a:spLocks noGrp="1"/>
          </p:cNvSpPr>
          <p:nvPr>
            <p:ph type="title"/>
          </p:nvPr>
        </p:nvSpPr>
        <p:spPr>
          <a:xfrm>
            <a:off x="323528" y="188640"/>
            <a:ext cx="5832648" cy="864097"/>
          </a:xfrm>
          <a:prstGeom prst="rect">
            <a:avLst/>
          </a:prstGeom>
        </p:spPr>
        <p:txBody>
          <a:bodyPr vert="horz" lIns="91440" tIns="45720" rIns="91440" bIns="45720" rtlCol="0" anchor="ctr">
            <a:normAutofit/>
          </a:bodyPr>
          <a:lstStyle>
            <a:lvl1pPr algn="just">
              <a:defRPr sz="2800" b="1">
                <a:solidFill>
                  <a:srgbClr val="F48020"/>
                </a:solidFill>
                <a:latin typeface="Arial" panose="020B0604020202020204" pitchFamily="34" charset="0"/>
                <a:cs typeface="Arial" panose="020B0604020202020204" pitchFamily="34" charset="0"/>
              </a:defRPr>
            </a:lvl1pPr>
          </a:lstStyle>
          <a:p>
            <a:r>
              <a:rPr lang="en-AU" dirty="0" smtClean="0"/>
              <a:t>Click to edit Master title style</a:t>
            </a:r>
            <a:endParaRPr lang="en-US" dirty="0"/>
          </a:p>
        </p:txBody>
      </p:sp>
      <p:sp>
        <p:nvSpPr>
          <p:cNvPr id="6" name="Content Placeholder 2"/>
          <p:cNvSpPr>
            <a:spLocks noGrp="1"/>
          </p:cNvSpPr>
          <p:nvPr>
            <p:ph idx="1"/>
          </p:nvPr>
        </p:nvSpPr>
        <p:spPr>
          <a:xfrm>
            <a:off x="323528" y="1412776"/>
            <a:ext cx="7848872" cy="4457650"/>
          </a:xfrm>
        </p:spPr>
        <p:txBody>
          <a:bodyPr>
            <a:normAutofit/>
          </a:bodyPr>
          <a:lstStyle>
            <a:lvl1pPr marL="0" indent="0" algn="just">
              <a:lnSpc>
                <a:spcPct val="100000"/>
              </a:lnSpc>
              <a:buNone/>
              <a:defRPr sz="1800">
                <a:latin typeface="Arial" panose="020B0604020202020204" pitchFamily="34" charset="0"/>
                <a:ea typeface="Tahoma" panose="020B0604030504040204" pitchFamily="34" charset="0"/>
                <a:cs typeface="Arial" panose="020B0604020202020204" pitchFamily="34" charset="0"/>
              </a:defRPr>
            </a:lvl1pPr>
            <a:lvl2pPr algn="just">
              <a:lnSpc>
                <a:spcPct val="100000"/>
              </a:lnSpc>
              <a:defRPr sz="1800">
                <a:latin typeface="Arial" panose="020B0604020202020204" pitchFamily="34" charset="0"/>
                <a:ea typeface="Tahoma" panose="020B0604030504040204" pitchFamily="34" charset="0"/>
                <a:cs typeface="Arial" panose="020B0604020202020204" pitchFamily="34" charset="0"/>
              </a:defRPr>
            </a:lvl2pPr>
            <a:lvl3pPr algn="just">
              <a:lnSpc>
                <a:spcPct val="100000"/>
              </a:lnSpc>
              <a:defRPr sz="1800">
                <a:latin typeface="Arial" panose="020B0604020202020204" pitchFamily="34" charset="0"/>
                <a:ea typeface="Tahoma" panose="020B0604030504040204" pitchFamily="34" charset="0"/>
                <a:cs typeface="Arial" panose="020B0604020202020204" pitchFamily="34" charset="0"/>
              </a:defRPr>
            </a:lvl3pPr>
            <a:lvl4pPr algn="just">
              <a:lnSpc>
                <a:spcPct val="100000"/>
              </a:lnSpc>
              <a:defRPr sz="1800">
                <a:latin typeface="Arial" panose="020B0604020202020204" pitchFamily="34" charset="0"/>
                <a:ea typeface="Tahoma" panose="020B0604030504040204" pitchFamily="34" charset="0"/>
                <a:cs typeface="Arial" panose="020B0604020202020204" pitchFamily="34" charset="0"/>
              </a:defRPr>
            </a:lvl4pPr>
            <a:lvl5pPr algn="just">
              <a:lnSpc>
                <a:spcPct val="100000"/>
              </a:lnSpc>
              <a:defRPr sz="1800">
                <a:latin typeface="Arial" panose="020B0604020202020204" pitchFamily="34" charset="0"/>
                <a:ea typeface="Tahoma" panose="020B060403050404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Tree>
    <p:extLst>
      <p:ext uri="{BB962C8B-B14F-4D97-AF65-F5344CB8AC3E}">
        <p14:creationId xmlns:p14="http://schemas.microsoft.com/office/powerpoint/2010/main" val="2267641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itle Placeholder 1"/>
          <p:cNvSpPr>
            <a:spLocks noGrp="1"/>
          </p:cNvSpPr>
          <p:nvPr>
            <p:ph type="title"/>
          </p:nvPr>
        </p:nvSpPr>
        <p:spPr>
          <a:xfrm>
            <a:off x="323528" y="188640"/>
            <a:ext cx="5832648" cy="864097"/>
          </a:xfrm>
          <a:prstGeom prst="rect">
            <a:avLst/>
          </a:prstGeom>
        </p:spPr>
        <p:txBody>
          <a:bodyPr vert="horz" lIns="91440" tIns="45720" rIns="91440" bIns="45720" rtlCol="0" anchor="ctr">
            <a:normAutofit/>
          </a:bodyPr>
          <a:lstStyle>
            <a:lvl1pPr algn="just">
              <a:defRPr sz="2800" b="1">
                <a:solidFill>
                  <a:srgbClr val="F48020"/>
                </a:solidFill>
                <a:latin typeface="Arial" panose="020B0604020202020204" pitchFamily="34" charset="0"/>
                <a:cs typeface="Arial" panose="020B0604020202020204" pitchFamily="34" charset="0"/>
              </a:defRPr>
            </a:lvl1pPr>
          </a:lstStyle>
          <a:p>
            <a:r>
              <a:rPr lang="en-AU" dirty="0" smtClean="0"/>
              <a:t>Click to edit Master title style</a:t>
            </a:r>
            <a:endParaRPr lang="en-US" dirty="0"/>
          </a:p>
        </p:txBody>
      </p:sp>
      <p:sp>
        <p:nvSpPr>
          <p:cNvPr id="6" name="Content Placeholder 2"/>
          <p:cNvSpPr>
            <a:spLocks noGrp="1"/>
          </p:cNvSpPr>
          <p:nvPr>
            <p:ph idx="1"/>
          </p:nvPr>
        </p:nvSpPr>
        <p:spPr>
          <a:xfrm>
            <a:off x="323528" y="1412776"/>
            <a:ext cx="7848872" cy="4457650"/>
          </a:xfrm>
        </p:spPr>
        <p:txBody>
          <a:bodyPr>
            <a:normAutofit/>
          </a:bodyPr>
          <a:lstStyle>
            <a:lvl1pPr marL="0" indent="0" algn="just">
              <a:lnSpc>
                <a:spcPct val="100000"/>
              </a:lnSpc>
              <a:buNone/>
              <a:defRPr sz="1800">
                <a:latin typeface="Arial" panose="020B0604020202020204" pitchFamily="34" charset="0"/>
                <a:ea typeface="Tahoma" panose="020B0604030504040204" pitchFamily="34" charset="0"/>
                <a:cs typeface="Arial" panose="020B0604020202020204" pitchFamily="34" charset="0"/>
              </a:defRPr>
            </a:lvl1pPr>
            <a:lvl2pPr algn="just">
              <a:lnSpc>
                <a:spcPct val="100000"/>
              </a:lnSpc>
              <a:defRPr sz="1800">
                <a:latin typeface="Arial" panose="020B0604020202020204" pitchFamily="34" charset="0"/>
                <a:ea typeface="Tahoma" panose="020B0604030504040204" pitchFamily="34" charset="0"/>
                <a:cs typeface="Arial" panose="020B0604020202020204" pitchFamily="34" charset="0"/>
              </a:defRPr>
            </a:lvl2pPr>
            <a:lvl3pPr algn="just">
              <a:lnSpc>
                <a:spcPct val="100000"/>
              </a:lnSpc>
              <a:defRPr sz="1800">
                <a:latin typeface="Arial" panose="020B0604020202020204" pitchFamily="34" charset="0"/>
                <a:ea typeface="Tahoma" panose="020B0604030504040204" pitchFamily="34" charset="0"/>
                <a:cs typeface="Arial" panose="020B0604020202020204" pitchFamily="34" charset="0"/>
              </a:defRPr>
            </a:lvl3pPr>
            <a:lvl4pPr algn="just">
              <a:lnSpc>
                <a:spcPct val="100000"/>
              </a:lnSpc>
              <a:defRPr sz="1800">
                <a:latin typeface="Arial" panose="020B0604020202020204" pitchFamily="34" charset="0"/>
                <a:ea typeface="Tahoma" panose="020B0604030504040204" pitchFamily="34" charset="0"/>
                <a:cs typeface="Arial" panose="020B0604020202020204" pitchFamily="34" charset="0"/>
              </a:defRPr>
            </a:lvl4pPr>
            <a:lvl5pPr algn="just">
              <a:lnSpc>
                <a:spcPct val="100000"/>
              </a:lnSpc>
              <a:defRPr sz="1800">
                <a:latin typeface="Arial" panose="020B0604020202020204" pitchFamily="34" charset="0"/>
                <a:ea typeface="Tahoma" panose="020B060403050404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Tree>
    <p:extLst>
      <p:ext uri="{BB962C8B-B14F-4D97-AF65-F5344CB8AC3E}">
        <p14:creationId xmlns:p14="http://schemas.microsoft.com/office/powerpoint/2010/main" val="159275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323528" y="188640"/>
            <a:ext cx="5832648"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5" name="Content Placeholder 2"/>
          <p:cNvSpPr>
            <a:spLocks noGrp="1"/>
          </p:cNvSpPr>
          <p:nvPr>
            <p:ph idx="1"/>
          </p:nvPr>
        </p:nvSpPr>
        <p:spPr>
          <a:xfrm>
            <a:off x="323528" y="1412776"/>
            <a:ext cx="7848872" cy="4457650"/>
          </a:xfrm>
        </p:spPr>
        <p:txBody>
          <a:bodyPr/>
          <a:lstStyle>
            <a:lvl1pPr>
              <a:defRPr>
                <a:latin typeface="Tahoma" panose="020B0604030504040204" pitchFamily="34" charset="0"/>
                <a:ea typeface="Tahoma" panose="020B0604030504040204" pitchFamily="34" charset="0"/>
                <a:cs typeface="Tahoma" panose="020B0604030504040204" pitchFamily="34" charset="0"/>
              </a:defRPr>
            </a:lvl1pPr>
            <a:lvl2pPr>
              <a:defRPr>
                <a:latin typeface="Tahoma" panose="020B0604030504040204" pitchFamily="34" charset="0"/>
                <a:ea typeface="Tahoma" panose="020B0604030504040204" pitchFamily="34" charset="0"/>
                <a:cs typeface="Tahoma" panose="020B0604030504040204" pitchFamily="34" charset="0"/>
              </a:defRPr>
            </a:lvl2pPr>
            <a:lvl3pPr>
              <a:defRPr>
                <a:latin typeface="Tahoma" panose="020B0604030504040204" pitchFamily="34" charset="0"/>
                <a:ea typeface="Tahoma" panose="020B0604030504040204" pitchFamily="34" charset="0"/>
                <a:cs typeface="Tahoma" panose="020B0604030504040204" pitchFamily="34" charset="0"/>
              </a:defRPr>
            </a:lvl3pPr>
            <a:lvl4pPr>
              <a:defRPr>
                <a:latin typeface="Tahoma" panose="020B0604030504040204" pitchFamily="34" charset="0"/>
                <a:ea typeface="Tahoma" panose="020B0604030504040204" pitchFamily="34" charset="0"/>
                <a:cs typeface="Tahoma" panose="020B0604030504040204" pitchFamily="34" charset="0"/>
              </a:defRPr>
            </a:lvl4pPr>
            <a:lvl5pPr>
              <a:defRPr>
                <a:latin typeface="Tahoma" panose="020B0604030504040204" pitchFamily="34" charset="0"/>
                <a:ea typeface="Tahoma" panose="020B0604030504040204" pitchFamily="34" charset="0"/>
                <a:cs typeface="Tahoma" panose="020B060403050404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Tree>
    <p:extLst>
      <p:ext uri="{BB962C8B-B14F-4D97-AF65-F5344CB8AC3E}">
        <p14:creationId xmlns:p14="http://schemas.microsoft.com/office/powerpoint/2010/main" val="3683777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16445D-02DF-3741-9A38-E161E85319DC}" type="datetimeFigureOut">
              <a:rPr lang="en-US" smtClean="0"/>
              <a:pPr/>
              <a:t>6/12/2017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C7C3DB-15FD-5D45-A96C-D1A7A2F48997}"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216445D-02DF-3741-9A38-E161E85319DC}" type="datetimeFigureOut">
              <a:rPr lang="en-US" smtClean="0"/>
              <a:pPr/>
              <a:t>6/12/2017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C7C3DB-15FD-5D45-A96C-D1A7A2F48997}"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216445D-02DF-3741-9A38-E161E85319DC}" type="datetimeFigureOut">
              <a:rPr lang="en-US" smtClean="0"/>
              <a:pPr/>
              <a:t>6/12/2017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C7C3DB-15FD-5D45-A96C-D1A7A2F48997}"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216445D-02DF-3741-9A38-E161E85319DC}" type="datetimeFigureOut">
              <a:rPr lang="en-US" smtClean="0"/>
              <a:pPr/>
              <a:t>6/12/2017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C7C3DB-15FD-5D45-A96C-D1A7A2F48997}"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16445D-02DF-3741-9A38-E161E85319DC}" type="datetimeFigureOut">
              <a:rPr lang="en-US" smtClean="0"/>
              <a:pPr/>
              <a:t>6/12/2017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C7C3DB-15FD-5D45-A96C-D1A7A2F48997}"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16445D-02DF-3741-9A38-E161E85319DC}" type="datetimeFigureOut">
              <a:rPr lang="en-US" smtClean="0"/>
              <a:pPr/>
              <a:t>6/12/2017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C7C3DB-15FD-5D45-A96C-D1A7A2F48997}"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16445D-02DF-3741-9A38-E161E85319DC}" type="datetimeFigureOut">
              <a:rPr lang="en-US" smtClean="0"/>
              <a:pPr/>
              <a:t>6/12/2017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C7C3DB-15FD-5D45-A96C-D1A7A2F48997}"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16445D-02DF-3741-9A38-E161E85319DC}" type="datetimeFigureOut">
              <a:rPr lang="en-US" smtClean="0"/>
              <a:pPr/>
              <a:t>6/12/2017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C7C3DB-15FD-5D45-A96C-D1A7A2F48997}"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16445D-02DF-3741-9A38-E161E85319DC}" type="datetimeFigureOut">
              <a:rPr lang="en-US" smtClean="0"/>
              <a:pPr/>
              <a:t>6/12/2017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C7C3DB-15FD-5D45-A96C-D1A7A2F48997}"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309" b="9078"/>
          <a:stretch/>
        </p:blipFill>
        <p:spPr>
          <a:xfrm>
            <a:off x="7127776" y="3064391"/>
            <a:ext cx="2016224" cy="3793609"/>
          </a:xfrm>
          <a:prstGeom prst="rect">
            <a:avLst/>
          </a:prstGeom>
        </p:spPr>
      </p:pic>
      <p:pic>
        <p:nvPicPr>
          <p:cNvPr id="8" name="Picture 1" descr="velg_hero_top corner.jpg"/>
          <p:cNvPicPr>
            <a:picLocks noChangeAspect="1"/>
          </p:cNvPicPr>
          <p:nvPr userDrawn="1"/>
        </p:nvPicPr>
        <p:blipFill>
          <a:blip r:embed="rId3"/>
          <a:srcRect/>
          <a:stretch>
            <a:fillRect/>
          </a:stretch>
        </p:blipFill>
        <p:spPr bwMode="auto">
          <a:xfrm>
            <a:off x="0" y="-1"/>
            <a:ext cx="1194187" cy="2492897"/>
          </a:xfrm>
          <a:prstGeom prst="rect">
            <a:avLst/>
          </a:prstGeom>
          <a:noFill/>
          <a:ln w="9525">
            <a:noFill/>
            <a:miter lim="800000"/>
            <a:headEnd/>
            <a:tailEnd/>
          </a:ln>
        </p:spPr>
      </p:pic>
      <p:pic>
        <p:nvPicPr>
          <p:cNvPr id="9" name="Picture 3" descr="velg_text page_logo.jpg"/>
          <p:cNvPicPr>
            <a:picLocks noChangeAspect="1"/>
          </p:cNvPicPr>
          <p:nvPr userDrawn="1"/>
        </p:nvPicPr>
        <p:blipFill>
          <a:blip r:embed="rId4"/>
          <a:srcRect/>
          <a:stretch>
            <a:fillRect/>
          </a:stretch>
        </p:blipFill>
        <p:spPr bwMode="auto">
          <a:xfrm>
            <a:off x="7520808" y="1"/>
            <a:ext cx="1623192" cy="980728"/>
          </a:xfrm>
          <a:prstGeom prst="rect">
            <a:avLst/>
          </a:prstGeom>
          <a:noFill/>
          <a:ln w="9525">
            <a:noFill/>
            <a:miter lim="800000"/>
            <a:headEnd/>
            <a:tailEnd/>
          </a:ln>
        </p:spPr>
      </p:pic>
      <p:sp>
        <p:nvSpPr>
          <p:cNvPr id="10" name="Text Placeholder 2"/>
          <p:cNvSpPr>
            <a:spLocks noGrp="1"/>
          </p:cNvSpPr>
          <p:nvPr>
            <p:ph idx="1"/>
          </p:nvPr>
        </p:nvSpPr>
        <p:spPr>
          <a:xfrm>
            <a:off x="899592" y="1246448"/>
            <a:ext cx="7344816" cy="5001954"/>
          </a:xfrm>
          <a:prstGeom prst="rect">
            <a:avLst/>
          </a:prstGeom>
        </p:spPr>
        <p:txBody>
          <a:bodyPr vert="horz" lIns="91440" tIns="45720" rIns="91440" bIns="45720" rtlCol="0">
            <a:normAutofit/>
          </a:bodyPr>
          <a:lstStyle>
            <a:lvl1pPr algn="l">
              <a:lnSpc>
                <a:spcPct val="150000"/>
              </a:lnSpc>
              <a:spcBef>
                <a:spcPts val="0"/>
              </a:spcBef>
              <a:buNone/>
              <a:defRPr sz="2400">
                <a:latin typeface="Tahoma" pitchFamily="34" charset="0"/>
                <a:cs typeface="Tahoma" pitchFamily="34" charset="0"/>
              </a:defRPr>
            </a:lvl1pPr>
            <a:lvl2pPr algn="l">
              <a:lnSpc>
                <a:spcPct val="150000"/>
              </a:lnSpc>
              <a:spcBef>
                <a:spcPts val="0"/>
              </a:spcBef>
              <a:buClrTx/>
              <a:buFont typeface="Arial"/>
              <a:buChar char="•"/>
              <a:defRPr>
                <a:latin typeface="Tahoma" pitchFamily="34" charset="0"/>
                <a:cs typeface="Tahoma" pitchFamily="34" charset="0"/>
              </a:defRPr>
            </a:lvl2pPr>
            <a:lvl3pPr marL="1143000" marR="0" indent="-228600" algn="l" defTabSz="457200" rtl="0" eaLnBrk="0" fontAlgn="base" latinLnBrk="0" hangingPunct="0">
              <a:lnSpc>
                <a:spcPct val="150000"/>
              </a:lnSpc>
              <a:spcBef>
                <a:spcPts val="0"/>
              </a:spcBef>
              <a:spcAft>
                <a:spcPct val="0"/>
              </a:spcAft>
              <a:buClrTx/>
              <a:buSzTx/>
              <a:buFont typeface="Lucida Grande"/>
              <a:buNone/>
              <a:tabLst/>
              <a:defRPr sz="2400">
                <a:latin typeface="Tahoma" pitchFamily="34" charset="0"/>
                <a:cs typeface="Tahoma" pitchFamily="34" charset="0"/>
              </a:defRPr>
            </a:lvl3pPr>
            <a:lvl4pPr algn="l">
              <a:defRPr>
                <a:latin typeface="Myriad Pro Light"/>
              </a:defRPr>
            </a:lvl4pPr>
            <a:lvl5pPr algn="l">
              <a:defRPr>
                <a:latin typeface="Myriad Pro Light"/>
              </a:defRPr>
            </a:lvl5pPr>
          </a:lstStyle>
          <a:p>
            <a:pPr lvl="0"/>
            <a:r>
              <a:rPr lang="en-AU" dirty="0" smtClean="0"/>
              <a:t>Click to edit Master text styles</a:t>
            </a:r>
          </a:p>
          <a:p>
            <a:pPr lvl="2"/>
            <a:endParaRPr lang="en-AU" dirty="0" smtClean="0"/>
          </a:p>
          <a:p>
            <a:pPr lvl="2"/>
            <a:endParaRPr lang="en-AU" dirty="0" smtClean="0"/>
          </a:p>
          <a:p>
            <a:pPr lvl="2"/>
            <a:endParaRPr lang="en-AU" dirty="0" smtClean="0"/>
          </a:p>
          <a:p>
            <a:pPr lvl="2"/>
            <a:endParaRPr lang="en-AU" dirty="0" smtClean="0"/>
          </a:p>
          <a:p>
            <a:pPr lvl="2"/>
            <a:endParaRPr lang="en-AU" dirty="0" smtClean="0"/>
          </a:p>
        </p:txBody>
      </p:sp>
      <p:sp>
        <p:nvSpPr>
          <p:cNvPr id="11" name="Title Placeholder 1"/>
          <p:cNvSpPr>
            <a:spLocks noGrp="1"/>
          </p:cNvSpPr>
          <p:nvPr>
            <p:ph type="title"/>
          </p:nvPr>
        </p:nvSpPr>
        <p:spPr>
          <a:xfrm>
            <a:off x="899592" y="116632"/>
            <a:ext cx="6621216"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12" name="TextBox 11"/>
          <p:cNvSpPr txBox="1"/>
          <p:nvPr userDrawn="1"/>
        </p:nvSpPr>
        <p:spPr>
          <a:xfrm>
            <a:off x="7956376" y="6597352"/>
            <a:ext cx="1224136"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Velg Training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4573571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309" b="9078"/>
          <a:stretch/>
        </p:blipFill>
        <p:spPr>
          <a:xfrm>
            <a:off x="7127776" y="3064391"/>
            <a:ext cx="2016224" cy="3793609"/>
          </a:xfrm>
          <a:prstGeom prst="rect">
            <a:avLst/>
          </a:prstGeom>
        </p:spPr>
      </p:pic>
      <p:pic>
        <p:nvPicPr>
          <p:cNvPr id="8" name="Picture 1" descr="velg_hero_top corner.jpg"/>
          <p:cNvPicPr>
            <a:picLocks noChangeAspect="1"/>
          </p:cNvPicPr>
          <p:nvPr userDrawn="1"/>
        </p:nvPicPr>
        <p:blipFill>
          <a:blip r:embed="rId3"/>
          <a:srcRect/>
          <a:stretch>
            <a:fillRect/>
          </a:stretch>
        </p:blipFill>
        <p:spPr bwMode="auto">
          <a:xfrm>
            <a:off x="0" y="-1"/>
            <a:ext cx="1194187" cy="2492897"/>
          </a:xfrm>
          <a:prstGeom prst="rect">
            <a:avLst/>
          </a:prstGeom>
          <a:noFill/>
          <a:ln w="9525">
            <a:noFill/>
            <a:miter lim="800000"/>
            <a:headEnd/>
            <a:tailEnd/>
          </a:ln>
        </p:spPr>
      </p:pic>
      <p:pic>
        <p:nvPicPr>
          <p:cNvPr id="9" name="Picture 3" descr="velg_text page_logo.jpg"/>
          <p:cNvPicPr>
            <a:picLocks noChangeAspect="1"/>
          </p:cNvPicPr>
          <p:nvPr userDrawn="1"/>
        </p:nvPicPr>
        <p:blipFill>
          <a:blip r:embed="rId4"/>
          <a:srcRect/>
          <a:stretch>
            <a:fillRect/>
          </a:stretch>
        </p:blipFill>
        <p:spPr bwMode="auto">
          <a:xfrm>
            <a:off x="7520808" y="1"/>
            <a:ext cx="1623192" cy="980728"/>
          </a:xfrm>
          <a:prstGeom prst="rect">
            <a:avLst/>
          </a:prstGeom>
          <a:noFill/>
          <a:ln w="9525">
            <a:noFill/>
            <a:miter lim="800000"/>
            <a:headEnd/>
            <a:tailEnd/>
          </a:ln>
        </p:spPr>
      </p:pic>
      <p:sp>
        <p:nvSpPr>
          <p:cNvPr id="10" name="Text Placeholder 2"/>
          <p:cNvSpPr>
            <a:spLocks noGrp="1"/>
          </p:cNvSpPr>
          <p:nvPr>
            <p:ph idx="1"/>
          </p:nvPr>
        </p:nvSpPr>
        <p:spPr>
          <a:xfrm>
            <a:off x="899592" y="1246448"/>
            <a:ext cx="7344816" cy="5001954"/>
          </a:xfrm>
          <a:prstGeom prst="rect">
            <a:avLst/>
          </a:prstGeom>
        </p:spPr>
        <p:txBody>
          <a:bodyPr vert="horz" lIns="91440" tIns="45720" rIns="91440" bIns="45720" rtlCol="0">
            <a:normAutofit/>
          </a:bodyPr>
          <a:lstStyle>
            <a:lvl1pPr algn="l">
              <a:lnSpc>
                <a:spcPct val="150000"/>
              </a:lnSpc>
              <a:spcBef>
                <a:spcPts val="0"/>
              </a:spcBef>
              <a:buNone/>
              <a:defRPr sz="2400">
                <a:latin typeface="Tahoma" pitchFamily="34" charset="0"/>
                <a:cs typeface="Tahoma" pitchFamily="34" charset="0"/>
              </a:defRPr>
            </a:lvl1pPr>
            <a:lvl2pPr algn="l">
              <a:lnSpc>
                <a:spcPct val="150000"/>
              </a:lnSpc>
              <a:spcBef>
                <a:spcPts val="0"/>
              </a:spcBef>
              <a:buClrTx/>
              <a:buFont typeface="Arial"/>
              <a:buChar char="•"/>
              <a:defRPr>
                <a:latin typeface="Tahoma" pitchFamily="34" charset="0"/>
                <a:cs typeface="Tahoma" pitchFamily="34" charset="0"/>
              </a:defRPr>
            </a:lvl2pPr>
            <a:lvl3pPr marL="1143000" marR="0" indent="-228600" algn="l" defTabSz="457200" rtl="0" eaLnBrk="0" fontAlgn="base" latinLnBrk="0" hangingPunct="0">
              <a:lnSpc>
                <a:spcPct val="150000"/>
              </a:lnSpc>
              <a:spcBef>
                <a:spcPts val="0"/>
              </a:spcBef>
              <a:spcAft>
                <a:spcPct val="0"/>
              </a:spcAft>
              <a:buClrTx/>
              <a:buSzTx/>
              <a:buFont typeface="Lucida Grande"/>
              <a:buNone/>
              <a:tabLst/>
              <a:defRPr sz="2400">
                <a:latin typeface="Tahoma" pitchFamily="34" charset="0"/>
                <a:cs typeface="Tahoma" pitchFamily="34" charset="0"/>
              </a:defRPr>
            </a:lvl3pPr>
            <a:lvl4pPr algn="l">
              <a:defRPr>
                <a:latin typeface="Myriad Pro Light"/>
              </a:defRPr>
            </a:lvl4pPr>
            <a:lvl5pPr algn="l">
              <a:defRPr>
                <a:latin typeface="Myriad Pro Light"/>
              </a:defRPr>
            </a:lvl5pPr>
          </a:lstStyle>
          <a:p>
            <a:pPr lvl="0"/>
            <a:r>
              <a:rPr lang="en-AU" dirty="0" smtClean="0"/>
              <a:t>Click to edit Master text styles</a:t>
            </a:r>
          </a:p>
          <a:p>
            <a:pPr lvl="2"/>
            <a:endParaRPr lang="en-AU" dirty="0" smtClean="0"/>
          </a:p>
          <a:p>
            <a:pPr lvl="2"/>
            <a:endParaRPr lang="en-AU" dirty="0" smtClean="0"/>
          </a:p>
          <a:p>
            <a:pPr lvl="2"/>
            <a:endParaRPr lang="en-AU" dirty="0" smtClean="0"/>
          </a:p>
          <a:p>
            <a:pPr lvl="2"/>
            <a:endParaRPr lang="en-AU" dirty="0" smtClean="0"/>
          </a:p>
          <a:p>
            <a:pPr lvl="2"/>
            <a:endParaRPr lang="en-AU" dirty="0" smtClean="0"/>
          </a:p>
        </p:txBody>
      </p:sp>
      <p:sp>
        <p:nvSpPr>
          <p:cNvPr id="11" name="Title Placeholder 1"/>
          <p:cNvSpPr>
            <a:spLocks noGrp="1"/>
          </p:cNvSpPr>
          <p:nvPr>
            <p:ph type="title"/>
          </p:nvPr>
        </p:nvSpPr>
        <p:spPr>
          <a:xfrm>
            <a:off x="899592" y="116632"/>
            <a:ext cx="6621216"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12" name="TextBox 11"/>
          <p:cNvSpPr txBox="1"/>
          <p:nvPr userDrawn="1"/>
        </p:nvSpPr>
        <p:spPr>
          <a:xfrm>
            <a:off x="7956376" y="6597352"/>
            <a:ext cx="1224136"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Velg Training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299892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309" b="9078"/>
          <a:stretch/>
        </p:blipFill>
        <p:spPr>
          <a:xfrm>
            <a:off x="7127776" y="3064391"/>
            <a:ext cx="2016224" cy="3793609"/>
          </a:xfrm>
          <a:prstGeom prst="rect">
            <a:avLst/>
          </a:prstGeom>
        </p:spPr>
      </p:pic>
      <p:pic>
        <p:nvPicPr>
          <p:cNvPr id="8" name="Picture 1" descr="velg_hero_top corner.jpg"/>
          <p:cNvPicPr>
            <a:picLocks noChangeAspect="1"/>
          </p:cNvPicPr>
          <p:nvPr userDrawn="1"/>
        </p:nvPicPr>
        <p:blipFill>
          <a:blip r:embed="rId3"/>
          <a:srcRect/>
          <a:stretch>
            <a:fillRect/>
          </a:stretch>
        </p:blipFill>
        <p:spPr bwMode="auto">
          <a:xfrm>
            <a:off x="0" y="-1"/>
            <a:ext cx="1194187" cy="2492897"/>
          </a:xfrm>
          <a:prstGeom prst="rect">
            <a:avLst/>
          </a:prstGeom>
          <a:noFill/>
          <a:ln w="9525">
            <a:noFill/>
            <a:miter lim="800000"/>
            <a:headEnd/>
            <a:tailEnd/>
          </a:ln>
        </p:spPr>
      </p:pic>
      <p:pic>
        <p:nvPicPr>
          <p:cNvPr id="9" name="Picture 3" descr="velg_text page_logo.jpg"/>
          <p:cNvPicPr>
            <a:picLocks noChangeAspect="1"/>
          </p:cNvPicPr>
          <p:nvPr userDrawn="1"/>
        </p:nvPicPr>
        <p:blipFill>
          <a:blip r:embed="rId4"/>
          <a:srcRect/>
          <a:stretch>
            <a:fillRect/>
          </a:stretch>
        </p:blipFill>
        <p:spPr bwMode="auto">
          <a:xfrm>
            <a:off x="7520808" y="1"/>
            <a:ext cx="1623192" cy="980728"/>
          </a:xfrm>
          <a:prstGeom prst="rect">
            <a:avLst/>
          </a:prstGeom>
          <a:noFill/>
          <a:ln w="9525">
            <a:noFill/>
            <a:miter lim="800000"/>
            <a:headEnd/>
            <a:tailEnd/>
          </a:ln>
        </p:spPr>
      </p:pic>
      <p:sp>
        <p:nvSpPr>
          <p:cNvPr id="10" name="Text Placeholder 2"/>
          <p:cNvSpPr>
            <a:spLocks noGrp="1"/>
          </p:cNvSpPr>
          <p:nvPr>
            <p:ph idx="1"/>
          </p:nvPr>
        </p:nvSpPr>
        <p:spPr>
          <a:xfrm>
            <a:off x="899592" y="1246448"/>
            <a:ext cx="7344816" cy="5001954"/>
          </a:xfrm>
          <a:prstGeom prst="rect">
            <a:avLst/>
          </a:prstGeom>
        </p:spPr>
        <p:txBody>
          <a:bodyPr vert="horz" lIns="91440" tIns="45720" rIns="91440" bIns="45720" rtlCol="0">
            <a:normAutofit/>
          </a:bodyPr>
          <a:lstStyle>
            <a:lvl1pPr algn="l">
              <a:lnSpc>
                <a:spcPct val="150000"/>
              </a:lnSpc>
              <a:spcBef>
                <a:spcPts val="0"/>
              </a:spcBef>
              <a:buNone/>
              <a:defRPr sz="2400">
                <a:latin typeface="Tahoma" pitchFamily="34" charset="0"/>
                <a:cs typeface="Tahoma" pitchFamily="34" charset="0"/>
              </a:defRPr>
            </a:lvl1pPr>
            <a:lvl2pPr algn="l">
              <a:lnSpc>
                <a:spcPct val="150000"/>
              </a:lnSpc>
              <a:spcBef>
                <a:spcPts val="0"/>
              </a:spcBef>
              <a:buClrTx/>
              <a:buFont typeface="Arial"/>
              <a:buChar char="•"/>
              <a:defRPr>
                <a:latin typeface="Tahoma" pitchFamily="34" charset="0"/>
                <a:cs typeface="Tahoma" pitchFamily="34" charset="0"/>
              </a:defRPr>
            </a:lvl2pPr>
            <a:lvl3pPr marL="1143000" marR="0" indent="-228600" algn="l" defTabSz="457200" rtl="0" eaLnBrk="0" fontAlgn="base" latinLnBrk="0" hangingPunct="0">
              <a:lnSpc>
                <a:spcPct val="150000"/>
              </a:lnSpc>
              <a:spcBef>
                <a:spcPts val="0"/>
              </a:spcBef>
              <a:spcAft>
                <a:spcPct val="0"/>
              </a:spcAft>
              <a:buClrTx/>
              <a:buSzTx/>
              <a:buFont typeface="Lucida Grande"/>
              <a:buNone/>
              <a:tabLst/>
              <a:defRPr sz="2400">
                <a:latin typeface="Tahoma" pitchFamily="34" charset="0"/>
                <a:cs typeface="Tahoma" pitchFamily="34" charset="0"/>
              </a:defRPr>
            </a:lvl3pPr>
            <a:lvl4pPr algn="l">
              <a:defRPr>
                <a:latin typeface="Myriad Pro Light"/>
              </a:defRPr>
            </a:lvl4pPr>
            <a:lvl5pPr algn="l">
              <a:defRPr>
                <a:latin typeface="Myriad Pro Light"/>
              </a:defRPr>
            </a:lvl5pPr>
          </a:lstStyle>
          <a:p>
            <a:pPr lvl="0"/>
            <a:r>
              <a:rPr lang="en-AU" dirty="0" smtClean="0"/>
              <a:t>Click to edit Master text styles</a:t>
            </a:r>
          </a:p>
          <a:p>
            <a:pPr lvl="2"/>
            <a:endParaRPr lang="en-AU" dirty="0" smtClean="0"/>
          </a:p>
          <a:p>
            <a:pPr lvl="2"/>
            <a:endParaRPr lang="en-AU" dirty="0" smtClean="0"/>
          </a:p>
          <a:p>
            <a:pPr lvl="2"/>
            <a:endParaRPr lang="en-AU" dirty="0" smtClean="0"/>
          </a:p>
          <a:p>
            <a:pPr lvl="2"/>
            <a:endParaRPr lang="en-AU" dirty="0" smtClean="0"/>
          </a:p>
          <a:p>
            <a:pPr lvl="2"/>
            <a:endParaRPr lang="en-AU" dirty="0" smtClean="0"/>
          </a:p>
        </p:txBody>
      </p:sp>
      <p:sp>
        <p:nvSpPr>
          <p:cNvPr id="11" name="Title Placeholder 1"/>
          <p:cNvSpPr>
            <a:spLocks noGrp="1"/>
          </p:cNvSpPr>
          <p:nvPr>
            <p:ph type="title"/>
          </p:nvPr>
        </p:nvSpPr>
        <p:spPr>
          <a:xfrm>
            <a:off x="899592" y="116632"/>
            <a:ext cx="6621216"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12" name="TextBox 11"/>
          <p:cNvSpPr txBox="1"/>
          <p:nvPr userDrawn="1"/>
        </p:nvSpPr>
        <p:spPr>
          <a:xfrm>
            <a:off x="7956376" y="6597352"/>
            <a:ext cx="1224136"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Velg Training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3706020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309" b="9078"/>
          <a:stretch/>
        </p:blipFill>
        <p:spPr>
          <a:xfrm>
            <a:off x="7127776" y="3064391"/>
            <a:ext cx="2016224" cy="3793609"/>
          </a:xfrm>
          <a:prstGeom prst="rect">
            <a:avLst/>
          </a:prstGeom>
        </p:spPr>
      </p:pic>
      <p:pic>
        <p:nvPicPr>
          <p:cNvPr id="8" name="Picture 1" descr="velg_hero_top corner.jpg"/>
          <p:cNvPicPr>
            <a:picLocks noChangeAspect="1"/>
          </p:cNvPicPr>
          <p:nvPr userDrawn="1"/>
        </p:nvPicPr>
        <p:blipFill>
          <a:blip r:embed="rId3"/>
          <a:srcRect/>
          <a:stretch>
            <a:fillRect/>
          </a:stretch>
        </p:blipFill>
        <p:spPr bwMode="auto">
          <a:xfrm>
            <a:off x="0" y="-1"/>
            <a:ext cx="1194187" cy="2492897"/>
          </a:xfrm>
          <a:prstGeom prst="rect">
            <a:avLst/>
          </a:prstGeom>
          <a:noFill/>
          <a:ln w="9525">
            <a:noFill/>
            <a:miter lim="800000"/>
            <a:headEnd/>
            <a:tailEnd/>
          </a:ln>
        </p:spPr>
      </p:pic>
      <p:pic>
        <p:nvPicPr>
          <p:cNvPr id="9" name="Picture 3" descr="velg_text page_logo.jpg"/>
          <p:cNvPicPr>
            <a:picLocks noChangeAspect="1"/>
          </p:cNvPicPr>
          <p:nvPr userDrawn="1"/>
        </p:nvPicPr>
        <p:blipFill>
          <a:blip r:embed="rId4"/>
          <a:srcRect/>
          <a:stretch>
            <a:fillRect/>
          </a:stretch>
        </p:blipFill>
        <p:spPr bwMode="auto">
          <a:xfrm>
            <a:off x="7520808" y="1"/>
            <a:ext cx="1623192" cy="980728"/>
          </a:xfrm>
          <a:prstGeom prst="rect">
            <a:avLst/>
          </a:prstGeom>
          <a:noFill/>
          <a:ln w="9525">
            <a:noFill/>
            <a:miter lim="800000"/>
            <a:headEnd/>
            <a:tailEnd/>
          </a:ln>
        </p:spPr>
      </p:pic>
      <p:sp>
        <p:nvSpPr>
          <p:cNvPr id="10" name="Text Placeholder 2"/>
          <p:cNvSpPr>
            <a:spLocks noGrp="1"/>
          </p:cNvSpPr>
          <p:nvPr>
            <p:ph idx="1"/>
          </p:nvPr>
        </p:nvSpPr>
        <p:spPr>
          <a:xfrm>
            <a:off x="899592" y="1246448"/>
            <a:ext cx="7344816" cy="5001954"/>
          </a:xfrm>
          <a:prstGeom prst="rect">
            <a:avLst/>
          </a:prstGeom>
        </p:spPr>
        <p:txBody>
          <a:bodyPr vert="horz" lIns="91440" tIns="45720" rIns="91440" bIns="45720" rtlCol="0">
            <a:normAutofit/>
          </a:bodyPr>
          <a:lstStyle>
            <a:lvl1pPr algn="l">
              <a:lnSpc>
                <a:spcPct val="150000"/>
              </a:lnSpc>
              <a:spcBef>
                <a:spcPts val="0"/>
              </a:spcBef>
              <a:buNone/>
              <a:defRPr sz="2400">
                <a:latin typeface="Tahoma" pitchFamily="34" charset="0"/>
                <a:cs typeface="Tahoma" pitchFamily="34" charset="0"/>
              </a:defRPr>
            </a:lvl1pPr>
            <a:lvl2pPr algn="l">
              <a:lnSpc>
                <a:spcPct val="150000"/>
              </a:lnSpc>
              <a:spcBef>
                <a:spcPts val="0"/>
              </a:spcBef>
              <a:buClrTx/>
              <a:buFont typeface="Arial"/>
              <a:buChar char="•"/>
              <a:defRPr>
                <a:latin typeface="Tahoma" pitchFamily="34" charset="0"/>
                <a:cs typeface="Tahoma" pitchFamily="34" charset="0"/>
              </a:defRPr>
            </a:lvl2pPr>
            <a:lvl3pPr marL="1143000" marR="0" indent="-228600" algn="l" defTabSz="457200" rtl="0" eaLnBrk="0" fontAlgn="base" latinLnBrk="0" hangingPunct="0">
              <a:lnSpc>
                <a:spcPct val="150000"/>
              </a:lnSpc>
              <a:spcBef>
                <a:spcPts val="0"/>
              </a:spcBef>
              <a:spcAft>
                <a:spcPct val="0"/>
              </a:spcAft>
              <a:buClrTx/>
              <a:buSzTx/>
              <a:buFont typeface="Lucida Grande"/>
              <a:buNone/>
              <a:tabLst/>
              <a:defRPr sz="2400">
                <a:latin typeface="Tahoma" pitchFamily="34" charset="0"/>
                <a:cs typeface="Tahoma" pitchFamily="34" charset="0"/>
              </a:defRPr>
            </a:lvl3pPr>
            <a:lvl4pPr algn="l">
              <a:defRPr>
                <a:latin typeface="Myriad Pro Light"/>
              </a:defRPr>
            </a:lvl4pPr>
            <a:lvl5pPr algn="l">
              <a:defRPr>
                <a:latin typeface="Myriad Pro Light"/>
              </a:defRPr>
            </a:lvl5pPr>
          </a:lstStyle>
          <a:p>
            <a:pPr lvl="0"/>
            <a:r>
              <a:rPr lang="en-AU" dirty="0" smtClean="0"/>
              <a:t>Click to edit Master text styles</a:t>
            </a:r>
          </a:p>
          <a:p>
            <a:pPr lvl="2"/>
            <a:endParaRPr lang="en-AU" dirty="0" smtClean="0"/>
          </a:p>
          <a:p>
            <a:pPr lvl="2"/>
            <a:endParaRPr lang="en-AU" dirty="0" smtClean="0"/>
          </a:p>
          <a:p>
            <a:pPr lvl="2"/>
            <a:endParaRPr lang="en-AU" dirty="0" smtClean="0"/>
          </a:p>
          <a:p>
            <a:pPr lvl="2"/>
            <a:endParaRPr lang="en-AU" dirty="0" smtClean="0"/>
          </a:p>
          <a:p>
            <a:pPr lvl="2"/>
            <a:endParaRPr lang="en-AU" dirty="0" smtClean="0"/>
          </a:p>
        </p:txBody>
      </p:sp>
      <p:sp>
        <p:nvSpPr>
          <p:cNvPr id="11" name="Title Placeholder 1"/>
          <p:cNvSpPr>
            <a:spLocks noGrp="1"/>
          </p:cNvSpPr>
          <p:nvPr>
            <p:ph type="title"/>
          </p:nvPr>
        </p:nvSpPr>
        <p:spPr>
          <a:xfrm>
            <a:off x="899592" y="116632"/>
            <a:ext cx="6621216"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12" name="TextBox 11"/>
          <p:cNvSpPr txBox="1"/>
          <p:nvPr userDrawn="1"/>
        </p:nvSpPr>
        <p:spPr>
          <a:xfrm>
            <a:off x="7956376" y="6597352"/>
            <a:ext cx="1224136"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Velg Training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597231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309" b="9078"/>
          <a:stretch/>
        </p:blipFill>
        <p:spPr>
          <a:xfrm>
            <a:off x="7127776" y="3064391"/>
            <a:ext cx="2016224" cy="3793609"/>
          </a:xfrm>
          <a:prstGeom prst="rect">
            <a:avLst/>
          </a:prstGeom>
        </p:spPr>
      </p:pic>
      <p:pic>
        <p:nvPicPr>
          <p:cNvPr id="8" name="Picture 1" descr="velg_hero_top corner.jpg"/>
          <p:cNvPicPr>
            <a:picLocks noChangeAspect="1"/>
          </p:cNvPicPr>
          <p:nvPr userDrawn="1"/>
        </p:nvPicPr>
        <p:blipFill>
          <a:blip r:embed="rId3"/>
          <a:srcRect/>
          <a:stretch>
            <a:fillRect/>
          </a:stretch>
        </p:blipFill>
        <p:spPr bwMode="auto">
          <a:xfrm>
            <a:off x="0" y="-1"/>
            <a:ext cx="1194187" cy="2492897"/>
          </a:xfrm>
          <a:prstGeom prst="rect">
            <a:avLst/>
          </a:prstGeom>
          <a:noFill/>
          <a:ln w="9525">
            <a:noFill/>
            <a:miter lim="800000"/>
            <a:headEnd/>
            <a:tailEnd/>
          </a:ln>
        </p:spPr>
      </p:pic>
      <p:pic>
        <p:nvPicPr>
          <p:cNvPr id="9" name="Picture 3" descr="velg_text page_logo.jpg"/>
          <p:cNvPicPr>
            <a:picLocks noChangeAspect="1"/>
          </p:cNvPicPr>
          <p:nvPr userDrawn="1"/>
        </p:nvPicPr>
        <p:blipFill>
          <a:blip r:embed="rId4"/>
          <a:srcRect/>
          <a:stretch>
            <a:fillRect/>
          </a:stretch>
        </p:blipFill>
        <p:spPr bwMode="auto">
          <a:xfrm>
            <a:off x="7520808" y="1"/>
            <a:ext cx="1623192" cy="980728"/>
          </a:xfrm>
          <a:prstGeom prst="rect">
            <a:avLst/>
          </a:prstGeom>
          <a:noFill/>
          <a:ln w="9525">
            <a:noFill/>
            <a:miter lim="800000"/>
            <a:headEnd/>
            <a:tailEnd/>
          </a:ln>
        </p:spPr>
      </p:pic>
      <p:sp>
        <p:nvSpPr>
          <p:cNvPr id="10" name="Text Placeholder 2"/>
          <p:cNvSpPr>
            <a:spLocks noGrp="1"/>
          </p:cNvSpPr>
          <p:nvPr>
            <p:ph idx="1"/>
          </p:nvPr>
        </p:nvSpPr>
        <p:spPr>
          <a:xfrm>
            <a:off x="899592" y="1246448"/>
            <a:ext cx="7344816" cy="5001954"/>
          </a:xfrm>
          <a:prstGeom prst="rect">
            <a:avLst/>
          </a:prstGeom>
        </p:spPr>
        <p:txBody>
          <a:bodyPr vert="horz" lIns="91440" tIns="45720" rIns="91440" bIns="45720" rtlCol="0">
            <a:normAutofit/>
          </a:bodyPr>
          <a:lstStyle>
            <a:lvl1pPr algn="l">
              <a:lnSpc>
                <a:spcPct val="150000"/>
              </a:lnSpc>
              <a:spcBef>
                <a:spcPts val="0"/>
              </a:spcBef>
              <a:buNone/>
              <a:defRPr sz="2400">
                <a:latin typeface="Tahoma" pitchFamily="34" charset="0"/>
                <a:cs typeface="Tahoma" pitchFamily="34" charset="0"/>
              </a:defRPr>
            </a:lvl1pPr>
            <a:lvl2pPr algn="l">
              <a:lnSpc>
                <a:spcPct val="150000"/>
              </a:lnSpc>
              <a:spcBef>
                <a:spcPts val="0"/>
              </a:spcBef>
              <a:buClrTx/>
              <a:buFont typeface="Arial"/>
              <a:buChar char="•"/>
              <a:defRPr>
                <a:latin typeface="Tahoma" pitchFamily="34" charset="0"/>
                <a:cs typeface="Tahoma" pitchFamily="34" charset="0"/>
              </a:defRPr>
            </a:lvl2pPr>
            <a:lvl3pPr marL="1143000" marR="0" indent="-228600" algn="l" defTabSz="457200" rtl="0" eaLnBrk="0" fontAlgn="base" latinLnBrk="0" hangingPunct="0">
              <a:lnSpc>
                <a:spcPct val="150000"/>
              </a:lnSpc>
              <a:spcBef>
                <a:spcPts val="0"/>
              </a:spcBef>
              <a:spcAft>
                <a:spcPct val="0"/>
              </a:spcAft>
              <a:buClrTx/>
              <a:buSzTx/>
              <a:buFont typeface="Lucida Grande"/>
              <a:buNone/>
              <a:tabLst/>
              <a:defRPr sz="2400">
                <a:latin typeface="Tahoma" pitchFamily="34" charset="0"/>
                <a:cs typeface="Tahoma" pitchFamily="34" charset="0"/>
              </a:defRPr>
            </a:lvl3pPr>
            <a:lvl4pPr algn="l">
              <a:defRPr>
                <a:latin typeface="Myriad Pro Light"/>
              </a:defRPr>
            </a:lvl4pPr>
            <a:lvl5pPr algn="l">
              <a:defRPr>
                <a:latin typeface="Myriad Pro Light"/>
              </a:defRPr>
            </a:lvl5pPr>
          </a:lstStyle>
          <a:p>
            <a:pPr lvl="0"/>
            <a:r>
              <a:rPr lang="en-AU" dirty="0" smtClean="0"/>
              <a:t>Click to edit Master text styles</a:t>
            </a:r>
          </a:p>
          <a:p>
            <a:pPr lvl="2"/>
            <a:endParaRPr lang="en-AU" dirty="0" smtClean="0"/>
          </a:p>
          <a:p>
            <a:pPr lvl="2"/>
            <a:endParaRPr lang="en-AU" dirty="0" smtClean="0"/>
          </a:p>
          <a:p>
            <a:pPr lvl="2"/>
            <a:endParaRPr lang="en-AU" dirty="0" smtClean="0"/>
          </a:p>
          <a:p>
            <a:pPr lvl="2"/>
            <a:endParaRPr lang="en-AU" dirty="0" smtClean="0"/>
          </a:p>
          <a:p>
            <a:pPr lvl="2"/>
            <a:endParaRPr lang="en-AU" dirty="0" smtClean="0"/>
          </a:p>
        </p:txBody>
      </p:sp>
      <p:sp>
        <p:nvSpPr>
          <p:cNvPr id="11" name="Title Placeholder 1"/>
          <p:cNvSpPr>
            <a:spLocks noGrp="1"/>
          </p:cNvSpPr>
          <p:nvPr>
            <p:ph type="title"/>
          </p:nvPr>
        </p:nvSpPr>
        <p:spPr>
          <a:xfrm>
            <a:off x="899592" y="116632"/>
            <a:ext cx="6621216"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12" name="TextBox 11"/>
          <p:cNvSpPr txBox="1"/>
          <p:nvPr userDrawn="1"/>
        </p:nvSpPr>
        <p:spPr>
          <a:xfrm>
            <a:off x="7956376" y="6597352"/>
            <a:ext cx="1224136"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Velg Training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901461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309" b="9078"/>
          <a:stretch/>
        </p:blipFill>
        <p:spPr>
          <a:xfrm>
            <a:off x="7127776" y="3064391"/>
            <a:ext cx="2016224" cy="3793609"/>
          </a:xfrm>
          <a:prstGeom prst="rect">
            <a:avLst/>
          </a:prstGeom>
        </p:spPr>
      </p:pic>
      <p:pic>
        <p:nvPicPr>
          <p:cNvPr id="8" name="Picture 1" descr="velg_hero_top corner.jpg"/>
          <p:cNvPicPr>
            <a:picLocks noChangeAspect="1"/>
          </p:cNvPicPr>
          <p:nvPr userDrawn="1"/>
        </p:nvPicPr>
        <p:blipFill>
          <a:blip r:embed="rId3"/>
          <a:srcRect/>
          <a:stretch>
            <a:fillRect/>
          </a:stretch>
        </p:blipFill>
        <p:spPr bwMode="auto">
          <a:xfrm>
            <a:off x="0" y="-1"/>
            <a:ext cx="1194187" cy="2492897"/>
          </a:xfrm>
          <a:prstGeom prst="rect">
            <a:avLst/>
          </a:prstGeom>
          <a:noFill/>
          <a:ln w="9525">
            <a:noFill/>
            <a:miter lim="800000"/>
            <a:headEnd/>
            <a:tailEnd/>
          </a:ln>
        </p:spPr>
      </p:pic>
      <p:pic>
        <p:nvPicPr>
          <p:cNvPr id="9" name="Picture 3" descr="velg_text page_logo.jpg"/>
          <p:cNvPicPr>
            <a:picLocks noChangeAspect="1"/>
          </p:cNvPicPr>
          <p:nvPr userDrawn="1"/>
        </p:nvPicPr>
        <p:blipFill>
          <a:blip r:embed="rId4"/>
          <a:srcRect/>
          <a:stretch>
            <a:fillRect/>
          </a:stretch>
        </p:blipFill>
        <p:spPr bwMode="auto">
          <a:xfrm>
            <a:off x="7520808" y="1"/>
            <a:ext cx="1623192" cy="980728"/>
          </a:xfrm>
          <a:prstGeom prst="rect">
            <a:avLst/>
          </a:prstGeom>
          <a:noFill/>
          <a:ln w="9525">
            <a:noFill/>
            <a:miter lim="800000"/>
            <a:headEnd/>
            <a:tailEnd/>
          </a:ln>
        </p:spPr>
      </p:pic>
      <p:sp>
        <p:nvSpPr>
          <p:cNvPr id="10" name="Text Placeholder 2"/>
          <p:cNvSpPr>
            <a:spLocks noGrp="1"/>
          </p:cNvSpPr>
          <p:nvPr>
            <p:ph idx="1"/>
          </p:nvPr>
        </p:nvSpPr>
        <p:spPr>
          <a:xfrm>
            <a:off x="899592" y="1246448"/>
            <a:ext cx="7344816" cy="5001954"/>
          </a:xfrm>
          <a:prstGeom prst="rect">
            <a:avLst/>
          </a:prstGeom>
        </p:spPr>
        <p:txBody>
          <a:bodyPr vert="horz" lIns="91440" tIns="45720" rIns="91440" bIns="45720" rtlCol="0">
            <a:normAutofit/>
          </a:bodyPr>
          <a:lstStyle>
            <a:lvl1pPr algn="l">
              <a:lnSpc>
                <a:spcPct val="150000"/>
              </a:lnSpc>
              <a:spcBef>
                <a:spcPts val="0"/>
              </a:spcBef>
              <a:buNone/>
              <a:defRPr sz="2400">
                <a:latin typeface="Tahoma" pitchFamily="34" charset="0"/>
                <a:cs typeface="Tahoma" pitchFamily="34" charset="0"/>
              </a:defRPr>
            </a:lvl1pPr>
            <a:lvl2pPr algn="l">
              <a:lnSpc>
                <a:spcPct val="150000"/>
              </a:lnSpc>
              <a:spcBef>
                <a:spcPts val="0"/>
              </a:spcBef>
              <a:buClrTx/>
              <a:buFont typeface="Arial"/>
              <a:buChar char="•"/>
              <a:defRPr>
                <a:latin typeface="Tahoma" pitchFamily="34" charset="0"/>
                <a:cs typeface="Tahoma" pitchFamily="34" charset="0"/>
              </a:defRPr>
            </a:lvl2pPr>
            <a:lvl3pPr marL="1143000" marR="0" indent="-228600" algn="l" defTabSz="457200" rtl="0" eaLnBrk="0" fontAlgn="base" latinLnBrk="0" hangingPunct="0">
              <a:lnSpc>
                <a:spcPct val="150000"/>
              </a:lnSpc>
              <a:spcBef>
                <a:spcPts val="0"/>
              </a:spcBef>
              <a:spcAft>
                <a:spcPct val="0"/>
              </a:spcAft>
              <a:buClrTx/>
              <a:buSzTx/>
              <a:buFont typeface="Lucida Grande"/>
              <a:buNone/>
              <a:tabLst/>
              <a:defRPr sz="2400">
                <a:latin typeface="Tahoma" pitchFamily="34" charset="0"/>
                <a:cs typeface="Tahoma" pitchFamily="34" charset="0"/>
              </a:defRPr>
            </a:lvl3pPr>
            <a:lvl4pPr algn="l">
              <a:defRPr>
                <a:latin typeface="Myriad Pro Light"/>
              </a:defRPr>
            </a:lvl4pPr>
            <a:lvl5pPr algn="l">
              <a:defRPr>
                <a:latin typeface="Myriad Pro Light"/>
              </a:defRPr>
            </a:lvl5pPr>
          </a:lstStyle>
          <a:p>
            <a:pPr lvl="0"/>
            <a:r>
              <a:rPr lang="en-AU" dirty="0" smtClean="0"/>
              <a:t>Click to edit Master text styles</a:t>
            </a:r>
          </a:p>
          <a:p>
            <a:pPr lvl="2"/>
            <a:endParaRPr lang="en-AU" dirty="0" smtClean="0"/>
          </a:p>
          <a:p>
            <a:pPr lvl="2"/>
            <a:endParaRPr lang="en-AU" dirty="0" smtClean="0"/>
          </a:p>
          <a:p>
            <a:pPr lvl="2"/>
            <a:endParaRPr lang="en-AU" dirty="0" smtClean="0"/>
          </a:p>
          <a:p>
            <a:pPr lvl="2"/>
            <a:endParaRPr lang="en-AU" dirty="0" smtClean="0"/>
          </a:p>
          <a:p>
            <a:pPr lvl="2"/>
            <a:endParaRPr lang="en-AU" dirty="0" smtClean="0"/>
          </a:p>
        </p:txBody>
      </p:sp>
      <p:sp>
        <p:nvSpPr>
          <p:cNvPr id="11" name="Title Placeholder 1"/>
          <p:cNvSpPr>
            <a:spLocks noGrp="1"/>
          </p:cNvSpPr>
          <p:nvPr>
            <p:ph type="title"/>
          </p:nvPr>
        </p:nvSpPr>
        <p:spPr>
          <a:xfrm>
            <a:off x="899592" y="116632"/>
            <a:ext cx="6621216"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12" name="TextBox 11"/>
          <p:cNvSpPr txBox="1"/>
          <p:nvPr userDrawn="1"/>
        </p:nvSpPr>
        <p:spPr>
          <a:xfrm>
            <a:off x="7956376" y="6597352"/>
            <a:ext cx="1224136"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Velg Training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936232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309" b="9078"/>
          <a:stretch/>
        </p:blipFill>
        <p:spPr>
          <a:xfrm>
            <a:off x="7127776" y="3064391"/>
            <a:ext cx="2016224" cy="3793609"/>
          </a:xfrm>
          <a:prstGeom prst="rect">
            <a:avLst/>
          </a:prstGeom>
        </p:spPr>
      </p:pic>
      <p:pic>
        <p:nvPicPr>
          <p:cNvPr id="8" name="Picture 1" descr="velg_hero_top corner.jpg"/>
          <p:cNvPicPr>
            <a:picLocks noChangeAspect="1"/>
          </p:cNvPicPr>
          <p:nvPr userDrawn="1"/>
        </p:nvPicPr>
        <p:blipFill>
          <a:blip r:embed="rId3"/>
          <a:srcRect/>
          <a:stretch>
            <a:fillRect/>
          </a:stretch>
        </p:blipFill>
        <p:spPr bwMode="auto">
          <a:xfrm>
            <a:off x="0" y="-1"/>
            <a:ext cx="1194187" cy="2492897"/>
          </a:xfrm>
          <a:prstGeom prst="rect">
            <a:avLst/>
          </a:prstGeom>
          <a:noFill/>
          <a:ln w="9525">
            <a:noFill/>
            <a:miter lim="800000"/>
            <a:headEnd/>
            <a:tailEnd/>
          </a:ln>
        </p:spPr>
      </p:pic>
      <p:pic>
        <p:nvPicPr>
          <p:cNvPr id="9" name="Picture 3" descr="velg_text page_logo.jpg"/>
          <p:cNvPicPr>
            <a:picLocks noChangeAspect="1"/>
          </p:cNvPicPr>
          <p:nvPr userDrawn="1"/>
        </p:nvPicPr>
        <p:blipFill>
          <a:blip r:embed="rId4"/>
          <a:srcRect/>
          <a:stretch>
            <a:fillRect/>
          </a:stretch>
        </p:blipFill>
        <p:spPr bwMode="auto">
          <a:xfrm>
            <a:off x="7520808" y="1"/>
            <a:ext cx="1623192" cy="980728"/>
          </a:xfrm>
          <a:prstGeom prst="rect">
            <a:avLst/>
          </a:prstGeom>
          <a:noFill/>
          <a:ln w="9525">
            <a:noFill/>
            <a:miter lim="800000"/>
            <a:headEnd/>
            <a:tailEnd/>
          </a:ln>
        </p:spPr>
      </p:pic>
      <p:sp>
        <p:nvSpPr>
          <p:cNvPr id="10" name="Text Placeholder 2"/>
          <p:cNvSpPr>
            <a:spLocks noGrp="1"/>
          </p:cNvSpPr>
          <p:nvPr>
            <p:ph idx="1"/>
          </p:nvPr>
        </p:nvSpPr>
        <p:spPr>
          <a:xfrm>
            <a:off x="899592" y="1246448"/>
            <a:ext cx="7344816" cy="5001954"/>
          </a:xfrm>
          <a:prstGeom prst="rect">
            <a:avLst/>
          </a:prstGeom>
        </p:spPr>
        <p:txBody>
          <a:bodyPr vert="horz" lIns="91440" tIns="45720" rIns="91440" bIns="45720" rtlCol="0">
            <a:normAutofit/>
          </a:bodyPr>
          <a:lstStyle>
            <a:lvl1pPr algn="l">
              <a:lnSpc>
                <a:spcPct val="150000"/>
              </a:lnSpc>
              <a:spcBef>
                <a:spcPts val="0"/>
              </a:spcBef>
              <a:buNone/>
              <a:defRPr sz="2400">
                <a:latin typeface="Tahoma" pitchFamily="34" charset="0"/>
                <a:cs typeface="Tahoma" pitchFamily="34" charset="0"/>
              </a:defRPr>
            </a:lvl1pPr>
            <a:lvl2pPr algn="l">
              <a:lnSpc>
                <a:spcPct val="150000"/>
              </a:lnSpc>
              <a:spcBef>
                <a:spcPts val="0"/>
              </a:spcBef>
              <a:buClrTx/>
              <a:buFont typeface="Arial"/>
              <a:buChar char="•"/>
              <a:defRPr>
                <a:latin typeface="Tahoma" pitchFamily="34" charset="0"/>
                <a:cs typeface="Tahoma" pitchFamily="34" charset="0"/>
              </a:defRPr>
            </a:lvl2pPr>
            <a:lvl3pPr marL="1143000" marR="0" indent="-228600" algn="l" defTabSz="457200" rtl="0" eaLnBrk="0" fontAlgn="base" latinLnBrk="0" hangingPunct="0">
              <a:lnSpc>
                <a:spcPct val="150000"/>
              </a:lnSpc>
              <a:spcBef>
                <a:spcPts val="0"/>
              </a:spcBef>
              <a:spcAft>
                <a:spcPct val="0"/>
              </a:spcAft>
              <a:buClrTx/>
              <a:buSzTx/>
              <a:buFont typeface="Lucida Grande"/>
              <a:buNone/>
              <a:tabLst/>
              <a:defRPr sz="2400">
                <a:latin typeface="Tahoma" pitchFamily="34" charset="0"/>
                <a:cs typeface="Tahoma" pitchFamily="34" charset="0"/>
              </a:defRPr>
            </a:lvl3pPr>
            <a:lvl4pPr algn="l">
              <a:defRPr>
                <a:latin typeface="Myriad Pro Light"/>
              </a:defRPr>
            </a:lvl4pPr>
            <a:lvl5pPr algn="l">
              <a:defRPr>
                <a:latin typeface="Myriad Pro Light"/>
              </a:defRPr>
            </a:lvl5pPr>
          </a:lstStyle>
          <a:p>
            <a:pPr lvl="0"/>
            <a:r>
              <a:rPr lang="en-AU" dirty="0" smtClean="0"/>
              <a:t>Click to edit Master text styles</a:t>
            </a:r>
          </a:p>
          <a:p>
            <a:pPr lvl="2"/>
            <a:endParaRPr lang="en-AU" dirty="0" smtClean="0"/>
          </a:p>
          <a:p>
            <a:pPr lvl="2"/>
            <a:endParaRPr lang="en-AU" dirty="0" smtClean="0"/>
          </a:p>
          <a:p>
            <a:pPr lvl="2"/>
            <a:endParaRPr lang="en-AU" dirty="0" smtClean="0"/>
          </a:p>
          <a:p>
            <a:pPr lvl="2"/>
            <a:endParaRPr lang="en-AU" dirty="0" smtClean="0"/>
          </a:p>
          <a:p>
            <a:pPr lvl="2"/>
            <a:endParaRPr lang="en-AU" dirty="0" smtClean="0"/>
          </a:p>
        </p:txBody>
      </p:sp>
      <p:sp>
        <p:nvSpPr>
          <p:cNvPr id="11" name="Title Placeholder 1"/>
          <p:cNvSpPr>
            <a:spLocks noGrp="1"/>
          </p:cNvSpPr>
          <p:nvPr>
            <p:ph type="title"/>
          </p:nvPr>
        </p:nvSpPr>
        <p:spPr>
          <a:xfrm>
            <a:off x="899592" y="116632"/>
            <a:ext cx="6621216"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12" name="TextBox 11"/>
          <p:cNvSpPr txBox="1"/>
          <p:nvPr userDrawn="1"/>
        </p:nvSpPr>
        <p:spPr>
          <a:xfrm>
            <a:off x="7956376" y="6597352"/>
            <a:ext cx="1224136"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Velg Training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599672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309" b="9078"/>
          <a:stretch/>
        </p:blipFill>
        <p:spPr>
          <a:xfrm>
            <a:off x="7127776" y="3064391"/>
            <a:ext cx="2016224" cy="3793609"/>
          </a:xfrm>
          <a:prstGeom prst="rect">
            <a:avLst/>
          </a:prstGeom>
        </p:spPr>
      </p:pic>
      <p:pic>
        <p:nvPicPr>
          <p:cNvPr id="8" name="Picture 1" descr="velg_hero_top corner.jpg"/>
          <p:cNvPicPr>
            <a:picLocks noChangeAspect="1"/>
          </p:cNvPicPr>
          <p:nvPr userDrawn="1"/>
        </p:nvPicPr>
        <p:blipFill>
          <a:blip r:embed="rId3"/>
          <a:srcRect/>
          <a:stretch>
            <a:fillRect/>
          </a:stretch>
        </p:blipFill>
        <p:spPr bwMode="auto">
          <a:xfrm>
            <a:off x="0" y="-1"/>
            <a:ext cx="1194187" cy="2492897"/>
          </a:xfrm>
          <a:prstGeom prst="rect">
            <a:avLst/>
          </a:prstGeom>
          <a:noFill/>
          <a:ln w="9525">
            <a:noFill/>
            <a:miter lim="800000"/>
            <a:headEnd/>
            <a:tailEnd/>
          </a:ln>
        </p:spPr>
      </p:pic>
      <p:pic>
        <p:nvPicPr>
          <p:cNvPr id="9" name="Picture 3" descr="velg_text page_logo.jpg"/>
          <p:cNvPicPr>
            <a:picLocks noChangeAspect="1"/>
          </p:cNvPicPr>
          <p:nvPr userDrawn="1"/>
        </p:nvPicPr>
        <p:blipFill>
          <a:blip r:embed="rId4"/>
          <a:srcRect/>
          <a:stretch>
            <a:fillRect/>
          </a:stretch>
        </p:blipFill>
        <p:spPr bwMode="auto">
          <a:xfrm>
            <a:off x="7520808" y="1"/>
            <a:ext cx="1623192" cy="980728"/>
          </a:xfrm>
          <a:prstGeom prst="rect">
            <a:avLst/>
          </a:prstGeom>
          <a:noFill/>
          <a:ln w="9525">
            <a:noFill/>
            <a:miter lim="800000"/>
            <a:headEnd/>
            <a:tailEnd/>
          </a:ln>
        </p:spPr>
      </p:pic>
      <p:sp>
        <p:nvSpPr>
          <p:cNvPr id="10" name="Text Placeholder 2"/>
          <p:cNvSpPr>
            <a:spLocks noGrp="1"/>
          </p:cNvSpPr>
          <p:nvPr>
            <p:ph idx="1"/>
          </p:nvPr>
        </p:nvSpPr>
        <p:spPr>
          <a:xfrm>
            <a:off x="899592" y="1246448"/>
            <a:ext cx="7344816" cy="5001954"/>
          </a:xfrm>
          <a:prstGeom prst="rect">
            <a:avLst/>
          </a:prstGeom>
        </p:spPr>
        <p:txBody>
          <a:bodyPr vert="horz" lIns="91440" tIns="45720" rIns="91440" bIns="45720" rtlCol="0">
            <a:normAutofit/>
          </a:bodyPr>
          <a:lstStyle>
            <a:lvl1pPr algn="l">
              <a:lnSpc>
                <a:spcPct val="150000"/>
              </a:lnSpc>
              <a:spcBef>
                <a:spcPts val="0"/>
              </a:spcBef>
              <a:buNone/>
              <a:defRPr sz="2400">
                <a:latin typeface="Tahoma" pitchFamily="34" charset="0"/>
                <a:cs typeface="Tahoma" pitchFamily="34" charset="0"/>
              </a:defRPr>
            </a:lvl1pPr>
            <a:lvl2pPr algn="l">
              <a:lnSpc>
                <a:spcPct val="150000"/>
              </a:lnSpc>
              <a:spcBef>
                <a:spcPts val="0"/>
              </a:spcBef>
              <a:buClrTx/>
              <a:buFont typeface="Arial"/>
              <a:buChar char="•"/>
              <a:defRPr>
                <a:latin typeface="Tahoma" pitchFamily="34" charset="0"/>
                <a:cs typeface="Tahoma" pitchFamily="34" charset="0"/>
              </a:defRPr>
            </a:lvl2pPr>
            <a:lvl3pPr marL="1143000" marR="0" indent="-228600" algn="l" defTabSz="457200" rtl="0" eaLnBrk="0" fontAlgn="base" latinLnBrk="0" hangingPunct="0">
              <a:lnSpc>
                <a:spcPct val="150000"/>
              </a:lnSpc>
              <a:spcBef>
                <a:spcPts val="0"/>
              </a:spcBef>
              <a:spcAft>
                <a:spcPct val="0"/>
              </a:spcAft>
              <a:buClrTx/>
              <a:buSzTx/>
              <a:buFont typeface="Lucida Grande"/>
              <a:buNone/>
              <a:tabLst/>
              <a:defRPr sz="2400">
                <a:latin typeface="Tahoma" pitchFamily="34" charset="0"/>
                <a:cs typeface="Tahoma" pitchFamily="34" charset="0"/>
              </a:defRPr>
            </a:lvl3pPr>
            <a:lvl4pPr algn="l">
              <a:defRPr>
                <a:latin typeface="Myriad Pro Light"/>
              </a:defRPr>
            </a:lvl4pPr>
            <a:lvl5pPr algn="l">
              <a:defRPr>
                <a:latin typeface="Myriad Pro Light"/>
              </a:defRPr>
            </a:lvl5pPr>
          </a:lstStyle>
          <a:p>
            <a:pPr lvl="0"/>
            <a:r>
              <a:rPr lang="en-AU" dirty="0" smtClean="0"/>
              <a:t>Click to edit Master text styles</a:t>
            </a:r>
          </a:p>
          <a:p>
            <a:pPr lvl="2"/>
            <a:endParaRPr lang="en-AU" dirty="0" smtClean="0"/>
          </a:p>
          <a:p>
            <a:pPr lvl="2"/>
            <a:endParaRPr lang="en-AU" dirty="0" smtClean="0"/>
          </a:p>
          <a:p>
            <a:pPr lvl="2"/>
            <a:endParaRPr lang="en-AU" dirty="0" smtClean="0"/>
          </a:p>
          <a:p>
            <a:pPr lvl="2"/>
            <a:endParaRPr lang="en-AU" dirty="0" smtClean="0"/>
          </a:p>
          <a:p>
            <a:pPr lvl="2"/>
            <a:endParaRPr lang="en-AU" dirty="0" smtClean="0"/>
          </a:p>
        </p:txBody>
      </p:sp>
      <p:sp>
        <p:nvSpPr>
          <p:cNvPr id="11" name="Title Placeholder 1"/>
          <p:cNvSpPr>
            <a:spLocks noGrp="1"/>
          </p:cNvSpPr>
          <p:nvPr>
            <p:ph type="title"/>
          </p:nvPr>
        </p:nvSpPr>
        <p:spPr>
          <a:xfrm>
            <a:off x="899592" y="116632"/>
            <a:ext cx="6621216"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12" name="TextBox 11"/>
          <p:cNvSpPr txBox="1"/>
          <p:nvPr userDrawn="1"/>
        </p:nvSpPr>
        <p:spPr>
          <a:xfrm>
            <a:off x="7956376" y="6597352"/>
            <a:ext cx="1224136"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Velg Training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899281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309" b="9078"/>
          <a:stretch/>
        </p:blipFill>
        <p:spPr>
          <a:xfrm>
            <a:off x="7127776" y="3064391"/>
            <a:ext cx="2016224" cy="3793609"/>
          </a:xfrm>
          <a:prstGeom prst="rect">
            <a:avLst/>
          </a:prstGeom>
        </p:spPr>
      </p:pic>
      <p:pic>
        <p:nvPicPr>
          <p:cNvPr id="8" name="Picture 1" descr="velg_hero_top corner.jpg"/>
          <p:cNvPicPr>
            <a:picLocks noChangeAspect="1"/>
          </p:cNvPicPr>
          <p:nvPr userDrawn="1"/>
        </p:nvPicPr>
        <p:blipFill>
          <a:blip r:embed="rId3"/>
          <a:srcRect/>
          <a:stretch>
            <a:fillRect/>
          </a:stretch>
        </p:blipFill>
        <p:spPr bwMode="auto">
          <a:xfrm>
            <a:off x="0" y="-1"/>
            <a:ext cx="1194187" cy="2492897"/>
          </a:xfrm>
          <a:prstGeom prst="rect">
            <a:avLst/>
          </a:prstGeom>
          <a:noFill/>
          <a:ln w="9525">
            <a:noFill/>
            <a:miter lim="800000"/>
            <a:headEnd/>
            <a:tailEnd/>
          </a:ln>
        </p:spPr>
      </p:pic>
      <p:pic>
        <p:nvPicPr>
          <p:cNvPr id="9" name="Picture 3" descr="velg_text page_logo.jpg"/>
          <p:cNvPicPr>
            <a:picLocks noChangeAspect="1"/>
          </p:cNvPicPr>
          <p:nvPr userDrawn="1"/>
        </p:nvPicPr>
        <p:blipFill>
          <a:blip r:embed="rId4"/>
          <a:srcRect/>
          <a:stretch>
            <a:fillRect/>
          </a:stretch>
        </p:blipFill>
        <p:spPr bwMode="auto">
          <a:xfrm>
            <a:off x="7520808" y="1"/>
            <a:ext cx="1623192" cy="980728"/>
          </a:xfrm>
          <a:prstGeom prst="rect">
            <a:avLst/>
          </a:prstGeom>
          <a:noFill/>
          <a:ln w="9525">
            <a:noFill/>
            <a:miter lim="800000"/>
            <a:headEnd/>
            <a:tailEnd/>
          </a:ln>
        </p:spPr>
      </p:pic>
      <p:sp>
        <p:nvSpPr>
          <p:cNvPr id="10" name="Text Placeholder 2"/>
          <p:cNvSpPr>
            <a:spLocks noGrp="1"/>
          </p:cNvSpPr>
          <p:nvPr>
            <p:ph idx="1"/>
          </p:nvPr>
        </p:nvSpPr>
        <p:spPr>
          <a:xfrm>
            <a:off x="899592" y="1246448"/>
            <a:ext cx="7344816" cy="5001954"/>
          </a:xfrm>
          <a:prstGeom prst="rect">
            <a:avLst/>
          </a:prstGeom>
        </p:spPr>
        <p:txBody>
          <a:bodyPr vert="horz" lIns="91440" tIns="45720" rIns="91440" bIns="45720" rtlCol="0">
            <a:normAutofit/>
          </a:bodyPr>
          <a:lstStyle>
            <a:lvl1pPr algn="l">
              <a:lnSpc>
                <a:spcPct val="150000"/>
              </a:lnSpc>
              <a:spcBef>
                <a:spcPts val="0"/>
              </a:spcBef>
              <a:buNone/>
              <a:defRPr sz="2400">
                <a:latin typeface="Tahoma" pitchFamily="34" charset="0"/>
                <a:cs typeface="Tahoma" pitchFamily="34" charset="0"/>
              </a:defRPr>
            </a:lvl1pPr>
            <a:lvl2pPr algn="l">
              <a:lnSpc>
                <a:spcPct val="150000"/>
              </a:lnSpc>
              <a:spcBef>
                <a:spcPts val="0"/>
              </a:spcBef>
              <a:buClrTx/>
              <a:buFont typeface="Arial"/>
              <a:buChar char="•"/>
              <a:defRPr>
                <a:latin typeface="Tahoma" pitchFamily="34" charset="0"/>
                <a:cs typeface="Tahoma" pitchFamily="34" charset="0"/>
              </a:defRPr>
            </a:lvl2pPr>
            <a:lvl3pPr marL="1143000" marR="0" indent="-228600" algn="l" defTabSz="457200" rtl="0" eaLnBrk="0" fontAlgn="base" latinLnBrk="0" hangingPunct="0">
              <a:lnSpc>
                <a:spcPct val="150000"/>
              </a:lnSpc>
              <a:spcBef>
                <a:spcPts val="0"/>
              </a:spcBef>
              <a:spcAft>
                <a:spcPct val="0"/>
              </a:spcAft>
              <a:buClrTx/>
              <a:buSzTx/>
              <a:buFont typeface="Lucida Grande"/>
              <a:buNone/>
              <a:tabLst/>
              <a:defRPr sz="2400">
                <a:latin typeface="Tahoma" pitchFamily="34" charset="0"/>
                <a:cs typeface="Tahoma" pitchFamily="34" charset="0"/>
              </a:defRPr>
            </a:lvl3pPr>
            <a:lvl4pPr algn="l">
              <a:defRPr>
                <a:latin typeface="Myriad Pro Light"/>
              </a:defRPr>
            </a:lvl4pPr>
            <a:lvl5pPr algn="l">
              <a:defRPr>
                <a:latin typeface="Myriad Pro Light"/>
              </a:defRPr>
            </a:lvl5pPr>
          </a:lstStyle>
          <a:p>
            <a:pPr lvl="0"/>
            <a:r>
              <a:rPr lang="en-AU" dirty="0" smtClean="0"/>
              <a:t>Click to edit Master text styles</a:t>
            </a:r>
          </a:p>
          <a:p>
            <a:pPr lvl="2"/>
            <a:endParaRPr lang="en-AU" dirty="0" smtClean="0"/>
          </a:p>
          <a:p>
            <a:pPr lvl="2"/>
            <a:endParaRPr lang="en-AU" dirty="0" smtClean="0"/>
          </a:p>
          <a:p>
            <a:pPr lvl="2"/>
            <a:endParaRPr lang="en-AU" dirty="0" smtClean="0"/>
          </a:p>
          <a:p>
            <a:pPr lvl="2"/>
            <a:endParaRPr lang="en-AU" dirty="0" smtClean="0"/>
          </a:p>
          <a:p>
            <a:pPr lvl="2"/>
            <a:endParaRPr lang="en-AU" dirty="0" smtClean="0"/>
          </a:p>
        </p:txBody>
      </p:sp>
      <p:sp>
        <p:nvSpPr>
          <p:cNvPr id="11" name="Title Placeholder 1"/>
          <p:cNvSpPr>
            <a:spLocks noGrp="1"/>
          </p:cNvSpPr>
          <p:nvPr>
            <p:ph type="title"/>
          </p:nvPr>
        </p:nvSpPr>
        <p:spPr>
          <a:xfrm>
            <a:off x="899592" y="116632"/>
            <a:ext cx="6621216"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12" name="TextBox 11"/>
          <p:cNvSpPr txBox="1"/>
          <p:nvPr userDrawn="1"/>
        </p:nvSpPr>
        <p:spPr>
          <a:xfrm>
            <a:off x="7956376" y="6597352"/>
            <a:ext cx="1224136"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Velg Training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9401749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309" b="9078"/>
          <a:stretch/>
        </p:blipFill>
        <p:spPr>
          <a:xfrm>
            <a:off x="7127776" y="3064391"/>
            <a:ext cx="2016224" cy="3793609"/>
          </a:xfrm>
          <a:prstGeom prst="rect">
            <a:avLst/>
          </a:prstGeom>
        </p:spPr>
      </p:pic>
      <p:pic>
        <p:nvPicPr>
          <p:cNvPr id="8" name="Picture 1" descr="velg_hero_top corner.jpg"/>
          <p:cNvPicPr>
            <a:picLocks noChangeAspect="1"/>
          </p:cNvPicPr>
          <p:nvPr userDrawn="1"/>
        </p:nvPicPr>
        <p:blipFill>
          <a:blip r:embed="rId3"/>
          <a:srcRect/>
          <a:stretch>
            <a:fillRect/>
          </a:stretch>
        </p:blipFill>
        <p:spPr bwMode="auto">
          <a:xfrm>
            <a:off x="0" y="-1"/>
            <a:ext cx="1194187" cy="2492897"/>
          </a:xfrm>
          <a:prstGeom prst="rect">
            <a:avLst/>
          </a:prstGeom>
          <a:noFill/>
          <a:ln w="9525">
            <a:noFill/>
            <a:miter lim="800000"/>
            <a:headEnd/>
            <a:tailEnd/>
          </a:ln>
        </p:spPr>
      </p:pic>
      <p:pic>
        <p:nvPicPr>
          <p:cNvPr id="9" name="Picture 3" descr="velg_text page_logo.jpg"/>
          <p:cNvPicPr>
            <a:picLocks noChangeAspect="1"/>
          </p:cNvPicPr>
          <p:nvPr userDrawn="1"/>
        </p:nvPicPr>
        <p:blipFill>
          <a:blip r:embed="rId4"/>
          <a:srcRect/>
          <a:stretch>
            <a:fillRect/>
          </a:stretch>
        </p:blipFill>
        <p:spPr bwMode="auto">
          <a:xfrm>
            <a:off x="7520808" y="1"/>
            <a:ext cx="1623192" cy="980728"/>
          </a:xfrm>
          <a:prstGeom prst="rect">
            <a:avLst/>
          </a:prstGeom>
          <a:noFill/>
          <a:ln w="9525">
            <a:noFill/>
            <a:miter lim="800000"/>
            <a:headEnd/>
            <a:tailEnd/>
          </a:ln>
        </p:spPr>
      </p:pic>
      <p:sp>
        <p:nvSpPr>
          <p:cNvPr id="10" name="Text Placeholder 2"/>
          <p:cNvSpPr>
            <a:spLocks noGrp="1"/>
          </p:cNvSpPr>
          <p:nvPr>
            <p:ph idx="1"/>
          </p:nvPr>
        </p:nvSpPr>
        <p:spPr>
          <a:xfrm>
            <a:off x="899592" y="1246448"/>
            <a:ext cx="7344816" cy="5001954"/>
          </a:xfrm>
          <a:prstGeom prst="rect">
            <a:avLst/>
          </a:prstGeom>
        </p:spPr>
        <p:txBody>
          <a:bodyPr vert="horz" lIns="91440" tIns="45720" rIns="91440" bIns="45720" rtlCol="0">
            <a:normAutofit/>
          </a:bodyPr>
          <a:lstStyle>
            <a:lvl1pPr algn="l">
              <a:lnSpc>
                <a:spcPct val="150000"/>
              </a:lnSpc>
              <a:spcBef>
                <a:spcPts val="0"/>
              </a:spcBef>
              <a:buNone/>
              <a:defRPr sz="2400">
                <a:latin typeface="Tahoma" pitchFamily="34" charset="0"/>
                <a:cs typeface="Tahoma" pitchFamily="34" charset="0"/>
              </a:defRPr>
            </a:lvl1pPr>
            <a:lvl2pPr algn="l">
              <a:lnSpc>
                <a:spcPct val="150000"/>
              </a:lnSpc>
              <a:spcBef>
                <a:spcPts val="0"/>
              </a:spcBef>
              <a:buClrTx/>
              <a:buFont typeface="Arial"/>
              <a:buChar char="•"/>
              <a:defRPr>
                <a:latin typeface="Tahoma" pitchFamily="34" charset="0"/>
                <a:cs typeface="Tahoma" pitchFamily="34" charset="0"/>
              </a:defRPr>
            </a:lvl2pPr>
            <a:lvl3pPr marL="1143000" marR="0" indent="-228600" algn="l" defTabSz="457200" rtl="0" eaLnBrk="0" fontAlgn="base" latinLnBrk="0" hangingPunct="0">
              <a:lnSpc>
                <a:spcPct val="150000"/>
              </a:lnSpc>
              <a:spcBef>
                <a:spcPts val="0"/>
              </a:spcBef>
              <a:spcAft>
                <a:spcPct val="0"/>
              </a:spcAft>
              <a:buClrTx/>
              <a:buSzTx/>
              <a:buFont typeface="Lucida Grande"/>
              <a:buNone/>
              <a:tabLst/>
              <a:defRPr sz="2400">
                <a:latin typeface="Tahoma" pitchFamily="34" charset="0"/>
                <a:cs typeface="Tahoma" pitchFamily="34" charset="0"/>
              </a:defRPr>
            </a:lvl3pPr>
            <a:lvl4pPr algn="l">
              <a:defRPr>
                <a:latin typeface="Myriad Pro Light"/>
              </a:defRPr>
            </a:lvl4pPr>
            <a:lvl5pPr algn="l">
              <a:defRPr>
                <a:latin typeface="Myriad Pro Light"/>
              </a:defRPr>
            </a:lvl5pPr>
          </a:lstStyle>
          <a:p>
            <a:pPr lvl="0"/>
            <a:r>
              <a:rPr lang="en-AU" dirty="0" smtClean="0"/>
              <a:t>Click to edit Master text styles</a:t>
            </a:r>
          </a:p>
          <a:p>
            <a:pPr lvl="2"/>
            <a:endParaRPr lang="en-AU" dirty="0" smtClean="0"/>
          </a:p>
          <a:p>
            <a:pPr lvl="2"/>
            <a:endParaRPr lang="en-AU" dirty="0" smtClean="0"/>
          </a:p>
          <a:p>
            <a:pPr lvl="2"/>
            <a:endParaRPr lang="en-AU" dirty="0" smtClean="0"/>
          </a:p>
          <a:p>
            <a:pPr lvl="2"/>
            <a:endParaRPr lang="en-AU" dirty="0" smtClean="0"/>
          </a:p>
          <a:p>
            <a:pPr lvl="2"/>
            <a:endParaRPr lang="en-AU" dirty="0" smtClean="0"/>
          </a:p>
        </p:txBody>
      </p:sp>
      <p:sp>
        <p:nvSpPr>
          <p:cNvPr id="11" name="Title Placeholder 1"/>
          <p:cNvSpPr>
            <a:spLocks noGrp="1"/>
          </p:cNvSpPr>
          <p:nvPr>
            <p:ph type="title"/>
          </p:nvPr>
        </p:nvSpPr>
        <p:spPr>
          <a:xfrm>
            <a:off x="899592" y="116632"/>
            <a:ext cx="6621216"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12" name="TextBox 11"/>
          <p:cNvSpPr txBox="1"/>
          <p:nvPr userDrawn="1"/>
        </p:nvSpPr>
        <p:spPr>
          <a:xfrm>
            <a:off x="7956376" y="6597352"/>
            <a:ext cx="1224136"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Velg Training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416834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309" b="9078"/>
          <a:stretch/>
        </p:blipFill>
        <p:spPr>
          <a:xfrm>
            <a:off x="7127776" y="3064391"/>
            <a:ext cx="2016224" cy="3793609"/>
          </a:xfrm>
          <a:prstGeom prst="rect">
            <a:avLst/>
          </a:prstGeom>
        </p:spPr>
      </p:pic>
      <p:pic>
        <p:nvPicPr>
          <p:cNvPr id="8" name="Picture 1" descr="velg_hero_top corner.jpg"/>
          <p:cNvPicPr>
            <a:picLocks noChangeAspect="1"/>
          </p:cNvPicPr>
          <p:nvPr userDrawn="1"/>
        </p:nvPicPr>
        <p:blipFill>
          <a:blip r:embed="rId3"/>
          <a:srcRect/>
          <a:stretch>
            <a:fillRect/>
          </a:stretch>
        </p:blipFill>
        <p:spPr bwMode="auto">
          <a:xfrm>
            <a:off x="0" y="-1"/>
            <a:ext cx="1194187" cy="2492897"/>
          </a:xfrm>
          <a:prstGeom prst="rect">
            <a:avLst/>
          </a:prstGeom>
          <a:noFill/>
          <a:ln w="9525">
            <a:noFill/>
            <a:miter lim="800000"/>
            <a:headEnd/>
            <a:tailEnd/>
          </a:ln>
        </p:spPr>
      </p:pic>
      <p:pic>
        <p:nvPicPr>
          <p:cNvPr id="9" name="Picture 3" descr="velg_text page_logo.jpg"/>
          <p:cNvPicPr>
            <a:picLocks noChangeAspect="1"/>
          </p:cNvPicPr>
          <p:nvPr userDrawn="1"/>
        </p:nvPicPr>
        <p:blipFill>
          <a:blip r:embed="rId4"/>
          <a:srcRect/>
          <a:stretch>
            <a:fillRect/>
          </a:stretch>
        </p:blipFill>
        <p:spPr bwMode="auto">
          <a:xfrm>
            <a:off x="7520808" y="1"/>
            <a:ext cx="1623192" cy="980728"/>
          </a:xfrm>
          <a:prstGeom prst="rect">
            <a:avLst/>
          </a:prstGeom>
          <a:noFill/>
          <a:ln w="9525">
            <a:noFill/>
            <a:miter lim="800000"/>
            <a:headEnd/>
            <a:tailEnd/>
          </a:ln>
        </p:spPr>
      </p:pic>
      <p:sp>
        <p:nvSpPr>
          <p:cNvPr id="10" name="Text Placeholder 2"/>
          <p:cNvSpPr>
            <a:spLocks noGrp="1"/>
          </p:cNvSpPr>
          <p:nvPr>
            <p:ph idx="1"/>
          </p:nvPr>
        </p:nvSpPr>
        <p:spPr>
          <a:xfrm>
            <a:off x="899592" y="1246448"/>
            <a:ext cx="7344816" cy="5001954"/>
          </a:xfrm>
          <a:prstGeom prst="rect">
            <a:avLst/>
          </a:prstGeom>
        </p:spPr>
        <p:txBody>
          <a:bodyPr vert="horz" lIns="91440" tIns="45720" rIns="91440" bIns="45720" rtlCol="0">
            <a:normAutofit/>
          </a:bodyPr>
          <a:lstStyle>
            <a:lvl1pPr algn="l">
              <a:lnSpc>
                <a:spcPct val="150000"/>
              </a:lnSpc>
              <a:spcBef>
                <a:spcPts val="0"/>
              </a:spcBef>
              <a:buNone/>
              <a:defRPr sz="2400">
                <a:latin typeface="Tahoma" pitchFamily="34" charset="0"/>
                <a:cs typeface="Tahoma" pitchFamily="34" charset="0"/>
              </a:defRPr>
            </a:lvl1pPr>
            <a:lvl2pPr algn="l">
              <a:lnSpc>
                <a:spcPct val="150000"/>
              </a:lnSpc>
              <a:spcBef>
                <a:spcPts val="0"/>
              </a:spcBef>
              <a:buClrTx/>
              <a:buFont typeface="Arial"/>
              <a:buChar char="•"/>
              <a:defRPr>
                <a:latin typeface="Tahoma" pitchFamily="34" charset="0"/>
                <a:cs typeface="Tahoma" pitchFamily="34" charset="0"/>
              </a:defRPr>
            </a:lvl2pPr>
            <a:lvl3pPr marL="1143000" marR="0" indent="-228600" algn="l" defTabSz="457200" rtl="0" eaLnBrk="0" fontAlgn="base" latinLnBrk="0" hangingPunct="0">
              <a:lnSpc>
                <a:spcPct val="150000"/>
              </a:lnSpc>
              <a:spcBef>
                <a:spcPts val="0"/>
              </a:spcBef>
              <a:spcAft>
                <a:spcPct val="0"/>
              </a:spcAft>
              <a:buClrTx/>
              <a:buSzTx/>
              <a:buFont typeface="Lucida Grande"/>
              <a:buNone/>
              <a:tabLst/>
              <a:defRPr sz="2400">
                <a:latin typeface="Tahoma" pitchFamily="34" charset="0"/>
                <a:cs typeface="Tahoma" pitchFamily="34" charset="0"/>
              </a:defRPr>
            </a:lvl3pPr>
            <a:lvl4pPr algn="l">
              <a:defRPr>
                <a:latin typeface="Myriad Pro Light"/>
              </a:defRPr>
            </a:lvl4pPr>
            <a:lvl5pPr algn="l">
              <a:defRPr>
                <a:latin typeface="Myriad Pro Light"/>
              </a:defRPr>
            </a:lvl5pPr>
          </a:lstStyle>
          <a:p>
            <a:pPr lvl="0"/>
            <a:r>
              <a:rPr lang="en-AU" dirty="0" smtClean="0"/>
              <a:t>Click to edit Master text styles</a:t>
            </a:r>
          </a:p>
          <a:p>
            <a:pPr lvl="2"/>
            <a:endParaRPr lang="en-AU" dirty="0" smtClean="0"/>
          </a:p>
          <a:p>
            <a:pPr lvl="2"/>
            <a:endParaRPr lang="en-AU" dirty="0" smtClean="0"/>
          </a:p>
          <a:p>
            <a:pPr lvl="2"/>
            <a:endParaRPr lang="en-AU" dirty="0" smtClean="0"/>
          </a:p>
          <a:p>
            <a:pPr lvl="2"/>
            <a:endParaRPr lang="en-AU" dirty="0" smtClean="0"/>
          </a:p>
          <a:p>
            <a:pPr lvl="2"/>
            <a:endParaRPr lang="en-AU" dirty="0" smtClean="0"/>
          </a:p>
        </p:txBody>
      </p:sp>
      <p:sp>
        <p:nvSpPr>
          <p:cNvPr id="11" name="Title Placeholder 1"/>
          <p:cNvSpPr>
            <a:spLocks noGrp="1"/>
          </p:cNvSpPr>
          <p:nvPr>
            <p:ph type="title"/>
          </p:nvPr>
        </p:nvSpPr>
        <p:spPr>
          <a:xfrm>
            <a:off x="899592" y="116632"/>
            <a:ext cx="6621216"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12" name="TextBox 11"/>
          <p:cNvSpPr txBox="1"/>
          <p:nvPr userDrawn="1"/>
        </p:nvSpPr>
        <p:spPr>
          <a:xfrm>
            <a:off x="7956376" y="6597352"/>
            <a:ext cx="1224136"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Velg Training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655027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309" b="9078"/>
          <a:stretch/>
        </p:blipFill>
        <p:spPr>
          <a:xfrm>
            <a:off x="7127776" y="3064391"/>
            <a:ext cx="2016224" cy="3793609"/>
          </a:xfrm>
          <a:prstGeom prst="rect">
            <a:avLst/>
          </a:prstGeom>
        </p:spPr>
      </p:pic>
      <p:pic>
        <p:nvPicPr>
          <p:cNvPr id="8" name="Picture 1" descr="velg_hero_top corner.jpg"/>
          <p:cNvPicPr>
            <a:picLocks noChangeAspect="1"/>
          </p:cNvPicPr>
          <p:nvPr userDrawn="1"/>
        </p:nvPicPr>
        <p:blipFill>
          <a:blip r:embed="rId3"/>
          <a:srcRect/>
          <a:stretch>
            <a:fillRect/>
          </a:stretch>
        </p:blipFill>
        <p:spPr bwMode="auto">
          <a:xfrm>
            <a:off x="0" y="-1"/>
            <a:ext cx="1194187" cy="2492897"/>
          </a:xfrm>
          <a:prstGeom prst="rect">
            <a:avLst/>
          </a:prstGeom>
          <a:noFill/>
          <a:ln w="9525">
            <a:noFill/>
            <a:miter lim="800000"/>
            <a:headEnd/>
            <a:tailEnd/>
          </a:ln>
        </p:spPr>
      </p:pic>
      <p:pic>
        <p:nvPicPr>
          <p:cNvPr id="9" name="Picture 3" descr="velg_text page_logo.jpg"/>
          <p:cNvPicPr>
            <a:picLocks noChangeAspect="1"/>
          </p:cNvPicPr>
          <p:nvPr userDrawn="1"/>
        </p:nvPicPr>
        <p:blipFill>
          <a:blip r:embed="rId4"/>
          <a:srcRect/>
          <a:stretch>
            <a:fillRect/>
          </a:stretch>
        </p:blipFill>
        <p:spPr bwMode="auto">
          <a:xfrm>
            <a:off x="7520808" y="1"/>
            <a:ext cx="1623192" cy="980728"/>
          </a:xfrm>
          <a:prstGeom prst="rect">
            <a:avLst/>
          </a:prstGeom>
          <a:noFill/>
          <a:ln w="9525">
            <a:noFill/>
            <a:miter lim="800000"/>
            <a:headEnd/>
            <a:tailEnd/>
          </a:ln>
        </p:spPr>
      </p:pic>
      <p:sp>
        <p:nvSpPr>
          <p:cNvPr id="10" name="Text Placeholder 2"/>
          <p:cNvSpPr>
            <a:spLocks noGrp="1"/>
          </p:cNvSpPr>
          <p:nvPr>
            <p:ph idx="1"/>
          </p:nvPr>
        </p:nvSpPr>
        <p:spPr>
          <a:xfrm>
            <a:off x="899592" y="1246448"/>
            <a:ext cx="7344816" cy="5001954"/>
          </a:xfrm>
          <a:prstGeom prst="rect">
            <a:avLst/>
          </a:prstGeom>
        </p:spPr>
        <p:txBody>
          <a:bodyPr vert="horz" lIns="91440" tIns="45720" rIns="91440" bIns="45720" rtlCol="0">
            <a:normAutofit/>
          </a:bodyPr>
          <a:lstStyle>
            <a:lvl1pPr algn="l">
              <a:lnSpc>
                <a:spcPct val="150000"/>
              </a:lnSpc>
              <a:spcBef>
                <a:spcPts val="0"/>
              </a:spcBef>
              <a:buNone/>
              <a:defRPr sz="2400">
                <a:latin typeface="Tahoma" pitchFamily="34" charset="0"/>
                <a:cs typeface="Tahoma" pitchFamily="34" charset="0"/>
              </a:defRPr>
            </a:lvl1pPr>
            <a:lvl2pPr algn="l">
              <a:lnSpc>
                <a:spcPct val="150000"/>
              </a:lnSpc>
              <a:spcBef>
                <a:spcPts val="0"/>
              </a:spcBef>
              <a:buClrTx/>
              <a:buFont typeface="Arial"/>
              <a:buChar char="•"/>
              <a:defRPr>
                <a:latin typeface="Tahoma" pitchFamily="34" charset="0"/>
                <a:cs typeface="Tahoma" pitchFamily="34" charset="0"/>
              </a:defRPr>
            </a:lvl2pPr>
            <a:lvl3pPr marL="1143000" marR="0" indent="-228600" algn="l" defTabSz="457200" rtl="0" eaLnBrk="0" fontAlgn="base" latinLnBrk="0" hangingPunct="0">
              <a:lnSpc>
                <a:spcPct val="150000"/>
              </a:lnSpc>
              <a:spcBef>
                <a:spcPts val="0"/>
              </a:spcBef>
              <a:spcAft>
                <a:spcPct val="0"/>
              </a:spcAft>
              <a:buClrTx/>
              <a:buSzTx/>
              <a:buFont typeface="Lucida Grande"/>
              <a:buNone/>
              <a:tabLst/>
              <a:defRPr sz="2400">
                <a:latin typeface="Tahoma" pitchFamily="34" charset="0"/>
                <a:cs typeface="Tahoma" pitchFamily="34" charset="0"/>
              </a:defRPr>
            </a:lvl3pPr>
            <a:lvl4pPr algn="l">
              <a:defRPr>
                <a:latin typeface="Myriad Pro Light"/>
              </a:defRPr>
            </a:lvl4pPr>
            <a:lvl5pPr algn="l">
              <a:defRPr>
                <a:latin typeface="Myriad Pro Light"/>
              </a:defRPr>
            </a:lvl5pPr>
          </a:lstStyle>
          <a:p>
            <a:pPr lvl="0"/>
            <a:r>
              <a:rPr lang="en-AU" dirty="0" smtClean="0"/>
              <a:t>Click to edit Master text styles</a:t>
            </a:r>
          </a:p>
          <a:p>
            <a:pPr lvl="2"/>
            <a:endParaRPr lang="en-AU" dirty="0" smtClean="0"/>
          </a:p>
          <a:p>
            <a:pPr lvl="2"/>
            <a:endParaRPr lang="en-AU" dirty="0" smtClean="0"/>
          </a:p>
          <a:p>
            <a:pPr lvl="2"/>
            <a:endParaRPr lang="en-AU" dirty="0" smtClean="0"/>
          </a:p>
          <a:p>
            <a:pPr lvl="2"/>
            <a:endParaRPr lang="en-AU" dirty="0" smtClean="0"/>
          </a:p>
          <a:p>
            <a:pPr lvl="2"/>
            <a:endParaRPr lang="en-AU" dirty="0" smtClean="0"/>
          </a:p>
        </p:txBody>
      </p:sp>
      <p:sp>
        <p:nvSpPr>
          <p:cNvPr id="11" name="Title Placeholder 1"/>
          <p:cNvSpPr>
            <a:spLocks noGrp="1"/>
          </p:cNvSpPr>
          <p:nvPr>
            <p:ph type="title"/>
          </p:nvPr>
        </p:nvSpPr>
        <p:spPr>
          <a:xfrm>
            <a:off x="899592" y="116632"/>
            <a:ext cx="6621216"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12" name="TextBox 11"/>
          <p:cNvSpPr txBox="1"/>
          <p:nvPr userDrawn="1"/>
        </p:nvSpPr>
        <p:spPr>
          <a:xfrm>
            <a:off x="7956376" y="6597352"/>
            <a:ext cx="1224136"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Velg Training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3683154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2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309" b="9078"/>
          <a:stretch/>
        </p:blipFill>
        <p:spPr>
          <a:xfrm>
            <a:off x="7127776" y="3064391"/>
            <a:ext cx="2016224" cy="3793609"/>
          </a:xfrm>
          <a:prstGeom prst="rect">
            <a:avLst/>
          </a:prstGeom>
        </p:spPr>
      </p:pic>
      <p:pic>
        <p:nvPicPr>
          <p:cNvPr id="8" name="Picture 1" descr="velg_hero_top corner.jpg"/>
          <p:cNvPicPr>
            <a:picLocks noChangeAspect="1"/>
          </p:cNvPicPr>
          <p:nvPr userDrawn="1"/>
        </p:nvPicPr>
        <p:blipFill>
          <a:blip r:embed="rId3"/>
          <a:srcRect/>
          <a:stretch>
            <a:fillRect/>
          </a:stretch>
        </p:blipFill>
        <p:spPr bwMode="auto">
          <a:xfrm>
            <a:off x="0" y="-1"/>
            <a:ext cx="1194187" cy="2492897"/>
          </a:xfrm>
          <a:prstGeom prst="rect">
            <a:avLst/>
          </a:prstGeom>
          <a:noFill/>
          <a:ln w="9525">
            <a:noFill/>
            <a:miter lim="800000"/>
            <a:headEnd/>
            <a:tailEnd/>
          </a:ln>
        </p:spPr>
      </p:pic>
      <p:pic>
        <p:nvPicPr>
          <p:cNvPr id="9" name="Picture 3" descr="velg_text page_logo.jpg"/>
          <p:cNvPicPr>
            <a:picLocks noChangeAspect="1"/>
          </p:cNvPicPr>
          <p:nvPr userDrawn="1"/>
        </p:nvPicPr>
        <p:blipFill>
          <a:blip r:embed="rId4"/>
          <a:srcRect/>
          <a:stretch>
            <a:fillRect/>
          </a:stretch>
        </p:blipFill>
        <p:spPr bwMode="auto">
          <a:xfrm>
            <a:off x="7520808" y="1"/>
            <a:ext cx="1623192" cy="980728"/>
          </a:xfrm>
          <a:prstGeom prst="rect">
            <a:avLst/>
          </a:prstGeom>
          <a:noFill/>
          <a:ln w="9525">
            <a:noFill/>
            <a:miter lim="800000"/>
            <a:headEnd/>
            <a:tailEnd/>
          </a:ln>
        </p:spPr>
      </p:pic>
      <p:sp>
        <p:nvSpPr>
          <p:cNvPr id="10" name="Text Placeholder 2"/>
          <p:cNvSpPr>
            <a:spLocks noGrp="1"/>
          </p:cNvSpPr>
          <p:nvPr>
            <p:ph idx="1"/>
          </p:nvPr>
        </p:nvSpPr>
        <p:spPr>
          <a:xfrm>
            <a:off x="899592" y="1246448"/>
            <a:ext cx="7344816" cy="5001954"/>
          </a:xfrm>
          <a:prstGeom prst="rect">
            <a:avLst/>
          </a:prstGeom>
        </p:spPr>
        <p:txBody>
          <a:bodyPr vert="horz" lIns="91440" tIns="45720" rIns="91440" bIns="45720" rtlCol="0">
            <a:normAutofit/>
          </a:bodyPr>
          <a:lstStyle>
            <a:lvl1pPr algn="l">
              <a:lnSpc>
                <a:spcPct val="150000"/>
              </a:lnSpc>
              <a:spcBef>
                <a:spcPts val="0"/>
              </a:spcBef>
              <a:buNone/>
              <a:defRPr sz="2400">
                <a:latin typeface="Tahoma" pitchFamily="34" charset="0"/>
                <a:cs typeface="Tahoma" pitchFamily="34" charset="0"/>
              </a:defRPr>
            </a:lvl1pPr>
            <a:lvl2pPr algn="l">
              <a:lnSpc>
                <a:spcPct val="150000"/>
              </a:lnSpc>
              <a:spcBef>
                <a:spcPts val="0"/>
              </a:spcBef>
              <a:buClrTx/>
              <a:buFont typeface="Arial"/>
              <a:buChar char="•"/>
              <a:defRPr>
                <a:latin typeface="Tahoma" pitchFamily="34" charset="0"/>
                <a:cs typeface="Tahoma" pitchFamily="34" charset="0"/>
              </a:defRPr>
            </a:lvl2pPr>
            <a:lvl3pPr marL="1143000" marR="0" indent="-228600" algn="l" defTabSz="457200" rtl="0" eaLnBrk="0" fontAlgn="base" latinLnBrk="0" hangingPunct="0">
              <a:lnSpc>
                <a:spcPct val="150000"/>
              </a:lnSpc>
              <a:spcBef>
                <a:spcPts val="0"/>
              </a:spcBef>
              <a:spcAft>
                <a:spcPct val="0"/>
              </a:spcAft>
              <a:buClrTx/>
              <a:buSzTx/>
              <a:buFont typeface="Lucida Grande"/>
              <a:buNone/>
              <a:tabLst/>
              <a:defRPr sz="2400">
                <a:latin typeface="Tahoma" pitchFamily="34" charset="0"/>
                <a:cs typeface="Tahoma" pitchFamily="34" charset="0"/>
              </a:defRPr>
            </a:lvl3pPr>
            <a:lvl4pPr algn="l">
              <a:defRPr>
                <a:latin typeface="Myriad Pro Light"/>
              </a:defRPr>
            </a:lvl4pPr>
            <a:lvl5pPr algn="l">
              <a:defRPr>
                <a:latin typeface="Myriad Pro Light"/>
              </a:defRPr>
            </a:lvl5pPr>
          </a:lstStyle>
          <a:p>
            <a:pPr lvl="0"/>
            <a:r>
              <a:rPr lang="en-AU" dirty="0" smtClean="0"/>
              <a:t>Click to edit Master text styles</a:t>
            </a:r>
          </a:p>
          <a:p>
            <a:pPr lvl="2"/>
            <a:endParaRPr lang="en-AU" dirty="0" smtClean="0"/>
          </a:p>
          <a:p>
            <a:pPr lvl="2"/>
            <a:endParaRPr lang="en-AU" dirty="0" smtClean="0"/>
          </a:p>
          <a:p>
            <a:pPr lvl="2"/>
            <a:endParaRPr lang="en-AU" dirty="0" smtClean="0"/>
          </a:p>
          <a:p>
            <a:pPr lvl="2"/>
            <a:endParaRPr lang="en-AU" dirty="0" smtClean="0"/>
          </a:p>
          <a:p>
            <a:pPr lvl="2"/>
            <a:endParaRPr lang="en-AU" dirty="0" smtClean="0"/>
          </a:p>
        </p:txBody>
      </p:sp>
      <p:sp>
        <p:nvSpPr>
          <p:cNvPr id="11" name="Title Placeholder 1"/>
          <p:cNvSpPr>
            <a:spLocks noGrp="1"/>
          </p:cNvSpPr>
          <p:nvPr>
            <p:ph type="title"/>
          </p:nvPr>
        </p:nvSpPr>
        <p:spPr>
          <a:xfrm>
            <a:off x="899592" y="116632"/>
            <a:ext cx="6621216"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12" name="TextBox 11"/>
          <p:cNvSpPr txBox="1"/>
          <p:nvPr userDrawn="1"/>
        </p:nvSpPr>
        <p:spPr>
          <a:xfrm>
            <a:off x="7956376" y="6597352"/>
            <a:ext cx="1224136"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Velg Training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7069216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3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309" b="9078"/>
          <a:stretch/>
        </p:blipFill>
        <p:spPr>
          <a:xfrm>
            <a:off x="7127776" y="3064391"/>
            <a:ext cx="2016224" cy="3793609"/>
          </a:xfrm>
          <a:prstGeom prst="rect">
            <a:avLst/>
          </a:prstGeom>
        </p:spPr>
      </p:pic>
      <p:pic>
        <p:nvPicPr>
          <p:cNvPr id="8" name="Picture 1" descr="velg_hero_top corner.jpg"/>
          <p:cNvPicPr>
            <a:picLocks noChangeAspect="1"/>
          </p:cNvPicPr>
          <p:nvPr userDrawn="1"/>
        </p:nvPicPr>
        <p:blipFill>
          <a:blip r:embed="rId3"/>
          <a:srcRect/>
          <a:stretch>
            <a:fillRect/>
          </a:stretch>
        </p:blipFill>
        <p:spPr bwMode="auto">
          <a:xfrm>
            <a:off x="0" y="-1"/>
            <a:ext cx="1194187" cy="2492897"/>
          </a:xfrm>
          <a:prstGeom prst="rect">
            <a:avLst/>
          </a:prstGeom>
          <a:noFill/>
          <a:ln w="9525">
            <a:noFill/>
            <a:miter lim="800000"/>
            <a:headEnd/>
            <a:tailEnd/>
          </a:ln>
        </p:spPr>
      </p:pic>
      <p:pic>
        <p:nvPicPr>
          <p:cNvPr id="9" name="Picture 3" descr="velg_text page_logo.jpg"/>
          <p:cNvPicPr>
            <a:picLocks noChangeAspect="1"/>
          </p:cNvPicPr>
          <p:nvPr userDrawn="1"/>
        </p:nvPicPr>
        <p:blipFill>
          <a:blip r:embed="rId4"/>
          <a:srcRect/>
          <a:stretch>
            <a:fillRect/>
          </a:stretch>
        </p:blipFill>
        <p:spPr bwMode="auto">
          <a:xfrm>
            <a:off x="7520808" y="1"/>
            <a:ext cx="1623192" cy="980728"/>
          </a:xfrm>
          <a:prstGeom prst="rect">
            <a:avLst/>
          </a:prstGeom>
          <a:noFill/>
          <a:ln w="9525">
            <a:noFill/>
            <a:miter lim="800000"/>
            <a:headEnd/>
            <a:tailEnd/>
          </a:ln>
        </p:spPr>
      </p:pic>
      <p:sp>
        <p:nvSpPr>
          <p:cNvPr id="10" name="Text Placeholder 2"/>
          <p:cNvSpPr>
            <a:spLocks noGrp="1"/>
          </p:cNvSpPr>
          <p:nvPr>
            <p:ph idx="1"/>
          </p:nvPr>
        </p:nvSpPr>
        <p:spPr>
          <a:xfrm>
            <a:off x="899592" y="1246448"/>
            <a:ext cx="7344816" cy="5001954"/>
          </a:xfrm>
          <a:prstGeom prst="rect">
            <a:avLst/>
          </a:prstGeom>
        </p:spPr>
        <p:txBody>
          <a:bodyPr vert="horz" lIns="91440" tIns="45720" rIns="91440" bIns="45720" rtlCol="0">
            <a:normAutofit/>
          </a:bodyPr>
          <a:lstStyle>
            <a:lvl1pPr algn="l">
              <a:lnSpc>
                <a:spcPct val="150000"/>
              </a:lnSpc>
              <a:spcBef>
                <a:spcPts val="0"/>
              </a:spcBef>
              <a:buNone/>
              <a:defRPr sz="2400">
                <a:latin typeface="Tahoma" pitchFamily="34" charset="0"/>
                <a:cs typeface="Tahoma" pitchFamily="34" charset="0"/>
              </a:defRPr>
            </a:lvl1pPr>
            <a:lvl2pPr algn="l">
              <a:lnSpc>
                <a:spcPct val="150000"/>
              </a:lnSpc>
              <a:spcBef>
                <a:spcPts val="0"/>
              </a:spcBef>
              <a:buClrTx/>
              <a:buFont typeface="Arial"/>
              <a:buChar char="•"/>
              <a:defRPr>
                <a:latin typeface="Tahoma" pitchFamily="34" charset="0"/>
                <a:cs typeface="Tahoma" pitchFamily="34" charset="0"/>
              </a:defRPr>
            </a:lvl2pPr>
            <a:lvl3pPr marL="1143000" marR="0" indent="-228600" algn="l" defTabSz="457200" rtl="0" eaLnBrk="0" fontAlgn="base" latinLnBrk="0" hangingPunct="0">
              <a:lnSpc>
                <a:spcPct val="150000"/>
              </a:lnSpc>
              <a:spcBef>
                <a:spcPts val="0"/>
              </a:spcBef>
              <a:spcAft>
                <a:spcPct val="0"/>
              </a:spcAft>
              <a:buClrTx/>
              <a:buSzTx/>
              <a:buFont typeface="Lucida Grande"/>
              <a:buNone/>
              <a:tabLst/>
              <a:defRPr sz="2400">
                <a:latin typeface="Tahoma" pitchFamily="34" charset="0"/>
                <a:cs typeface="Tahoma" pitchFamily="34" charset="0"/>
              </a:defRPr>
            </a:lvl3pPr>
            <a:lvl4pPr algn="l">
              <a:defRPr>
                <a:latin typeface="Myriad Pro Light"/>
              </a:defRPr>
            </a:lvl4pPr>
            <a:lvl5pPr algn="l">
              <a:defRPr>
                <a:latin typeface="Myriad Pro Light"/>
              </a:defRPr>
            </a:lvl5pPr>
          </a:lstStyle>
          <a:p>
            <a:pPr lvl="0"/>
            <a:r>
              <a:rPr lang="en-AU" dirty="0" smtClean="0"/>
              <a:t>Click to edit Master text styles</a:t>
            </a:r>
          </a:p>
          <a:p>
            <a:pPr lvl="2"/>
            <a:endParaRPr lang="en-AU" dirty="0" smtClean="0"/>
          </a:p>
          <a:p>
            <a:pPr lvl="2"/>
            <a:endParaRPr lang="en-AU" dirty="0" smtClean="0"/>
          </a:p>
          <a:p>
            <a:pPr lvl="2"/>
            <a:endParaRPr lang="en-AU" dirty="0" smtClean="0"/>
          </a:p>
          <a:p>
            <a:pPr lvl="2"/>
            <a:endParaRPr lang="en-AU" dirty="0" smtClean="0"/>
          </a:p>
          <a:p>
            <a:pPr lvl="2"/>
            <a:endParaRPr lang="en-AU" dirty="0" smtClean="0"/>
          </a:p>
        </p:txBody>
      </p:sp>
      <p:sp>
        <p:nvSpPr>
          <p:cNvPr id="11" name="Title Placeholder 1"/>
          <p:cNvSpPr>
            <a:spLocks noGrp="1"/>
          </p:cNvSpPr>
          <p:nvPr>
            <p:ph type="title"/>
          </p:nvPr>
        </p:nvSpPr>
        <p:spPr>
          <a:xfrm>
            <a:off x="899592" y="116632"/>
            <a:ext cx="6621216"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12" name="TextBox 11"/>
          <p:cNvSpPr txBox="1"/>
          <p:nvPr userDrawn="1"/>
        </p:nvSpPr>
        <p:spPr>
          <a:xfrm>
            <a:off x="7956376" y="6597352"/>
            <a:ext cx="1224136"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Velg Training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892628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4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309" b="9078"/>
          <a:stretch/>
        </p:blipFill>
        <p:spPr>
          <a:xfrm>
            <a:off x="7127776" y="3064391"/>
            <a:ext cx="2016224" cy="3793609"/>
          </a:xfrm>
          <a:prstGeom prst="rect">
            <a:avLst/>
          </a:prstGeom>
        </p:spPr>
      </p:pic>
      <p:pic>
        <p:nvPicPr>
          <p:cNvPr id="8" name="Picture 1" descr="velg_hero_top corner.jpg"/>
          <p:cNvPicPr>
            <a:picLocks noChangeAspect="1"/>
          </p:cNvPicPr>
          <p:nvPr userDrawn="1"/>
        </p:nvPicPr>
        <p:blipFill>
          <a:blip r:embed="rId3"/>
          <a:srcRect/>
          <a:stretch>
            <a:fillRect/>
          </a:stretch>
        </p:blipFill>
        <p:spPr bwMode="auto">
          <a:xfrm>
            <a:off x="0" y="-1"/>
            <a:ext cx="1194187" cy="2492897"/>
          </a:xfrm>
          <a:prstGeom prst="rect">
            <a:avLst/>
          </a:prstGeom>
          <a:noFill/>
          <a:ln w="9525">
            <a:noFill/>
            <a:miter lim="800000"/>
            <a:headEnd/>
            <a:tailEnd/>
          </a:ln>
        </p:spPr>
      </p:pic>
      <p:pic>
        <p:nvPicPr>
          <p:cNvPr id="9" name="Picture 3" descr="velg_text page_logo.jpg"/>
          <p:cNvPicPr>
            <a:picLocks noChangeAspect="1"/>
          </p:cNvPicPr>
          <p:nvPr userDrawn="1"/>
        </p:nvPicPr>
        <p:blipFill>
          <a:blip r:embed="rId4"/>
          <a:srcRect/>
          <a:stretch>
            <a:fillRect/>
          </a:stretch>
        </p:blipFill>
        <p:spPr bwMode="auto">
          <a:xfrm>
            <a:off x="7520808" y="1"/>
            <a:ext cx="1623192" cy="980728"/>
          </a:xfrm>
          <a:prstGeom prst="rect">
            <a:avLst/>
          </a:prstGeom>
          <a:noFill/>
          <a:ln w="9525">
            <a:noFill/>
            <a:miter lim="800000"/>
            <a:headEnd/>
            <a:tailEnd/>
          </a:ln>
        </p:spPr>
      </p:pic>
      <p:sp>
        <p:nvSpPr>
          <p:cNvPr id="10" name="Text Placeholder 2"/>
          <p:cNvSpPr>
            <a:spLocks noGrp="1"/>
          </p:cNvSpPr>
          <p:nvPr>
            <p:ph idx="1"/>
          </p:nvPr>
        </p:nvSpPr>
        <p:spPr>
          <a:xfrm>
            <a:off x="899592" y="1246448"/>
            <a:ext cx="7344816" cy="5001954"/>
          </a:xfrm>
          <a:prstGeom prst="rect">
            <a:avLst/>
          </a:prstGeom>
        </p:spPr>
        <p:txBody>
          <a:bodyPr vert="horz" lIns="91440" tIns="45720" rIns="91440" bIns="45720" rtlCol="0">
            <a:normAutofit/>
          </a:bodyPr>
          <a:lstStyle>
            <a:lvl1pPr algn="l">
              <a:lnSpc>
                <a:spcPct val="150000"/>
              </a:lnSpc>
              <a:spcBef>
                <a:spcPts val="0"/>
              </a:spcBef>
              <a:buNone/>
              <a:defRPr sz="2400">
                <a:latin typeface="Tahoma" pitchFamily="34" charset="0"/>
                <a:cs typeface="Tahoma" pitchFamily="34" charset="0"/>
              </a:defRPr>
            </a:lvl1pPr>
            <a:lvl2pPr algn="l">
              <a:lnSpc>
                <a:spcPct val="150000"/>
              </a:lnSpc>
              <a:spcBef>
                <a:spcPts val="0"/>
              </a:spcBef>
              <a:buClrTx/>
              <a:buFont typeface="Arial"/>
              <a:buChar char="•"/>
              <a:defRPr>
                <a:latin typeface="Tahoma" pitchFamily="34" charset="0"/>
                <a:cs typeface="Tahoma" pitchFamily="34" charset="0"/>
              </a:defRPr>
            </a:lvl2pPr>
            <a:lvl3pPr marL="1143000" marR="0" indent="-228600" algn="l" defTabSz="457200" rtl="0" eaLnBrk="0" fontAlgn="base" latinLnBrk="0" hangingPunct="0">
              <a:lnSpc>
                <a:spcPct val="150000"/>
              </a:lnSpc>
              <a:spcBef>
                <a:spcPts val="0"/>
              </a:spcBef>
              <a:spcAft>
                <a:spcPct val="0"/>
              </a:spcAft>
              <a:buClrTx/>
              <a:buSzTx/>
              <a:buFont typeface="Lucida Grande"/>
              <a:buNone/>
              <a:tabLst/>
              <a:defRPr sz="2400">
                <a:latin typeface="Tahoma" pitchFamily="34" charset="0"/>
                <a:cs typeface="Tahoma" pitchFamily="34" charset="0"/>
              </a:defRPr>
            </a:lvl3pPr>
            <a:lvl4pPr algn="l">
              <a:defRPr>
                <a:latin typeface="Myriad Pro Light"/>
              </a:defRPr>
            </a:lvl4pPr>
            <a:lvl5pPr algn="l">
              <a:defRPr>
                <a:latin typeface="Myriad Pro Light"/>
              </a:defRPr>
            </a:lvl5pPr>
          </a:lstStyle>
          <a:p>
            <a:pPr lvl="0"/>
            <a:r>
              <a:rPr lang="en-AU" dirty="0" smtClean="0"/>
              <a:t>Click to edit Master text styles</a:t>
            </a:r>
          </a:p>
          <a:p>
            <a:pPr lvl="2"/>
            <a:endParaRPr lang="en-AU" dirty="0" smtClean="0"/>
          </a:p>
          <a:p>
            <a:pPr lvl="2"/>
            <a:endParaRPr lang="en-AU" dirty="0" smtClean="0"/>
          </a:p>
          <a:p>
            <a:pPr lvl="2"/>
            <a:endParaRPr lang="en-AU" dirty="0" smtClean="0"/>
          </a:p>
          <a:p>
            <a:pPr lvl="2"/>
            <a:endParaRPr lang="en-AU" dirty="0" smtClean="0"/>
          </a:p>
          <a:p>
            <a:pPr lvl="2"/>
            <a:endParaRPr lang="en-AU" dirty="0" smtClean="0"/>
          </a:p>
        </p:txBody>
      </p:sp>
      <p:sp>
        <p:nvSpPr>
          <p:cNvPr id="11" name="Title Placeholder 1"/>
          <p:cNvSpPr>
            <a:spLocks noGrp="1"/>
          </p:cNvSpPr>
          <p:nvPr>
            <p:ph type="title"/>
          </p:nvPr>
        </p:nvSpPr>
        <p:spPr>
          <a:xfrm>
            <a:off x="899592" y="116632"/>
            <a:ext cx="6621216"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12" name="TextBox 11"/>
          <p:cNvSpPr txBox="1"/>
          <p:nvPr userDrawn="1"/>
        </p:nvSpPr>
        <p:spPr>
          <a:xfrm>
            <a:off x="7956376" y="6597352"/>
            <a:ext cx="1224136"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Velg Training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5383902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5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309" b="9078"/>
          <a:stretch/>
        </p:blipFill>
        <p:spPr>
          <a:xfrm>
            <a:off x="7127776" y="3064391"/>
            <a:ext cx="2016224" cy="3793609"/>
          </a:xfrm>
          <a:prstGeom prst="rect">
            <a:avLst/>
          </a:prstGeom>
        </p:spPr>
      </p:pic>
      <p:pic>
        <p:nvPicPr>
          <p:cNvPr id="8" name="Picture 1" descr="velg_hero_top corner.jpg"/>
          <p:cNvPicPr>
            <a:picLocks noChangeAspect="1"/>
          </p:cNvPicPr>
          <p:nvPr userDrawn="1"/>
        </p:nvPicPr>
        <p:blipFill>
          <a:blip r:embed="rId3"/>
          <a:srcRect/>
          <a:stretch>
            <a:fillRect/>
          </a:stretch>
        </p:blipFill>
        <p:spPr bwMode="auto">
          <a:xfrm>
            <a:off x="0" y="-1"/>
            <a:ext cx="1194187" cy="2492897"/>
          </a:xfrm>
          <a:prstGeom prst="rect">
            <a:avLst/>
          </a:prstGeom>
          <a:noFill/>
          <a:ln w="9525">
            <a:noFill/>
            <a:miter lim="800000"/>
            <a:headEnd/>
            <a:tailEnd/>
          </a:ln>
        </p:spPr>
      </p:pic>
      <p:pic>
        <p:nvPicPr>
          <p:cNvPr id="9" name="Picture 3" descr="velg_text page_logo.jpg"/>
          <p:cNvPicPr>
            <a:picLocks noChangeAspect="1"/>
          </p:cNvPicPr>
          <p:nvPr userDrawn="1"/>
        </p:nvPicPr>
        <p:blipFill>
          <a:blip r:embed="rId4"/>
          <a:srcRect/>
          <a:stretch>
            <a:fillRect/>
          </a:stretch>
        </p:blipFill>
        <p:spPr bwMode="auto">
          <a:xfrm>
            <a:off x="7520808" y="1"/>
            <a:ext cx="1623192" cy="980728"/>
          </a:xfrm>
          <a:prstGeom prst="rect">
            <a:avLst/>
          </a:prstGeom>
          <a:noFill/>
          <a:ln w="9525">
            <a:noFill/>
            <a:miter lim="800000"/>
            <a:headEnd/>
            <a:tailEnd/>
          </a:ln>
        </p:spPr>
      </p:pic>
      <p:sp>
        <p:nvSpPr>
          <p:cNvPr id="10" name="Text Placeholder 2"/>
          <p:cNvSpPr>
            <a:spLocks noGrp="1"/>
          </p:cNvSpPr>
          <p:nvPr>
            <p:ph idx="1"/>
          </p:nvPr>
        </p:nvSpPr>
        <p:spPr>
          <a:xfrm>
            <a:off x="899592" y="1246448"/>
            <a:ext cx="7344816" cy="5001954"/>
          </a:xfrm>
          <a:prstGeom prst="rect">
            <a:avLst/>
          </a:prstGeom>
        </p:spPr>
        <p:txBody>
          <a:bodyPr vert="horz" lIns="91440" tIns="45720" rIns="91440" bIns="45720" rtlCol="0">
            <a:normAutofit/>
          </a:bodyPr>
          <a:lstStyle>
            <a:lvl1pPr algn="l">
              <a:lnSpc>
                <a:spcPct val="150000"/>
              </a:lnSpc>
              <a:spcBef>
                <a:spcPts val="0"/>
              </a:spcBef>
              <a:buNone/>
              <a:defRPr sz="2400">
                <a:latin typeface="Tahoma" pitchFamily="34" charset="0"/>
                <a:cs typeface="Tahoma" pitchFamily="34" charset="0"/>
              </a:defRPr>
            </a:lvl1pPr>
            <a:lvl2pPr algn="l">
              <a:lnSpc>
                <a:spcPct val="150000"/>
              </a:lnSpc>
              <a:spcBef>
                <a:spcPts val="0"/>
              </a:spcBef>
              <a:buClrTx/>
              <a:buFont typeface="Arial"/>
              <a:buChar char="•"/>
              <a:defRPr>
                <a:latin typeface="Tahoma" pitchFamily="34" charset="0"/>
                <a:cs typeface="Tahoma" pitchFamily="34" charset="0"/>
              </a:defRPr>
            </a:lvl2pPr>
            <a:lvl3pPr marL="1143000" marR="0" indent="-228600" algn="l" defTabSz="457200" rtl="0" eaLnBrk="0" fontAlgn="base" latinLnBrk="0" hangingPunct="0">
              <a:lnSpc>
                <a:spcPct val="150000"/>
              </a:lnSpc>
              <a:spcBef>
                <a:spcPts val="0"/>
              </a:spcBef>
              <a:spcAft>
                <a:spcPct val="0"/>
              </a:spcAft>
              <a:buClrTx/>
              <a:buSzTx/>
              <a:buFont typeface="Lucida Grande"/>
              <a:buNone/>
              <a:tabLst/>
              <a:defRPr sz="2400">
                <a:latin typeface="Tahoma" pitchFamily="34" charset="0"/>
                <a:cs typeface="Tahoma" pitchFamily="34" charset="0"/>
              </a:defRPr>
            </a:lvl3pPr>
            <a:lvl4pPr algn="l">
              <a:defRPr>
                <a:latin typeface="Myriad Pro Light"/>
              </a:defRPr>
            </a:lvl4pPr>
            <a:lvl5pPr algn="l">
              <a:defRPr>
                <a:latin typeface="Myriad Pro Light"/>
              </a:defRPr>
            </a:lvl5pPr>
          </a:lstStyle>
          <a:p>
            <a:pPr lvl="0"/>
            <a:r>
              <a:rPr lang="en-AU" dirty="0" smtClean="0"/>
              <a:t>Click to edit Master text styles</a:t>
            </a:r>
          </a:p>
          <a:p>
            <a:pPr lvl="2"/>
            <a:endParaRPr lang="en-AU" dirty="0" smtClean="0"/>
          </a:p>
          <a:p>
            <a:pPr lvl="2"/>
            <a:endParaRPr lang="en-AU" dirty="0" smtClean="0"/>
          </a:p>
          <a:p>
            <a:pPr lvl="2"/>
            <a:endParaRPr lang="en-AU" dirty="0" smtClean="0"/>
          </a:p>
          <a:p>
            <a:pPr lvl="2"/>
            <a:endParaRPr lang="en-AU" dirty="0" smtClean="0"/>
          </a:p>
          <a:p>
            <a:pPr lvl="2"/>
            <a:endParaRPr lang="en-AU" dirty="0" smtClean="0"/>
          </a:p>
        </p:txBody>
      </p:sp>
      <p:sp>
        <p:nvSpPr>
          <p:cNvPr id="11" name="Title Placeholder 1"/>
          <p:cNvSpPr>
            <a:spLocks noGrp="1"/>
          </p:cNvSpPr>
          <p:nvPr>
            <p:ph type="title"/>
          </p:nvPr>
        </p:nvSpPr>
        <p:spPr>
          <a:xfrm>
            <a:off x="899592" y="116632"/>
            <a:ext cx="6621216"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12" name="TextBox 11"/>
          <p:cNvSpPr txBox="1"/>
          <p:nvPr userDrawn="1"/>
        </p:nvSpPr>
        <p:spPr>
          <a:xfrm>
            <a:off x="7956376" y="6597352"/>
            <a:ext cx="1224136"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Velg Training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487108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6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309" b="9078"/>
          <a:stretch/>
        </p:blipFill>
        <p:spPr>
          <a:xfrm>
            <a:off x="7127776" y="3064391"/>
            <a:ext cx="2016224" cy="3793609"/>
          </a:xfrm>
          <a:prstGeom prst="rect">
            <a:avLst/>
          </a:prstGeom>
        </p:spPr>
      </p:pic>
      <p:pic>
        <p:nvPicPr>
          <p:cNvPr id="8" name="Picture 1" descr="velg_hero_top corner.jpg"/>
          <p:cNvPicPr>
            <a:picLocks noChangeAspect="1"/>
          </p:cNvPicPr>
          <p:nvPr userDrawn="1"/>
        </p:nvPicPr>
        <p:blipFill>
          <a:blip r:embed="rId3"/>
          <a:srcRect/>
          <a:stretch>
            <a:fillRect/>
          </a:stretch>
        </p:blipFill>
        <p:spPr bwMode="auto">
          <a:xfrm>
            <a:off x="0" y="-1"/>
            <a:ext cx="1194187" cy="2492897"/>
          </a:xfrm>
          <a:prstGeom prst="rect">
            <a:avLst/>
          </a:prstGeom>
          <a:noFill/>
          <a:ln w="9525">
            <a:noFill/>
            <a:miter lim="800000"/>
            <a:headEnd/>
            <a:tailEnd/>
          </a:ln>
        </p:spPr>
      </p:pic>
      <p:pic>
        <p:nvPicPr>
          <p:cNvPr id="9" name="Picture 3" descr="velg_text page_logo.jpg"/>
          <p:cNvPicPr>
            <a:picLocks noChangeAspect="1"/>
          </p:cNvPicPr>
          <p:nvPr userDrawn="1"/>
        </p:nvPicPr>
        <p:blipFill>
          <a:blip r:embed="rId4"/>
          <a:srcRect/>
          <a:stretch>
            <a:fillRect/>
          </a:stretch>
        </p:blipFill>
        <p:spPr bwMode="auto">
          <a:xfrm>
            <a:off x="7520808" y="1"/>
            <a:ext cx="1623192" cy="980728"/>
          </a:xfrm>
          <a:prstGeom prst="rect">
            <a:avLst/>
          </a:prstGeom>
          <a:noFill/>
          <a:ln w="9525">
            <a:noFill/>
            <a:miter lim="800000"/>
            <a:headEnd/>
            <a:tailEnd/>
          </a:ln>
        </p:spPr>
      </p:pic>
      <p:sp>
        <p:nvSpPr>
          <p:cNvPr id="10" name="Text Placeholder 2"/>
          <p:cNvSpPr>
            <a:spLocks noGrp="1"/>
          </p:cNvSpPr>
          <p:nvPr>
            <p:ph idx="1"/>
          </p:nvPr>
        </p:nvSpPr>
        <p:spPr>
          <a:xfrm>
            <a:off x="899592" y="1246448"/>
            <a:ext cx="7344816" cy="5001954"/>
          </a:xfrm>
          <a:prstGeom prst="rect">
            <a:avLst/>
          </a:prstGeom>
        </p:spPr>
        <p:txBody>
          <a:bodyPr vert="horz" lIns="91440" tIns="45720" rIns="91440" bIns="45720" rtlCol="0">
            <a:normAutofit/>
          </a:bodyPr>
          <a:lstStyle>
            <a:lvl1pPr algn="l">
              <a:lnSpc>
                <a:spcPct val="150000"/>
              </a:lnSpc>
              <a:spcBef>
                <a:spcPts val="0"/>
              </a:spcBef>
              <a:buNone/>
              <a:defRPr sz="2400">
                <a:latin typeface="Tahoma" pitchFamily="34" charset="0"/>
                <a:cs typeface="Tahoma" pitchFamily="34" charset="0"/>
              </a:defRPr>
            </a:lvl1pPr>
            <a:lvl2pPr algn="l">
              <a:lnSpc>
                <a:spcPct val="150000"/>
              </a:lnSpc>
              <a:spcBef>
                <a:spcPts val="0"/>
              </a:spcBef>
              <a:buClrTx/>
              <a:buFont typeface="Arial"/>
              <a:buChar char="•"/>
              <a:defRPr>
                <a:latin typeface="Tahoma" pitchFamily="34" charset="0"/>
                <a:cs typeface="Tahoma" pitchFamily="34" charset="0"/>
              </a:defRPr>
            </a:lvl2pPr>
            <a:lvl3pPr marL="1143000" marR="0" indent="-228600" algn="l" defTabSz="457200" rtl="0" eaLnBrk="0" fontAlgn="base" latinLnBrk="0" hangingPunct="0">
              <a:lnSpc>
                <a:spcPct val="150000"/>
              </a:lnSpc>
              <a:spcBef>
                <a:spcPts val="0"/>
              </a:spcBef>
              <a:spcAft>
                <a:spcPct val="0"/>
              </a:spcAft>
              <a:buClrTx/>
              <a:buSzTx/>
              <a:buFont typeface="Lucida Grande"/>
              <a:buNone/>
              <a:tabLst/>
              <a:defRPr sz="2400">
                <a:latin typeface="Tahoma" pitchFamily="34" charset="0"/>
                <a:cs typeface="Tahoma" pitchFamily="34" charset="0"/>
              </a:defRPr>
            </a:lvl3pPr>
            <a:lvl4pPr algn="l">
              <a:defRPr>
                <a:latin typeface="Myriad Pro Light"/>
              </a:defRPr>
            </a:lvl4pPr>
            <a:lvl5pPr algn="l">
              <a:defRPr>
                <a:latin typeface="Myriad Pro Light"/>
              </a:defRPr>
            </a:lvl5pPr>
          </a:lstStyle>
          <a:p>
            <a:pPr lvl="0"/>
            <a:r>
              <a:rPr lang="en-AU" dirty="0" smtClean="0"/>
              <a:t>Click to edit Master text styles</a:t>
            </a:r>
          </a:p>
          <a:p>
            <a:pPr lvl="2"/>
            <a:endParaRPr lang="en-AU" dirty="0" smtClean="0"/>
          </a:p>
          <a:p>
            <a:pPr lvl="2"/>
            <a:endParaRPr lang="en-AU" dirty="0" smtClean="0"/>
          </a:p>
          <a:p>
            <a:pPr lvl="2"/>
            <a:endParaRPr lang="en-AU" dirty="0" smtClean="0"/>
          </a:p>
          <a:p>
            <a:pPr lvl="2"/>
            <a:endParaRPr lang="en-AU" dirty="0" smtClean="0"/>
          </a:p>
          <a:p>
            <a:pPr lvl="2"/>
            <a:endParaRPr lang="en-AU" dirty="0" smtClean="0"/>
          </a:p>
        </p:txBody>
      </p:sp>
      <p:sp>
        <p:nvSpPr>
          <p:cNvPr id="11" name="Title Placeholder 1"/>
          <p:cNvSpPr>
            <a:spLocks noGrp="1"/>
          </p:cNvSpPr>
          <p:nvPr>
            <p:ph type="title"/>
          </p:nvPr>
        </p:nvSpPr>
        <p:spPr>
          <a:xfrm>
            <a:off x="899592" y="116632"/>
            <a:ext cx="6621216"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12" name="TextBox 11"/>
          <p:cNvSpPr txBox="1"/>
          <p:nvPr userDrawn="1"/>
        </p:nvSpPr>
        <p:spPr>
          <a:xfrm>
            <a:off x="7956376" y="6597352"/>
            <a:ext cx="1224136"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Velg Training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688969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7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309" b="9078"/>
          <a:stretch/>
        </p:blipFill>
        <p:spPr>
          <a:xfrm>
            <a:off x="7127776" y="3064391"/>
            <a:ext cx="2016224" cy="3793609"/>
          </a:xfrm>
          <a:prstGeom prst="rect">
            <a:avLst/>
          </a:prstGeom>
        </p:spPr>
      </p:pic>
      <p:pic>
        <p:nvPicPr>
          <p:cNvPr id="8" name="Picture 1" descr="velg_hero_top corner.jpg"/>
          <p:cNvPicPr>
            <a:picLocks noChangeAspect="1"/>
          </p:cNvPicPr>
          <p:nvPr userDrawn="1"/>
        </p:nvPicPr>
        <p:blipFill>
          <a:blip r:embed="rId3"/>
          <a:srcRect/>
          <a:stretch>
            <a:fillRect/>
          </a:stretch>
        </p:blipFill>
        <p:spPr bwMode="auto">
          <a:xfrm>
            <a:off x="0" y="-1"/>
            <a:ext cx="1194187" cy="2492897"/>
          </a:xfrm>
          <a:prstGeom prst="rect">
            <a:avLst/>
          </a:prstGeom>
          <a:noFill/>
          <a:ln w="9525">
            <a:noFill/>
            <a:miter lim="800000"/>
            <a:headEnd/>
            <a:tailEnd/>
          </a:ln>
        </p:spPr>
      </p:pic>
      <p:pic>
        <p:nvPicPr>
          <p:cNvPr id="9" name="Picture 3" descr="velg_text page_logo.jpg"/>
          <p:cNvPicPr>
            <a:picLocks noChangeAspect="1"/>
          </p:cNvPicPr>
          <p:nvPr userDrawn="1"/>
        </p:nvPicPr>
        <p:blipFill>
          <a:blip r:embed="rId4"/>
          <a:srcRect/>
          <a:stretch>
            <a:fillRect/>
          </a:stretch>
        </p:blipFill>
        <p:spPr bwMode="auto">
          <a:xfrm>
            <a:off x="7520808" y="1"/>
            <a:ext cx="1623192" cy="980728"/>
          </a:xfrm>
          <a:prstGeom prst="rect">
            <a:avLst/>
          </a:prstGeom>
          <a:noFill/>
          <a:ln w="9525">
            <a:noFill/>
            <a:miter lim="800000"/>
            <a:headEnd/>
            <a:tailEnd/>
          </a:ln>
        </p:spPr>
      </p:pic>
      <p:sp>
        <p:nvSpPr>
          <p:cNvPr id="10" name="Text Placeholder 2"/>
          <p:cNvSpPr>
            <a:spLocks noGrp="1"/>
          </p:cNvSpPr>
          <p:nvPr>
            <p:ph idx="1"/>
          </p:nvPr>
        </p:nvSpPr>
        <p:spPr>
          <a:xfrm>
            <a:off x="899592" y="1246448"/>
            <a:ext cx="7344816" cy="5001954"/>
          </a:xfrm>
          <a:prstGeom prst="rect">
            <a:avLst/>
          </a:prstGeom>
        </p:spPr>
        <p:txBody>
          <a:bodyPr vert="horz" lIns="91440" tIns="45720" rIns="91440" bIns="45720" rtlCol="0">
            <a:normAutofit/>
          </a:bodyPr>
          <a:lstStyle>
            <a:lvl1pPr algn="l">
              <a:lnSpc>
                <a:spcPct val="150000"/>
              </a:lnSpc>
              <a:spcBef>
                <a:spcPts val="0"/>
              </a:spcBef>
              <a:buNone/>
              <a:defRPr sz="2400">
                <a:latin typeface="Tahoma" pitchFamily="34" charset="0"/>
                <a:cs typeface="Tahoma" pitchFamily="34" charset="0"/>
              </a:defRPr>
            </a:lvl1pPr>
            <a:lvl2pPr algn="l">
              <a:lnSpc>
                <a:spcPct val="150000"/>
              </a:lnSpc>
              <a:spcBef>
                <a:spcPts val="0"/>
              </a:spcBef>
              <a:buClrTx/>
              <a:buFont typeface="Arial"/>
              <a:buChar char="•"/>
              <a:defRPr>
                <a:latin typeface="Tahoma" pitchFamily="34" charset="0"/>
                <a:cs typeface="Tahoma" pitchFamily="34" charset="0"/>
              </a:defRPr>
            </a:lvl2pPr>
            <a:lvl3pPr marL="1143000" marR="0" indent="-228600" algn="l" defTabSz="457200" rtl="0" eaLnBrk="0" fontAlgn="base" latinLnBrk="0" hangingPunct="0">
              <a:lnSpc>
                <a:spcPct val="150000"/>
              </a:lnSpc>
              <a:spcBef>
                <a:spcPts val="0"/>
              </a:spcBef>
              <a:spcAft>
                <a:spcPct val="0"/>
              </a:spcAft>
              <a:buClrTx/>
              <a:buSzTx/>
              <a:buFont typeface="Lucida Grande"/>
              <a:buNone/>
              <a:tabLst/>
              <a:defRPr sz="2400">
                <a:latin typeface="Tahoma" pitchFamily="34" charset="0"/>
                <a:cs typeface="Tahoma" pitchFamily="34" charset="0"/>
              </a:defRPr>
            </a:lvl3pPr>
            <a:lvl4pPr algn="l">
              <a:defRPr>
                <a:latin typeface="Myriad Pro Light"/>
              </a:defRPr>
            </a:lvl4pPr>
            <a:lvl5pPr algn="l">
              <a:defRPr>
                <a:latin typeface="Myriad Pro Light"/>
              </a:defRPr>
            </a:lvl5pPr>
          </a:lstStyle>
          <a:p>
            <a:pPr lvl="0"/>
            <a:r>
              <a:rPr lang="en-AU" dirty="0" smtClean="0"/>
              <a:t>Click to edit Master text styles</a:t>
            </a:r>
          </a:p>
          <a:p>
            <a:pPr lvl="2"/>
            <a:endParaRPr lang="en-AU" dirty="0" smtClean="0"/>
          </a:p>
          <a:p>
            <a:pPr lvl="2"/>
            <a:endParaRPr lang="en-AU" dirty="0" smtClean="0"/>
          </a:p>
          <a:p>
            <a:pPr lvl="2"/>
            <a:endParaRPr lang="en-AU" dirty="0" smtClean="0"/>
          </a:p>
          <a:p>
            <a:pPr lvl="2"/>
            <a:endParaRPr lang="en-AU" dirty="0" smtClean="0"/>
          </a:p>
          <a:p>
            <a:pPr lvl="2"/>
            <a:endParaRPr lang="en-AU" dirty="0" smtClean="0"/>
          </a:p>
        </p:txBody>
      </p:sp>
      <p:sp>
        <p:nvSpPr>
          <p:cNvPr id="11" name="Title Placeholder 1"/>
          <p:cNvSpPr>
            <a:spLocks noGrp="1"/>
          </p:cNvSpPr>
          <p:nvPr>
            <p:ph type="title"/>
          </p:nvPr>
        </p:nvSpPr>
        <p:spPr>
          <a:xfrm>
            <a:off x="899592" y="116632"/>
            <a:ext cx="6621216"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12" name="TextBox 11"/>
          <p:cNvSpPr txBox="1"/>
          <p:nvPr userDrawn="1"/>
        </p:nvSpPr>
        <p:spPr>
          <a:xfrm>
            <a:off x="7956376" y="6597352"/>
            <a:ext cx="1224136"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Velg Training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4568299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8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309" b="9078"/>
          <a:stretch/>
        </p:blipFill>
        <p:spPr>
          <a:xfrm>
            <a:off x="7127776" y="3064391"/>
            <a:ext cx="2016224" cy="3793609"/>
          </a:xfrm>
          <a:prstGeom prst="rect">
            <a:avLst/>
          </a:prstGeom>
        </p:spPr>
      </p:pic>
      <p:pic>
        <p:nvPicPr>
          <p:cNvPr id="8" name="Picture 1" descr="velg_hero_top corner.jpg"/>
          <p:cNvPicPr>
            <a:picLocks noChangeAspect="1"/>
          </p:cNvPicPr>
          <p:nvPr userDrawn="1"/>
        </p:nvPicPr>
        <p:blipFill>
          <a:blip r:embed="rId3"/>
          <a:srcRect/>
          <a:stretch>
            <a:fillRect/>
          </a:stretch>
        </p:blipFill>
        <p:spPr bwMode="auto">
          <a:xfrm>
            <a:off x="0" y="-1"/>
            <a:ext cx="1194187" cy="2492897"/>
          </a:xfrm>
          <a:prstGeom prst="rect">
            <a:avLst/>
          </a:prstGeom>
          <a:noFill/>
          <a:ln w="9525">
            <a:noFill/>
            <a:miter lim="800000"/>
            <a:headEnd/>
            <a:tailEnd/>
          </a:ln>
        </p:spPr>
      </p:pic>
      <p:pic>
        <p:nvPicPr>
          <p:cNvPr id="9" name="Picture 3" descr="velg_text page_logo.jpg"/>
          <p:cNvPicPr>
            <a:picLocks noChangeAspect="1"/>
          </p:cNvPicPr>
          <p:nvPr userDrawn="1"/>
        </p:nvPicPr>
        <p:blipFill>
          <a:blip r:embed="rId4"/>
          <a:srcRect/>
          <a:stretch>
            <a:fillRect/>
          </a:stretch>
        </p:blipFill>
        <p:spPr bwMode="auto">
          <a:xfrm>
            <a:off x="7520808" y="1"/>
            <a:ext cx="1623192" cy="980728"/>
          </a:xfrm>
          <a:prstGeom prst="rect">
            <a:avLst/>
          </a:prstGeom>
          <a:noFill/>
          <a:ln w="9525">
            <a:noFill/>
            <a:miter lim="800000"/>
            <a:headEnd/>
            <a:tailEnd/>
          </a:ln>
        </p:spPr>
      </p:pic>
      <p:sp>
        <p:nvSpPr>
          <p:cNvPr id="10" name="Text Placeholder 2"/>
          <p:cNvSpPr>
            <a:spLocks noGrp="1"/>
          </p:cNvSpPr>
          <p:nvPr>
            <p:ph idx="1"/>
          </p:nvPr>
        </p:nvSpPr>
        <p:spPr>
          <a:xfrm>
            <a:off x="899592" y="1246448"/>
            <a:ext cx="7344816" cy="5001954"/>
          </a:xfrm>
          <a:prstGeom prst="rect">
            <a:avLst/>
          </a:prstGeom>
        </p:spPr>
        <p:txBody>
          <a:bodyPr vert="horz" lIns="91440" tIns="45720" rIns="91440" bIns="45720" rtlCol="0">
            <a:normAutofit/>
          </a:bodyPr>
          <a:lstStyle>
            <a:lvl1pPr algn="l">
              <a:lnSpc>
                <a:spcPct val="150000"/>
              </a:lnSpc>
              <a:spcBef>
                <a:spcPts val="0"/>
              </a:spcBef>
              <a:buNone/>
              <a:defRPr sz="2400">
                <a:latin typeface="Tahoma" pitchFamily="34" charset="0"/>
                <a:cs typeface="Tahoma" pitchFamily="34" charset="0"/>
              </a:defRPr>
            </a:lvl1pPr>
            <a:lvl2pPr algn="l">
              <a:lnSpc>
                <a:spcPct val="150000"/>
              </a:lnSpc>
              <a:spcBef>
                <a:spcPts val="0"/>
              </a:spcBef>
              <a:buClrTx/>
              <a:buFont typeface="Arial"/>
              <a:buChar char="•"/>
              <a:defRPr>
                <a:latin typeface="Tahoma" pitchFamily="34" charset="0"/>
                <a:cs typeface="Tahoma" pitchFamily="34" charset="0"/>
              </a:defRPr>
            </a:lvl2pPr>
            <a:lvl3pPr marL="1143000" marR="0" indent="-228600" algn="l" defTabSz="457200" rtl="0" eaLnBrk="0" fontAlgn="base" latinLnBrk="0" hangingPunct="0">
              <a:lnSpc>
                <a:spcPct val="150000"/>
              </a:lnSpc>
              <a:spcBef>
                <a:spcPts val="0"/>
              </a:spcBef>
              <a:spcAft>
                <a:spcPct val="0"/>
              </a:spcAft>
              <a:buClrTx/>
              <a:buSzTx/>
              <a:buFont typeface="Lucida Grande"/>
              <a:buNone/>
              <a:tabLst/>
              <a:defRPr sz="2400">
                <a:latin typeface="Tahoma" pitchFamily="34" charset="0"/>
                <a:cs typeface="Tahoma" pitchFamily="34" charset="0"/>
              </a:defRPr>
            </a:lvl3pPr>
            <a:lvl4pPr algn="l">
              <a:defRPr>
                <a:latin typeface="Myriad Pro Light"/>
              </a:defRPr>
            </a:lvl4pPr>
            <a:lvl5pPr algn="l">
              <a:defRPr>
                <a:latin typeface="Myriad Pro Light"/>
              </a:defRPr>
            </a:lvl5pPr>
          </a:lstStyle>
          <a:p>
            <a:pPr lvl="0"/>
            <a:r>
              <a:rPr lang="en-AU" dirty="0" smtClean="0"/>
              <a:t>Click to edit Master text styles</a:t>
            </a:r>
          </a:p>
          <a:p>
            <a:pPr lvl="2"/>
            <a:endParaRPr lang="en-AU" dirty="0" smtClean="0"/>
          </a:p>
          <a:p>
            <a:pPr lvl="2"/>
            <a:endParaRPr lang="en-AU" dirty="0" smtClean="0"/>
          </a:p>
          <a:p>
            <a:pPr lvl="2"/>
            <a:endParaRPr lang="en-AU" dirty="0" smtClean="0"/>
          </a:p>
          <a:p>
            <a:pPr lvl="2"/>
            <a:endParaRPr lang="en-AU" dirty="0" smtClean="0"/>
          </a:p>
          <a:p>
            <a:pPr lvl="2"/>
            <a:endParaRPr lang="en-AU" dirty="0" smtClean="0"/>
          </a:p>
        </p:txBody>
      </p:sp>
      <p:sp>
        <p:nvSpPr>
          <p:cNvPr id="11" name="Title Placeholder 1"/>
          <p:cNvSpPr>
            <a:spLocks noGrp="1"/>
          </p:cNvSpPr>
          <p:nvPr>
            <p:ph type="title"/>
          </p:nvPr>
        </p:nvSpPr>
        <p:spPr>
          <a:xfrm>
            <a:off x="899592" y="116632"/>
            <a:ext cx="6621216"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12" name="TextBox 11"/>
          <p:cNvSpPr txBox="1"/>
          <p:nvPr userDrawn="1"/>
        </p:nvSpPr>
        <p:spPr>
          <a:xfrm>
            <a:off x="7956376" y="6597352"/>
            <a:ext cx="1224136"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Velg Training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42108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9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309" b="9078"/>
          <a:stretch/>
        </p:blipFill>
        <p:spPr>
          <a:xfrm>
            <a:off x="7127776" y="3064391"/>
            <a:ext cx="2016224" cy="3793609"/>
          </a:xfrm>
          <a:prstGeom prst="rect">
            <a:avLst/>
          </a:prstGeom>
        </p:spPr>
      </p:pic>
      <p:pic>
        <p:nvPicPr>
          <p:cNvPr id="8" name="Picture 1" descr="velg_hero_top corner.jpg"/>
          <p:cNvPicPr>
            <a:picLocks noChangeAspect="1"/>
          </p:cNvPicPr>
          <p:nvPr userDrawn="1"/>
        </p:nvPicPr>
        <p:blipFill>
          <a:blip r:embed="rId3"/>
          <a:srcRect/>
          <a:stretch>
            <a:fillRect/>
          </a:stretch>
        </p:blipFill>
        <p:spPr bwMode="auto">
          <a:xfrm>
            <a:off x="0" y="-1"/>
            <a:ext cx="1194187" cy="2492897"/>
          </a:xfrm>
          <a:prstGeom prst="rect">
            <a:avLst/>
          </a:prstGeom>
          <a:noFill/>
          <a:ln w="9525">
            <a:noFill/>
            <a:miter lim="800000"/>
            <a:headEnd/>
            <a:tailEnd/>
          </a:ln>
        </p:spPr>
      </p:pic>
      <p:pic>
        <p:nvPicPr>
          <p:cNvPr id="9" name="Picture 3" descr="velg_text page_logo.jpg"/>
          <p:cNvPicPr>
            <a:picLocks noChangeAspect="1"/>
          </p:cNvPicPr>
          <p:nvPr userDrawn="1"/>
        </p:nvPicPr>
        <p:blipFill>
          <a:blip r:embed="rId4"/>
          <a:srcRect/>
          <a:stretch>
            <a:fillRect/>
          </a:stretch>
        </p:blipFill>
        <p:spPr bwMode="auto">
          <a:xfrm>
            <a:off x="7520808" y="1"/>
            <a:ext cx="1623192" cy="980728"/>
          </a:xfrm>
          <a:prstGeom prst="rect">
            <a:avLst/>
          </a:prstGeom>
          <a:noFill/>
          <a:ln w="9525">
            <a:noFill/>
            <a:miter lim="800000"/>
            <a:headEnd/>
            <a:tailEnd/>
          </a:ln>
        </p:spPr>
      </p:pic>
      <p:sp>
        <p:nvSpPr>
          <p:cNvPr id="10" name="Text Placeholder 2"/>
          <p:cNvSpPr>
            <a:spLocks noGrp="1"/>
          </p:cNvSpPr>
          <p:nvPr>
            <p:ph idx="1"/>
          </p:nvPr>
        </p:nvSpPr>
        <p:spPr>
          <a:xfrm>
            <a:off x="899592" y="1246448"/>
            <a:ext cx="7344816" cy="5001954"/>
          </a:xfrm>
          <a:prstGeom prst="rect">
            <a:avLst/>
          </a:prstGeom>
        </p:spPr>
        <p:txBody>
          <a:bodyPr vert="horz" lIns="91440" tIns="45720" rIns="91440" bIns="45720" rtlCol="0">
            <a:normAutofit/>
          </a:bodyPr>
          <a:lstStyle>
            <a:lvl1pPr algn="l">
              <a:lnSpc>
                <a:spcPct val="150000"/>
              </a:lnSpc>
              <a:spcBef>
                <a:spcPts val="0"/>
              </a:spcBef>
              <a:buNone/>
              <a:defRPr sz="2400">
                <a:latin typeface="Tahoma" pitchFamily="34" charset="0"/>
                <a:cs typeface="Tahoma" pitchFamily="34" charset="0"/>
              </a:defRPr>
            </a:lvl1pPr>
            <a:lvl2pPr algn="l">
              <a:lnSpc>
                <a:spcPct val="150000"/>
              </a:lnSpc>
              <a:spcBef>
                <a:spcPts val="0"/>
              </a:spcBef>
              <a:buClrTx/>
              <a:buFont typeface="Arial"/>
              <a:buChar char="•"/>
              <a:defRPr>
                <a:latin typeface="Tahoma" pitchFamily="34" charset="0"/>
                <a:cs typeface="Tahoma" pitchFamily="34" charset="0"/>
              </a:defRPr>
            </a:lvl2pPr>
            <a:lvl3pPr marL="1143000" marR="0" indent="-228600" algn="l" defTabSz="457200" rtl="0" eaLnBrk="0" fontAlgn="base" latinLnBrk="0" hangingPunct="0">
              <a:lnSpc>
                <a:spcPct val="150000"/>
              </a:lnSpc>
              <a:spcBef>
                <a:spcPts val="0"/>
              </a:spcBef>
              <a:spcAft>
                <a:spcPct val="0"/>
              </a:spcAft>
              <a:buClrTx/>
              <a:buSzTx/>
              <a:buFont typeface="Lucida Grande"/>
              <a:buNone/>
              <a:tabLst/>
              <a:defRPr sz="2400">
                <a:latin typeface="Tahoma" pitchFamily="34" charset="0"/>
                <a:cs typeface="Tahoma" pitchFamily="34" charset="0"/>
              </a:defRPr>
            </a:lvl3pPr>
            <a:lvl4pPr algn="l">
              <a:defRPr>
                <a:latin typeface="Myriad Pro Light"/>
              </a:defRPr>
            </a:lvl4pPr>
            <a:lvl5pPr algn="l">
              <a:defRPr>
                <a:latin typeface="Myriad Pro Light"/>
              </a:defRPr>
            </a:lvl5pPr>
          </a:lstStyle>
          <a:p>
            <a:pPr lvl="0"/>
            <a:r>
              <a:rPr lang="en-AU" dirty="0" smtClean="0"/>
              <a:t>Click to edit Master text styles</a:t>
            </a:r>
          </a:p>
          <a:p>
            <a:pPr lvl="2"/>
            <a:endParaRPr lang="en-AU" dirty="0" smtClean="0"/>
          </a:p>
          <a:p>
            <a:pPr lvl="2"/>
            <a:endParaRPr lang="en-AU" dirty="0" smtClean="0"/>
          </a:p>
          <a:p>
            <a:pPr lvl="2"/>
            <a:endParaRPr lang="en-AU" dirty="0" smtClean="0"/>
          </a:p>
          <a:p>
            <a:pPr lvl="2"/>
            <a:endParaRPr lang="en-AU" dirty="0" smtClean="0"/>
          </a:p>
          <a:p>
            <a:pPr lvl="2"/>
            <a:endParaRPr lang="en-AU" dirty="0" smtClean="0"/>
          </a:p>
        </p:txBody>
      </p:sp>
      <p:sp>
        <p:nvSpPr>
          <p:cNvPr id="11" name="Title Placeholder 1"/>
          <p:cNvSpPr>
            <a:spLocks noGrp="1"/>
          </p:cNvSpPr>
          <p:nvPr>
            <p:ph type="title"/>
          </p:nvPr>
        </p:nvSpPr>
        <p:spPr>
          <a:xfrm>
            <a:off x="899592" y="116632"/>
            <a:ext cx="6621216"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12" name="TextBox 11"/>
          <p:cNvSpPr txBox="1"/>
          <p:nvPr userDrawn="1"/>
        </p:nvSpPr>
        <p:spPr>
          <a:xfrm>
            <a:off x="7956376" y="6597352"/>
            <a:ext cx="1224136"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Velg Training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4635903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0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309" b="9078"/>
          <a:stretch/>
        </p:blipFill>
        <p:spPr>
          <a:xfrm>
            <a:off x="7127776" y="3064391"/>
            <a:ext cx="2016224" cy="3793609"/>
          </a:xfrm>
          <a:prstGeom prst="rect">
            <a:avLst/>
          </a:prstGeom>
        </p:spPr>
      </p:pic>
      <p:pic>
        <p:nvPicPr>
          <p:cNvPr id="8" name="Picture 1" descr="velg_hero_top corner.jpg"/>
          <p:cNvPicPr>
            <a:picLocks noChangeAspect="1"/>
          </p:cNvPicPr>
          <p:nvPr userDrawn="1"/>
        </p:nvPicPr>
        <p:blipFill>
          <a:blip r:embed="rId3"/>
          <a:srcRect/>
          <a:stretch>
            <a:fillRect/>
          </a:stretch>
        </p:blipFill>
        <p:spPr bwMode="auto">
          <a:xfrm>
            <a:off x="0" y="-1"/>
            <a:ext cx="1194187" cy="2492897"/>
          </a:xfrm>
          <a:prstGeom prst="rect">
            <a:avLst/>
          </a:prstGeom>
          <a:noFill/>
          <a:ln w="9525">
            <a:noFill/>
            <a:miter lim="800000"/>
            <a:headEnd/>
            <a:tailEnd/>
          </a:ln>
        </p:spPr>
      </p:pic>
      <p:pic>
        <p:nvPicPr>
          <p:cNvPr id="9" name="Picture 3" descr="velg_text page_logo.jpg"/>
          <p:cNvPicPr>
            <a:picLocks noChangeAspect="1"/>
          </p:cNvPicPr>
          <p:nvPr userDrawn="1"/>
        </p:nvPicPr>
        <p:blipFill>
          <a:blip r:embed="rId4"/>
          <a:srcRect/>
          <a:stretch>
            <a:fillRect/>
          </a:stretch>
        </p:blipFill>
        <p:spPr bwMode="auto">
          <a:xfrm>
            <a:off x="7520808" y="1"/>
            <a:ext cx="1623192" cy="980728"/>
          </a:xfrm>
          <a:prstGeom prst="rect">
            <a:avLst/>
          </a:prstGeom>
          <a:noFill/>
          <a:ln w="9525">
            <a:noFill/>
            <a:miter lim="800000"/>
            <a:headEnd/>
            <a:tailEnd/>
          </a:ln>
        </p:spPr>
      </p:pic>
      <p:sp>
        <p:nvSpPr>
          <p:cNvPr id="10" name="Text Placeholder 2"/>
          <p:cNvSpPr>
            <a:spLocks noGrp="1"/>
          </p:cNvSpPr>
          <p:nvPr>
            <p:ph idx="1"/>
          </p:nvPr>
        </p:nvSpPr>
        <p:spPr>
          <a:xfrm>
            <a:off x="899592" y="1246448"/>
            <a:ext cx="7344816" cy="5001954"/>
          </a:xfrm>
          <a:prstGeom prst="rect">
            <a:avLst/>
          </a:prstGeom>
        </p:spPr>
        <p:txBody>
          <a:bodyPr vert="horz" lIns="91440" tIns="45720" rIns="91440" bIns="45720" rtlCol="0">
            <a:normAutofit/>
          </a:bodyPr>
          <a:lstStyle>
            <a:lvl1pPr algn="l">
              <a:lnSpc>
                <a:spcPct val="150000"/>
              </a:lnSpc>
              <a:spcBef>
                <a:spcPts val="0"/>
              </a:spcBef>
              <a:buNone/>
              <a:defRPr sz="2400">
                <a:latin typeface="Tahoma" pitchFamily="34" charset="0"/>
                <a:cs typeface="Tahoma" pitchFamily="34" charset="0"/>
              </a:defRPr>
            </a:lvl1pPr>
            <a:lvl2pPr algn="l">
              <a:lnSpc>
                <a:spcPct val="150000"/>
              </a:lnSpc>
              <a:spcBef>
                <a:spcPts val="0"/>
              </a:spcBef>
              <a:buClrTx/>
              <a:buFont typeface="Arial"/>
              <a:buChar char="•"/>
              <a:defRPr>
                <a:latin typeface="Tahoma" pitchFamily="34" charset="0"/>
                <a:cs typeface="Tahoma" pitchFamily="34" charset="0"/>
              </a:defRPr>
            </a:lvl2pPr>
            <a:lvl3pPr marL="1143000" marR="0" indent="-228600" algn="l" defTabSz="457200" rtl="0" eaLnBrk="0" fontAlgn="base" latinLnBrk="0" hangingPunct="0">
              <a:lnSpc>
                <a:spcPct val="150000"/>
              </a:lnSpc>
              <a:spcBef>
                <a:spcPts val="0"/>
              </a:spcBef>
              <a:spcAft>
                <a:spcPct val="0"/>
              </a:spcAft>
              <a:buClrTx/>
              <a:buSzTx/>
              <a:buFont typeface="Lucida Grande"/>
              <a:buNone/>
              <a:tabLst/>
              <a:defRPr sz="2400">
                <a:latin typeface="Tahoma" pitchFamily="34" charset="0"/>
                <a:cs typeface="Tahoma" pitchFamily="34" charset="0"/>
              </a:defRPr>
            </a:lvl3pPr>
            <a:lvl4pPr algn="l">
              <a:defRPr>
                <a:latin typeface="Myriad Pro Light"/>
              </a:defRPr>
            </a:lvl4pPr>
            <a:lvl5pPr algn="l">
              <a:defRPr>
                <a:latin typeface="Myriad Pro Light"/>
              </a:defRPr>
            </a:lvl5pPr>
          </a:lstStyle>
          <a:p>
            <a:pPr lvl="0"/>
            <a:r>
              <a:rPr lang="en-AU" dirty="0" smtClean="0"/>
              <a:t>Click to edit Master text styles</a:t>
            </a:r>
          </a:p>
          <a:p>
            <a:pPr lvl="2"/>
            <a:endParaRPr lang="en-AU" dirty="0" smtClean="0"/>
          </a:p>
          <a:p>
            <a:pPr lvl="2"/>
            <a:endParaRPr lang="en-AU" dirty="0" smtClean="0"/>
          </a:p>
          <a:p>
            <a:pPr lvl="2"/>
            <a:endParaRPr lang="en-AU" dirty="0" smtClean="0"/>
          </a:p>
          <a:p>
            <a:pPr lvl="2"/>
            <a:endParaRPr lang="en-AU" dirty="0" smtClean="0"/>
          </a:p>
          <a:p>
            <a:pPr lvl="2"/>
            <a:endParaRPr lang="en-AU" dirty="0" smtClean="0"/>
          </a:p>
        </p:txBody>
      </p:sp>
      <p:sp>
        <p:nvSpPr>
          <p:cNvPr id="11" name="Title Placeholder 1"/>
          <p:cNvSpPr>
            <a:spLocks noGrp="1"/>
          </p:cNvSpPr>
          <p:nvPr>
            <p:ph type="title"/>
          </p:nvPr>
        </p:nvSpPr>
        <p:spPr>
          <a:xfrm>
            <a:off x="899592" y="116632"/>
            <a:ext cx="6621216"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12" name="TextBox 11"/>
          <p:cNvSpPr txBox="1"/>
          <p:nvPr userDrawn="1"/>
        </p:nvSpPr>
        <p:spPr>
          <a:xfrm>
            <a:off x="7956376" y="6597352"/>
            <a:ext cx="1224136"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Velg Training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3186398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309" b="9078"/>
          <a:stretch/>
        </p:blipFill>
        <p:spPr>
          <a:xfrm>
            <a:off x="7127776" y="3064391"/>
            <a:ext cx="2016224" cy="3793609"/>
          </a:xfrm>
          <a:prstGeom prst="rect">
            <a:avLst/>
          </a:prstGeom>
        </p:spPr>
      </p:pic>
      <p:pic>
        <p:nvPicPr>
          <p:cNvPr id="8" name="Picture 1" descr="velg_hero_top corner.jpg"/>
          <p:cNvPicPr>
            <a:picLocks noChangeAspect="1"/>
          </p:cNvPicPr>
          <p:nvPr userDrawn="1"/>
        </p:nvPicPr>
        <p:blipFill>
          <a:blip r:embed="rId3"/>
          <a:srcRect/>
          <a:stretch>
            <a:fillRect/>
          </a:stretch>
        </p:blipFill>
        <p:spPr bwMode="auto">
          <a:xfrm>
            <a:off x="0" y="-1"/>
            <a:ext cx="1194187" cy="2492897"/>
          </a:xfrm>
          <a:prstGeom prst="rect">
            <a:avLst/>
          </a:prstGeom>
          <a:noFill/>
          <a:ln w="9525">
            <a:noFill/>
            <a:miter lim="800000"/>
            <a:headEnd/>
            <a:tailEnd/>
          </a:ln>
        </p:spPr>
      </p:pic>
      <p:pic>
        <p:nvPicPr>
          <p:cNvPr id="9" name="Picture 3" descr="velg_text page_logo.jpg"/>
          <p:cNvPicPr>
            <a:picLocks noChangeAspect="1"/>
          </p:cNvPicPr>
          <p:nvPr userDrawn="1"/>
        </p:nvPicPr>
        <p:blipFill>
          <a:blip r:embed="rId4"/>
          <a:srcRect/>
          <a:stretch>
            <a:fillRect/>
          </a:stretch>
        </p:blipFill>
        <p:spPr bwMode="auto">
          <a:xfrm>
            <a:off x="7520808" y="1"/>
            <a:ext cx="1623192" cy="980728"/>
          </a:xfrm>
          <a:prstGeom prst="rect">
            <a:avLst/>
          </a:prstGeom>
          <a:noFill/>
          <a:ln w="9525">
            <a:noFill/>
            <a:miter lim="800000"/>
            <a:headEnd/>
            <a:tailEnd/>
          </a:ln>
        </p:spPr>
      </p:pic>
      <p:sp>
        <p:nvSpPr>
          <p:cNvPr id="10" name="Text Placeholder 2"/>
          <p:cNvSpPr>
            <a:spLocks noGrp="1"/>
          </p:cNvSpPr>
          <p:nvPr>
            <p:ph idx="1"/>
          </p:nvPr>
        </p:nvSpPr>
        <p:spPr>
          <a:xfrm>
            <a:off x="899592" y="1246448"/>
            <a:ext cx="7344816" cy="5001954"/>
          </a:xfrm>
          <a:prstGeom prst="rect">
            <a:avLst/>
          </a:prstGeom>
        </p:spPr>
        <p:txBody>
          <a:bodyPr vert="horz" lIns="91440" tIns="45720" rIns="91440" bIns="45720" rtlCol="0">
            <a:normAutofit/>
          </a:bodyPr>
          <a:lstStyle>
            <a:lvl1pPr algn="l">
              <a:lnSpc>
                <a:spcPct val="150000"/>
              </a:lnSpc>
              <a:spcBef>
                <a:spcPts val="0"/>
              </a:spcBef>
              <a:buNone/>
              <a:defRPr sz="2400">
                <a:latin typeface="Tahoma" pitchFamily="34" charset="0"/>
                <a:cs typeface="Tahoma" pitchFamily="34" charset="0"/>
              </a:defRPr>
            </a:lvl1pPr>
            <a:lvl2pPr algn="l">
              <a:lnSpc>
                <a:spcPct val="150000"/>
              </a:lnSpc>
              <a:spcBef>
                <a:spcPts val="0"/>
              </a:spcBef>
              <a:buClrTx/>
              <a:buFont typeface="Arial"/>
              <a:buChar char="•"/>
              <a:defRPr>
                <a:latin typeface="Tahoma" pitchFamily="34" charset="0"/>
                <a:cs typeface="Tahoma" pitchFamily="34" charset="0"/>
              </a:defRPr>
            </a:lvl2pPr>
            <a:lvl3pPr marL="1143000" marR="0" indent="-228600" algn="l" defTabSz="457200" rtl="0" eaLnBrk="0" fontAlgn="base" latinLnBrk="0" hangingPunct="0">
              <a:lnSpc>
                <a:spcPct val="150000"/>
              </a:lnSpc>
              <a:spcBef>
                <a:spcPts val="0"/>
              </a:spcBef>
              <a:spcAft>
                <a:spcPct val="0"/>
              </a:spcAft>
              <a:buClrTx/>
              <a:buSzTx/>
              <a:buFont typeface="Lucida Grande"/>
              <a:buNone/>
              <a:tabLst/>
              <a:defRPr sz="2400">
                <a:latin typeface="Tahoma" pitchFamily="34" charset="0"/>
                <a:cs typeface="Tahoma" pitchFamily="34" charset="0"/>
              </a:defRPr>
            </a:lvl3pPr>
            <a:lvl4pPr algn="l">
              <a:defRPr>
                <a:latin typeface="Myriad Pro Light"/>
              </a:defRPr>
            </a:lvl4pPr>
            <a:lvl5pPr algn="l">
              <a:defRPr>
                <a:latin typeface="Myriad Pro Light"/>
              </a:defRPr>
            </a:lvl5pPr>
          </a:lstStyle>
          <a:p>
            <a:pPr lvl="0"/>
            <a:r>
              <a:rPr lang="en-AU" dirty="0" smtClean="0"/>
              <a:t>Click to edit Master text styles</a:t>
            </a:r>
          </a:p>
          <a:p>
            <a:pPr lvl="2"/>
            <a:endParaRPr lang="en-AU" dirty="0" smtClean="0"/>
          </a:p>
          <a:p>
            <a:pPr lvl="2"/>
            <a:endParaRPr lang="en-AU" dirty="0" smtClean="0"/>
          </a:p>
          <a:p>
            <a:pPr lvl="2"/>
            <a:endParaRPr lang="en-AU" dirty="0" smtClean="0"/>
          </a:p>
          <a:p>
            <a:pPr lvl="2"/>
            <a:endParaRPr lang="en-AU" dirty="0" smtClean="0"/>
          </a:p>
          <a:p>
            <a:pPr lvl="2"/>
            <a:endParaRPr lang="en-AU" dirty="0" smtClean="0"/>
          </a:p>
        </p:txBody>
      </p:sp>
      <p:sp>
        <p:nvSpPr>
          <p:cNvPr id="11" name="Title Placeholder 1"/>
          <p:cNvSpPr>
            <a:spLocks noGrp="1"/>
          </p:cNvSpPr>
          <p:nvPr>
            <p:ph type="title"/>
          </p:nvPr>
        </p:nvSpPr>
        <p:spPr>
          <a:xfrm>
            <a:off x="899592" y="116632"/>
            <a:ext cx="6621216"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12" name="TextBox 11"/>
          <p:cNvSpPr txBox="1"/>
          <p:nvPr userDrawn="1"/>
        </p:nvSpPr>
        <p:spPr>
          <a:xfrm>
            <a:off x="7956376" y="6597352"/>
            <a:ext cx="1224136"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Velg Training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2629846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2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309" b="9078"/>
          <a:stretch/>
        </p:blipFill>
        <p:spPr>
          <a:xfrm>
            <a:off x="7127776" y="3064391"/>
            <a:ext cx="2016224" cy="3793609"/>
          </a:xfrm>
          <a:prstGeom prst="rect">
            <a:avLst/>
          </a:prstGeom>
        </p:spPr>
      </p:pic>
      <p:pic>
        <p:nvPicPr>
          <p:cNvPr id="8" name="Picture 1" descr="velg_hero_top corner.jpg"/>
          <p:cNvPicPr>
            <a:picLocks noChangeAspect="1"/>
          </p:cNvPicPr>
          <p:nvPr userDrawn="1"/>
        </p:nvPicPr>
        <p:blipFill>
          <a:blip r:embed="rId3"/>
          <a:srcRect/>
          <a:stretch>
            <a:fillRect/>
          </a:stretch>
        </p:blipFill>
        <p:spPr bwMode="auto">
          <a:xfrm>
            <a:off x="0" y="-1"/>
            <a:ext cx="1194187" cy="2492897"/>
          </a:xfrm>
          <a:prstGeom prst="rect">
            <a:avLst/>
          </a:prstGeom>
          <a:noFill/>
          <a:ln w="9525">
            <a:noFill/>
            <a:miter lim="800000"/>
            <a:headEnd/>
            <a:tailEnd/>
          </a:ln>
        </p:spPr>
      </p:pic>
      <p:pic>
        <p:nvPicPr>
          <p:cNvPr id="9" name="Picture 3" descr="velg_text page_logo.jpg"/>
          <p:cNvPicPr>
            <a:picLocks noChangeAspect="1"/>
          </p:cNvPicPr>
          <p:nvPr userDrawn="1"/>
        </p:nvPicPr>
        <p:blipFill>
          <a:blip r:embed="rId4"/>
          <a:srcRect/>
          <a:stretch>
            <a:fillRect/>
          </a:stretch>
        </p:blipFill>
        <p:spPr bwMode="auto">
          <a:xfrm>
            <a:off x="7520808" y="1"/>
            <a:ext cx="1623192" cy="980728"/>
          </a:xfrm>
          <a:prstGeom prst="rect">
            <a:avLst/>
          </a:prstGeom>
          <a:noFill/>
          <a:ln w="9525">
            <a:noFill/>
            <a:miter lim="800000"/>
            <a:headEnd/>
            <a:tailEnd/>
          </a:ln>
        </p:spPr>
      </p:pic>
      <p:sp>
        <p:nvSpPr>
          <p:cNvPr id="10" name="Text Placeholder 2"/>
          <p:cNvSpPr>
            <a:spLocks noGrp="1"/>
          </p:cNvSpPr>
          <p:nvPr>
            <p:ph idx="1"/>
          </p:nvPr>
        </p:nvSpPr>
        <p:spPr>
          <a:xfrm>
            <a:off x="899592" y="1246448"/>
            <a:ext cx="7344816" cy="5001954"/>
          </a:xfrm>
          <a:prstGeom prst="rect">
            <a:avLst/>
          </a:prstGeom>
        </p:spPr>
        <p:txBody>
          <a:bodyPr vert="horz" lIns="91440" tIns="45720" rIns="91440" bIns="45720" rtlCol="0">
            <a:normAutofit/>
          </a:bodyPr>
          <a:lstStyle>
            <a:lvl1pPr algn="l">
              <a:lnSpc>
                <a:spcPct val="150000"/>
              </a:lnSpc>
              <a:spcBef>
                <a:spcPts val="0"/>
              </a:spcBef>
              <a:buNone/>
              <a:defRPr sz="2400">
                <a:latin typeface="Tahoma" pitchFamily="34" charset="0"/>
                <a:cs typeface="Tahoma" pitchFamily="34" charset="0"/>
              </a:defRPr>
            </a:lvl1pPr>
            <a:lvl2pPr algn="l">
              <a:lnSpc>
                <a:spcPct val="150000"/>
              </a:lnSpc>
              <a:spcBef>
                <a:spcPts val="0"/>
              </a:spcBef>
              <a:buClrTx/>
              <a:buFont typeface="Arial"/>
              <a:buChar char="•"/>
              <a:defRPr>
                <a:latin typeface="Tahoma" pitchFamily="34" charset="0"/>
                <a:cs typeface="Tahoma" pitchFamily="34" charset="0"/>
              </a:defRPr>
            </a:lvl2pPr>
            <a:lvl3pPr marL="1143000" marR="0" indent="-228600" algn="l" defTabSz="457200" rtl="0" eaLnBrk="0" fontAlgn="base" latinLnBrk="0" hangingPunct="0">
              <a:lnSpc>
                <a:spcPct val="150000"/>
              </a:lnSpc>
              <a:spcBef>
                <a:spcPts val="0"/>
              </a:spcBef>
              <a:spcAft>
                <a:spcPct val="0"/>
              </a:spcAft>
              <a:buClrTx/>
              <a:buSzTx/>
              <a:buFont typeface="Lucida Grande"/>
              <a:buNone/>
              <a:tabLst/>
              <a:defRPr sz="2400">
                <a:latin typeface="Tahoma" pitchFamily="34" charset="0"/>
                <a:cs typeface="Tahoma" pitchFamily="34" charset="0"/>
              </a:defRPr>
            </a:lvl3pPr>
            <a:lvl4pPr algn="l">
              <a:defRPr>
                <a:latin typeface="Myriad Pro Light"/>
              </a:defRPr>
            </a:lvl4pPr>
            <a:lvl5pPr algn="l">
              <a:defRPr>
                <a:latin typeface="Myriad Pro Light"/>
              </a:defRPr>
            </a:lvl5pPr>
          </a:lstStyle>
          <a:p>
            <a:pPr lvl="0"/>
            <a:r>
              <a:rPr lang="en-AU" dirty="0" smtClean="0"/>
              <a:t>Click to edit Master text styles</a:t>
            </a:r>
          </a:p>
          <a:p>
            <a:pPr lvl="2"/>
            <a:endParaRPr lang="en-AU" dirty="0" smtClean="0"/>
          </a:p>
          <a:p>
            <a:pPr lvl="2"/>
            <a:endParaRPr lang="en-AU" dirty="0" smtClean="0"/>
          </a:p>
          <a:p>
            <a:pPr lvl="2"/>
            <a:endParaRPr lang="en-AU" dirty="0" smtClean="0"/>
          </a:p>
          <a:p>
            <a:pPr lvl="2"/>
            <a:endParaRPr lang="en-AU" dirty="0" smtClean="0"/>
          </a:p>
          <a:p>
            <a:pPr lvl="2"/>
            <a:endParaRPr lang="en-AU" dirty="0" smtClean="0"/>
          </a:p>
        </p:txBody>
      </p:sp>
      <p:sp>
        <p:nvSpPr>
          <p:cNvPr id="11" name="Title Placeholder 1"/>
          <p:cNvSpPr>
            <a:spLocks noGrp="1"/>
          </p:cNvSpPr>
          <p:nvPr>
            <p:ph type="title"/>
          </p:nvPr>
        </p:nvSpPr>
        <p:spPr>
          <a:xfrm>
            <a:off x="899592" y="116632"/>
            <a:ext cx="6621216"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12" name="TextBox 11"/>
          <p:cNvSpPr txBox="1"/>
          <p:nvPr userDrawn="1"/>
        </p:nvSpPr>
        <p:spPr>
          <a:xfrm>
            <a:off x="7956376" y="6597352"/>
            <a:ext cx="1224136"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Velg Training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987681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33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309" b="9078"/>
          <a:stretch/>
        </p:blipFill>
        <p:spPr>
          <a:xfrm>
            <a:off x="7127776" y="3064391"/>
            <a:ext cx="2016224" cy="3793609"/>
          </a:xfrm>
          <a:prstGeom prst="rect">
            <a:avLst/>
          </a:prstGeom>
        </p:spPr>
      </p:pic>
      <p:pic>
        <p:nvPicPr>
          <p:cNvPr id="8" name="Picture 1" descr="velg_hero_top corner.jpg"/>
          <p:cNvPicPr>
            <a:picLocks noChangeAspect="1"/>
          </p:cNvPicPr>
          <p:nvPr userDrawn="1"/>
        </p:nvPicPr>
        <p:blipFill>
          <a:blip r:embed="rId3"/>
          <a:srcRect/>
          <a:stretch>
            <a:fillRect/>
          </a:stretch>
        </p:blipFill>
        <p:spPr bwMode="auto">
          <a:xfrm>
            <a:off x="0" y="-1"/>
            <a:ext cx="1194187" cy="2492897"/>
          </a:xfrm>
          <a:prstGeom prst="rect">
            <a:avLst/>
          </a:prstGeom>
          <a:noFill/>
          <a:ln w="9525">
            <a:noFill/>
            <a:miter lim="800000"/>
            <a:headEnd/>
            <a:tailEnd/>
          </a:ln>
        </p:spPr>
      </p:pic>
      <p:pic>
        <p:nvPicPr>
          <p:cNvPr id="9" name="Picture 3" descr="velg_text page_logo.jpg"/>
          <p:cNvPicPr>
            <a:picLocks noChangeAspect="1"/>
          </p:cNvPicPr>
          <p:nvPr userDrawn="1"/>
        </p:nvPicPr>
        <p:blipFill>
          <a:blip r:embed="rId4"/>
          <a:srcRect/>
          <a:stretch>
            <a:fillRect/>
          </a:stretch>
        </p:blipFill>
        <p:spPr bwMode="auto">
          <a:xfrm>
            <a:off x="7520808" y="1"/>
            <a:ext cx="1623192" cy="980728"/>
          </a:xfrm>
          <a:prstGeom prst="rect">
            <a:avLst/>
          </a:prstGeom>
          <a:noFill/>
          <a:ln w="9525">
            <a:noFill/>
            <a:miter lim="800000"/>
            <a:headEnd/>
            <a:tailEnd/>
          </a:ln>
        </p:spPr>
      </p:pic>
      <p:sp>
        <p:nvSpPr>
          <p:cNvPr id="10" name="Text Placeholder 2"/>
          <p:cNvSpPr>
            <a:spLocks noGrp="1"/>
          </p:cNvSpPr>
          <p:nvPr>
            <p:ph idx="1"/>
          </p:nvPr>
        </p:nvSpPr>
        <p:spPr>
          <a:xfrm>
            <a:off x="899592" y="1246448"/>
            <a:ext cx="7344816" cy="5001954"/>
          </a:xfrm>
          <a:prstGeom prst="rect">
            <a:avLst/>
          </a:prstGeom>
        </p:spPr>
        <p:txBody>
          <a:bodyPr vert="horz" lIns="91440" tIns="45720" rIns="91440" bIns="45720" rtlCol="0">
            <a:normAutofit/>
          </a:bodyPr>
          <a:lstStyle>
            <a:lvl1pPr algn="l">
              <a:lnSpc>
                <a:spcPct val="150000"/>
              </a:lnSpc>
              <a:spcBef>
                <a:spcPts val="0"/>
              </a:spcBef>
              <a:buNone/>
              <a:defRPr sz="2400">
                <a:latin typeface="Tahoma" pitchFamily="34" charset="0"/>
                <a:cs typeface="Tahoma" pitchFamily="34" charset="0"/>
              </a:defRPr>
            </a:lvl1pPr>
            <a:lvl2pPr algn="l">
              <a:lnSpc>
                <a:spcPct val="150000"/>
              </a:lnSpc>
              <a:spcBef>
                <a:spcPts val="0"/>
              </a:spcBef>
              <a:buClrTx/>
              <a:buFont typeface="Arial"/>
              <a:buChar char="•"/>
              <a:defRPr>
                <a:latin typeface="Tahoma" pitchFamily="34" charset="0"/>
                <a:cs typeface="Tahoma" pitchFamily="34" charset="0"/>
              </a:defRPr>
            </a:lvl2pPr>
            <a:lvl3pPr marL="1143000" marR="0" indent="-228600" algn="l" defTabSz="457200" rtl="0" eaLnBrk="0" fontAlgn="base" latinLnBrk="0" hangingPunct="0">
              <a:lnSpc>
                <a:spcPct val="150000"/>
              </a:lnSpc>
              <a:spcBef>
                <a:spcPts val="0"/>
              </a:spcBef>
              <a:spcAft>
                <a:spcPct val="0"/>
              </a:spcAft>
              <a:buClrTx/>
              <a:buSzTx/>
              <a:buFont typeface="Lucida Grande"/>
              <a:buNone/>
              <a:tabLst/>
              <a:defRPr sz="2400">
                <a:latin typeface="Tahoma" pitchFamily="34" charset="0"/>
                <a:cs typeface="Tahoma" pitchFamily="34" charset="0"/>
              </a:defRPr>
            </a:lvl3pPr>
            <a:lvl4pPr algn="l">
              <a:defRPr>
                <a:latin typeface="Myriad Pro Light"/>
              </a:defRPr>
            </a:lvl4pPr>
            <a:lvl5pPr algn="l">
              <a:defRPr>
                <a:latin typeface="Myriad Pro Light"/>
              </a:defRPr>
            </a:lvl5pPr>
          </a:lstStyle>
          <a:p>
            <a:pPr lvl="0"/>
            <a:r>
              <a:rPr lang="en-AU" dirty="0" smtClean="0"/>
              <a:t>Click to edit Master text styles</a:t>
            </a:r>
          </a:p>
          <a:p>
            <a:pPr lvl="2"/>
            <a:endParaRPr lang="en-AU" dirty="0" smtClean="0"/>
          </a:p>
          <a:p>
            <a:pPr lvl="2"/>
            <a:endParaRPr lang="en-AU" dirty="0" smtClean="0"/>
          </a:p>
          <a:p>
            <a:pPr lvl="2"/>
            <a:endParaRPr lang="en-AU" dirty="0" smtClean="0"/>
          </a:p>
          <a:p>
            <a:pPr lvl="2"/>
            <a:endParaRPr lang="en-AU" dirty="0" smtClean="0"/>
          </a:p>
          <a:p>
            <a:pPr lvl="2"/>
            <a:endParaRPr lang="en-AU" dirty="0" smtClean="0"/>
          </a:p>
        </p:txBody>
      </p:sp>
      <p:sp>
        <p:nvSpPr>
          <p:cNvPr id="11" name="Title Placeholder 1"/>
          <p:cNvSpPr>
            <a:spLocks noGrp="1"/>
          </p:cNvSpPr>
          <p:nvPr>
            <p:ph type="title"/>
          </p:nvPr>
        </p:nvSpPr>
        <p:spPr>
          <a:xfrm>
            <a:off x="899592" y="116632"/>
            <a:ext cx="6621216"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12" name="TextBox 11"/>
          <p:cNvSpPr txBox="1"/>
          <p:nvPr userDrawn="1"/>
        </p:nvSpPr>
        <p:spPr>
          <a:xfrm>
            <a:off x="7956376" y="6597352"/>
            <a:ext cx="1224136"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Velg Training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78196940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4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309" b="9078"/>
          <a:stretch/>
        </p:blipFill>
        <p:spPr>
          <a:xfrm>
            <a:off x="7127776" y="3064391"/>
            <a:ext cx="2016224" cy="3793609"/>
          </a:xfrm>
          <a:prstGeom prst="rect">
            <a:avLst/>
          </a:prstGeom>
        </p:spPr>
      </p:pic>
      <p:pic>
        <p:nvPicPr>
          <p:cNvPr id="8" name="Picture 1" descr="velg_hero_top corner.jpg"/>
          <p:cNvPicPr>
            <a:picLocks noChangeAspect="1"/>
          </p:cNvPicPr>
          <p:nvPr userDrawn="1"/>
        </p:nvPicPr>
        <p:blipFill>
          <a:blip r:embed="rId3"/>
          <a:srcRect/>
          <a:stretch>
            <a:fillRect/>
          </a:stretch>
        </p:blipFill>
        <p:spPr bwMode="auto">
          <a:xfrm>
            <a:off x="0" y="-1"/>
            <a:ext cx="1194187" cy="2492897"/>
          </a:xfrm>
          <a:prstGeom prst="rect">
            <a:avLst/>
          </a:prstGeom>
          <a:noFill/>
          <a:ln w="9525">
            <a:noFill/>
            <a:miter lim="800000"/>
            <a:headEnd/>
            <a:tailEnd/>
          </a:ln>
        </p:spPr>
      </p:pic>
      <p:pic>
        <p:nvPicPr>
          <p:cNvPr id="9" name="Picture 3" descr="velg_text page_logo.jpg"/>
          <p:cNvPicPr>
            <a:picLocks noChangeAspect="1"/>
          </p:cNvPicPr>
          <p:nvPr userDrawn="1"/>
        </p:nvPicPr>
        <p:blipFill>
          <a:blip r:embed="rId4"/>
          <a:srcRect/>
          <a:stretch>
            <a:fillRect/>
          </a:stretch>
        </p:blipFill>
        <p:spPr bwMode="auto">
          <a:xfrm>
            <a:off x="7520808" y="1"/>
            <a:ext cx="1623192" cy="980728"/>
          </a:xfrm>
          <a:prstGeom prst="rect">
            <a:avLst/>
          </a:prstGeom>
          <a:noFill/>
          <a:ln w="9525">
            <a:noFill/>
            <a:miter lim="800000"/>
            <a:headEnd/>
            <a:tailEnd/>
          </a:ln>
        </p:spPr>
      </p:pic>
      <p:sp>
        <p:nvSpPr>
          <p:cNvPr id="10" name="Text Placeholder 2"/>
          <p:cNvSpPr>
            <a:spLocks noGrp="1"/>
          </p:cNvSpPr>
          <p:nvPr>
            <p:ph idx="1"/>
          </p:nvPr>
        </p:nvSpPr>
        <p:spPr>
          <a:xfrm>
            <a:off x="899592" y="1246448"/>
            <a:ext cx="7344816" cy="5001954"/>
          </a:xfrm>
          <a:prstGeom prst="rect">
            <a:avLst/>
          </a:prstGeom>
        </p:spPr>
        <p:txBody>
          <a:bodyPr vert="horz" lIns="91440" tIns="45720" rIns="91440" bIns="45720" rtlCol="0">
            <a:normAutofit/>
          </a:bodyPr>
          <a:lstStyle>
            <a:lvl1pPr algn="l">
              <a:lnSpc>
                <a:spcPct val="150000"/>
              </a:lnSpc>
              <a:spcBef>
                <a:spcPts val="0"/>
              </a:spcBef>
              <a:buNone/>
              <a:defRPr sz="2400">
                <a:latin typeface="Tahoma" pitchFamily="34" charset="0"/>
                <a:cs typeface="Tahoma" pitchFamily="34" charset="0"/>
              </a:defRPr>
            </a:lvl1pPr>
            <a:lvl2pPr algn="l">
              <a:lnSpc>
                <a:spcPct val="150000"/>
              </a:lnSpc>
              <a:spcBef>
                <a:spcPts val="0"/>
              </a:spcBef>
              <a:buClrTx/>
              <a:buFont typeface="Arial"/>
              <a:buChar char="•"/>
              <a:defRPr>
                <a:latin typeface="Tahoma" pitchFamily="34" charset="0"/>
                <a:cs typeface="Tahoma" pitchFamily="34" charset="0"/>
              </a:defRPr>
            </a:lvl2pPr>
            <a:lvl3pPr marL="1143000" marR="0" indent="-228600" algn="l" defTabSz="457200" rtl="0" eaLnBrk="0" fontAlgn="base" latinLnBrk="0" hangingPunct="0">
              <a:lnSpc>
                <a:spcPct val="150000"/>
              </a:lnSpc>
              <a:spcBef>
                <a:spcPts val="0"/>
              </a:spcBef>
              <a:spcAft>
                <a:spcPct val="0"/>
              </a:spcAft>
              <a:buClrTx/>
              <a:buSzTx/>
              <a:buFont typeface="Lucida Grande"/>
              <a:buNone/>
              <a:tabLst/>
              <a:defRPr sz="2400">
                <a:latin typeface="Tahoma" pitchFamily="34" charset="0"/>
                <a:cs typeface="Tahoma" pitchFamily="34" charset="0"/>
              </a:defRPr>
            </a:lvl3pPr>
            <a:lvl4pPr algn="l">
              <a:defRPr>
                <a:latin typeface="Myriad Pro Light"/>
              </a:defRPr>
            </a:lvl4pPr>
            <a:lvl5pPr algn="l">
              <a:defRPr>
                <a:latin typeface="Myriad Pro Light"/>
              </a:defRPr>
            </a:lvl5pPr>
          </a:lstStyle>
          <a:p>
            <a:pPr lvl="0"/>
            <a:r>
              <a:rPr lang="en-AU" dirty="0" smtClean="0"/>
              <a:t>Click to edit Master text styles</a:t>
            </a:r>
          </a:p>
          <a:p>
            <a:pPr lvl="2"/>
            <a:endParaRPr lang="en-AU" dirty="0" smtClean="0"/>
          </a:p>
          <a:p>
            <a:pPr lvl="2"/>
            <a:endParaRPr lang="en-AU" dirty="0" smtClean="0"/>
          </a:p>
          <a:p>
            <a:pPr lvl="2"/>
            <a:endParaRPr lang="en-AU" dirty="0" smtClean="0"/>
          </a:p>
          <a:p>
            <a:pPr lvl="2"/>
            <a:endParaRPr lang="en-AU" dirty="0" smtClean="0"/>
          </a:p>
          <a:p>
            <a:pPr lvl="2"/>
            <a:endParaRPr lang="en-AU" dirty="0" smtClean="0"/>
          </a:p>
        </p:txBody>
      </p:sp>
      <p:sp>
        <p:nvSpPr>
          <p:cNvPr id="11" name="Title Placeholder 1"/>
          <p:cNvSpPr>
            <a:spLocks noGrp="1"/>
          </p:cNvSpPr>
          <p:nvPr>
            <p:ph type="title"/>
          </p:nvPr>
        </p:nvSpPr>
        <p:spPr>
          <a:xfrm>
            <a:off x="899592" y="116632"/>
            <a:ext cx="6621216"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12" name="TextBox 11"/>
          <p:cNvSpPr txBox="1"/>
          <p:nvPr userDrawn="1"/>
        </p:nvSpPr>
        <p:spPr>
          <a:xfrm>
            <a:off x="7956376" y="6597352"/>
            <a:ext cx="1224136"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Velg Training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306007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35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309" b="9078"/>
          <a:stretch/>
        </p:blipFill>
        <p:spPr>
          <a:xfrm>
            <a:off x="7127776" y="3064391"/>
            <a:ext cx="2016224" cy="3793609"/>
          </a:xfrm>
          <a:prstGeom prst="rect">
            <a:avLst/>
          </a:prstGeom>
        </p:spPr>
      </p:pic>
      <p:pic>
        <p:nvPicPr>
          <p:cNvPr id="8" name="Picture 1" descr="velg_hero_top corner.jpg"/>
          <p:cNvPicPr>
            <a:picLocks noChangeAspect="1"/>
          </p:cNvPicPr>
          <p:nvPr userDrawn="1"/>
        </p:nvPicPr>
        <p:blipFill>
          <a:blip r:embed="rId3"/>
          <a:srcRect/>
          <a:stretch>
            <a:fillRect/>
          </a:stretch>
        </p:blipFill>
        <p:spPr bwMode="auto">
          <a:xfrm>
            <a:off x="0" y="-1"/>
            <a:ext cx="1194187" cy="2492897"/>
          </a:xfrm>
          <a:prstGeom prst="rect">
            <a:avLst/>
          </a:prstGeom>
          <a:noFill/>
          <a:ln w="9525">
            <a:noFill/>
            <a:miter lim="800000"/>
            <a:headEnd/>
            <a:tailEnd/>
          </a:ln>
        </p:spPr>
      </p:pic>
      <p:pic>
        <p:nvPicPr>
          <p:cNvPr id="9" name="Picture 3" descr="velg_text page_logo.jpg"/>
          <p:cNvPicPr>
            <a:picLocks noChangeAspect="1"/>
          </p:cNvPicPr>
          <p:nvPr userDrawn="1"/>
        </p:nvPicPr>
        <p:blipFill>
          <a:blip r:embed="rId4"/>
          <a:srcRect/>
          <a:stretch>
            <a:fillRect/>
          </a:stretch>
        </p:blipFill>
        <p:spPr bwMode="auto">
          <a:xfrm>
            <a:off x="7520808" y="1"/>
            <a:ext cx="1623192" cy="980728"/>
          </a:xfrm>
          <a:prstGeom prst="rect">
            <a:avLst/>
          </a:prstGeom>
          <a:noFill/>
          <a:ln w="9525">
            <a:noFill/>
            <a:miter lim="800000"/>
            <a:headEnd/>
            <a:tailEnd/>
          </a:ln>
        </p:spPr>
      </p:pic>
      <p:sp>
        <p:nvSpPr>
          <p:cNvPr id="10" name="Text Placeholder 2"/>
          <p:cNvSpPr>
            <a:spLocks noGrp="1"/>
          </p:cNvSpPr>
          <p:nvPr>
            <p:ph idx="1"/>
          </p:nvPr>
        </p:nvSpPr>
        <p:spPr>
          <a:xfrm>
            <a:off x="899592" y="1246448"/>
            <a:ext cx="7344816" cy="5001954"/>
          </a:xfrm>
          <a:prstGeom prst="rect">
            <a:avLst/>
          </a:prstGeom>
        </p:spPr>
        <p:txBody>
          <a:bodyPr vert="horz" lIns="91440" tIns="45720" rIns="91440" bIns="45720" rtlCol="0">
            <a:normAutofit/>
          </a:bodyPr>
          <a:lstStyle>
            <a:lvl1pPr algn="l">
              <a:lnSpc>
                <a:spcPct val="150000"/>
              </a:lnSpc>
              <a:spcBef>
                <a:spcPts val="0"/>
              </a:spcBef>
              <a:buNone/>
              <a:defRPr sz="2400">
                <a:latin typeface="Tahoma" pitchFamily="34" charset="0"/>
                <a:cs typeface="Tahoma" pitchFamily="34" charset="0"/>
              </a:defRPr>
            </a:lvl1pPr>
            <a:lvl2pPr algn="l">
              <a:lnSpc>
                <a:spcPct val="150000"/>
              </a:lnSpc>
              <a:spcBef>
                <a:spcPts val="0"/>
              </a:spcBef>
              <a:buClrTx/>
              <a:buFont typeface="Arial"/>
              <a:buChar char="•"/>
              <a:defRPr>
                <a:latin typeface="Tahoma" pitchFamily="34" charset="0"/>
                <a:cs typeface="Tahoma" pitchFamily="34" charset="0"/>
              </a:defRPr>
            </a:lvl2pPr>
            <a:lvl3pPr marL="1143000" marR="0" indent="-228600" algn="l" defTabSz="457200" rtl="0" eaLnBrk="0" fontAlgn="base" latinLnBrk="0" hangingPunct="0">
              <a:lnSpc>
                <a:spcPct val="150000"/>
              </a:lnSpc>
              <a:spcBef>
                <a:spcPts val="0"/>
              </a:spcBef>
              <a:spcAft>
                <a:spcPct val="0"/>
              </a:spcAft>
              <a:buClrTx/>
              <a:buSzTx/>
              <a:buFont typeface="Lucida Grande"/>
              <a:buNone/>
              <a:tabLst/>
              <a:defRPr sz="2400">
                <a:latin typeface="Tahoma" pitchFamily="34" charset="0"/>
                <a:cs typeface="Tahoma" pitchFamily="34" charset="0"/>
              </a:defRPr>
            </a:lvl3pPr>
            <a:lvl4pPr algn="l">
              <a:defRPr>
                <a:latin typeface="Myriad Pro Light"/>
              </a:defRPr>
            </a:lvl4pPr>
            <a:lvl5pPr algn="l">
              <a:defRPr>
                <a:latin typeface="Myriad Pro Light"/>
              </a:defRPr>
            </a:lvl5pPr>
          </a:lstStyle>
          <a:p>
            <a:pPr lvl="0"/>
            <a:r>
              <a:rPr lang="en-AU" dirty="0" smtClean="0"/>
              <a:t>Click to edit Master text styles</a:t>
            </a:r>
          </a:p>
          <a:p>
            <a:pPr lvl="2"/>
            <a:endParaRPr lang="en-AU" dirty="0" smtClean="0"/>
          </a:p>
          <a:p>
            <a:pPr lvl="2"/>
            <a:endParaRPr lang="en-AU" dirty="0" smtClean="0"/>
          </a:p>
          <a:p>
            <a:pPr lvl="2"/>
            <a:endParaRPr lang="en-AU" dirty="0" smtClean="0"/>
          </a:p>
          <a:p>
            <a:pPr lvl="2"/>
            <a:endParaRPr lang="en-AU" dirty="0" smtClean="0"/>
          </a:p>
          <a:p>
            <a:pPr lvl="2"/>
            <a:endParaRPr lang="en-AU" dirty="0" smtClean="0"/>
          </a:p>
        </p:txBody>
      </p:sp>
      <p:sp>
        <p:nvSpPr>
          <p:cNvPr id="11" name="Title Placeholder 1"/>
          <p:cNvSpPr>
            <a:spLocks noGrp="1"/>
          </p:cNvSpPr>
          <p:nvPr>
            <p:ph type="title"/>
          </p:nvPr>
        </p:nvSpPr>
        <p:spPr>
          <a:xfrm>
            <a:off x="899592" y="116632"/>
            <a:ext cx="6621216"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12" name="TextBox 11"/>
          <p:cNvSpPr txBox="1"/>
          <p:nvPr userDrawn="1"/>
        </p:nvSpPr>
        <p:spPr>
          <a:xfrm>
            <a:off x="7956376" y="6597352"/>
            <a:ext cx="1224136"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Velg Training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9019536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36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309" b="9078"/>
          <a:stretch/>
        </p:blipFill>
        <p:spPr>
          <a:xfrm>
            <a:off x="7127776" y="3064391"/>
            <a:ext cx="2016224" cy="3793609"/>
          </a:xfrm>
          <a:prstGeom prst="rect">
            <a:avLst/>
          </a:prstGeom>
        </p:spPr>
      </p:pic>
      <p:pic>
        <p:nvPicPr>
          <p:cNvPr id="8" name="Picture 1" descr="velg_hero_top corner.jpg"/>
          <p:cNvPicPr>
            <a:picLocks noChangeAspect="1"/>
          </p:cNvPicPr>
          <p:nvPr userDrawn="1"/>
        </p:nvPicPr>
        <p:blipFill>
          <a:blip r:embed="rId3"/>
          <a:srcRect/>
          <a:stretch>
            <a:fillRect/>
          </a:stretch>
        </p:blipFill>
        <p:spPr bwMode="auto">
          <a:xfrm>
            <a:off x="0" y="-1"/>
            <a:ext cx="1194187" cy="2492897"/>
          </a:xfrm>
          <a:prstGeom prst="rect">
            <a:avLst/>
          </a:prstGeom>
          <a:noFill/>
          <a:ln w="9525">
            <a:noFill/>
            <a:miter lim="800000"/>
            <a:headEnd/>
            <a:tailEnd/>
          </a:ln>
        </p:spPr>
      </p:pic>
      <p:pic>
        <p:nvPicPr>
          <p:cNvPr id="9" name="Picture 3" descr="velg_text page_logo.jpg"/>
          <p:cNvPicPr>
            <a:picLocks noChangeAspect="1"/>
          </p:cNvPicPr>
          <p:nvPr userDrawn="1"/>
        </p:nvPicPr>
        <p:blipFill>
          <a:blip r:embed="rId4"/>
          <a:srcRect/>
          <a:stretch>
            <a:fillRect/>
          </a:stretch>
        </p:blipFill>
        <p:spPr bwMode="auto">
          <a:xfrm>
            <a:off x="7520808" y="1"/>
            <a:ext cx="1623192" cy="980728"/>
          </a:xfrm>
          <a:prstGeom prst="rect">
            <a:avLst/>
          </a:prstGeom>
          <a:noFill/>
          <a:ln w="9525">
            <a:noFill/>
            <a:miter lim="800000"/>
            <a:headEnd/>
            <a:tailEnd/>
          </a:ln>
        </p:spPr>
      </p:pic>
      <p:sp>
        <p:nvSpPr>
          <p:cNvPr id="10" name="Text Placeholder 2"/>
          <p:cNvSpPr>
            <a:spLocks noGrp="1"/>
          </p:cNvSpPr>
          <p:nvPr>
            <p:ph idx="1"/>
          </p:nvPr>
        </p:nvSpPr>
        <p:spPr>
          <a:xfrm>
            <a:off x="899592" y="1246448"/>
            <a:ext cx="7344816" cy="5001954"/>
          </a:xfrm>
          <a:prstGeom prst="rect">
            <a:avLst/>
          </a:prstGeom>
        </p:spPr>
        <p:txBody>
          <a:bodyPr vert="horz" lIns="91440" tIns="45720" rIns="91440" bIns="45720" rtlCol="0">
            <a:normAutofit/>
          </a:bodyPr>
          <a:lstStyle>
            <a:lvl1pPr algn="l">
              <a:lnSpc>
                <a:spcPct val="150000"/>
              </a:lnSpc>
              <a:spcBef>
                <a:spcPts val="0"/>
              </a:spcBef>
              <a:buNone/>
              <a:defRPr sz="2400">
                <a:latin typeface="Tahoma" pitchFamily="34" charset="0"/>
                <a:cs typeface="Tahoma" pitchFamily="34" charset="0"/>
              </a:defRPr>
            </a:lvl1pPr>
            <a:lvl2pPr algn="l">
              <a:lnSpc>
                <a:spcPct val="150000"/>
              </a:lnSpc>
              <a:spcBef>
                <a:spcPts val="0"/>
              </a:spcBef>
              <a:buClrTx/>
              <a:buFont typeface="Arial"/>
              <a:buChar char="•"/>
              <a:defRPr>
                <a:latin typeface="Tahoma" pitchFamily="34" charset="0"/>
                <a:cs typeface="Tahoma" pitchFamily="34" charset="0"/>
              </a:defRPr>
            </a:lvl2pPr>
            <a:lvl3pPr marL="1143000" marR="0" indent="-228600" algn="l" defTabSz="457200" rtl="0" eaLnBrk="0" fontAlgn="base" latinLnBrk="0" hangingPunct="0">
              <a:lnSpc>
                <a:spcPct val="150000"/>
              </a:lnSpc>
              <a:spcBef>
                <a:spcPts val="0"/>
              </a:spcBef>
              <a:spcAft>
                <a:spcPct val="0"/>
              </a:spcAft>
              <a:buClrTx/>
              <a:buSzTx/>
              <a:buFont typeface="Lucida Grande"/>
              <a:buNone/>
              <a:tabLst/>
              <a:defRPr sz="2400">
                <a:latin typeface="Tahoma" pitchFamily="34" charset="0"/>
                <a:cs typeface="Tahoma" pitchFamily="34" charset="0"/>
              </a:defRPr>
            </a:lvl3pPr>
            <a:lvl4pPr algn="l">
              <a:defRPr>
                <a:latin typeface="Myriad Pro Light"/>
              </a:defRPr>
            </a:lvl4pPr>
            <a:lvl5pPr algn="l">
              <a:defRPr>
                <a:latin typeface="Myriad Pro Light"/>
              </a:defRPr>
            </a:lvl5pPr>
          </a:lstStyle>
          <a:p>
            <a:pPr lvl="0"/>
            <a:r>
              <a:rPr lang="en-AU" dirty="0" smtClean="0"/>
              <a:t>Click to edit Master text styles</a:t>
            </a:r>
          </a:p>
          <a:p>
            <a:pPr lvl="2"/>
            <a:endParaRPr lang="en-AU" dirty="0" smtClean="0"/>
          </a:p>
          <a:p>
            <a:pPr lvl="2"/>
            <a:endParaRPr lang="en-AU" dirty="0" smtClean="0"/>
          </a:p>
          <a:p>
            <a:pPr lvl="2"/>
            <a:endParaRPr lang="en-AU" dirty="0" smtClean="0"/>
          </a:p>
          <a:p>
            <a:pPr lvl="2"/>
            <a:endParaRPr lang="en-AU" dirty="0" smtClean="0"/>
          </a:p>
          <a:p>
            <a:pPr lvl="2"/>
            <a:endParaRPr lang="en-AU" dirty="0" smtClean="0"/>
          </a:p>
        </p:txBody>
      </p:sp>
      <p:sp>
        <p:nvSpPr>
          <p:cNvPr id="11" name="Title Placeholder 1"/>
          <p:cNvSpPr>
            <a:spLocks noGrp="1"/>
          </p:cNvSpPr>
          <p:nvPr>
            <p:ph type="title"/>
          </p:nvPr>
        </p:nvSpPr>
        <p:spPr>
          <a:xfrm>
            <a:off x="899592" y="116632"/>
            <a:ext cx="6621216"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12" name="TextBox 11"/>
          <p:cNvSpPr txBox="1"/>
          <p:nvPr userDrawn="1"/>
        </p:nvSpPr>
        <p:spPr>
          <a:xfrm>
            <a:off x="7956376" y="6597352"/>
            <a:ext cx="1224136"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Velg Training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5441143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37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309" b="9078"/>
          <a:stretch/>
        </p:blipFill>
        <p:spPr>
          <a:xfrm>
            <a:off x="7127776" y="3064391"/>
            <a:ext cx="2016224" cy="3793609"/>
          </a:xfrm>
          <a:prstGeom prst="rect">
            <a:avLst/>
          </a:prstGeom>
        </p:spPr>
      </p:pic>
      <p:pic>
        <p:nvPicPr>
          <p:cNvPr id="8" name="Picture 1" descr="velg_hero_top corner.jpg"/>
          <p:cNvPicPr>
            <a:picLocks noChangeAspect="1"/>
          </p:cNvPicPr>
          <p:nvPr userDrawn="1"/>
        </p:nvPicPr>
        <p:blipFill>
          <a:blip r:embed="rId3"/>
          <a:srcRect/>
          <a:stretch>
            <a:fillRect/>
          </a:stretch>
        </p:blipFill>
        <p:spPr bwMode="auto">
          <a:xfrm>
            <a:off x="0" y="-1"/>
            <a:ext cx="1194187" cy="2492897"/>
          </a:xfrm>
          <a:prstGeom prst="rect">
            <a:avLst/>
          </a:prstGeom>
          <a:noFill/>
          <a:ln w="9525">
            <a:noFill/>
            <a:miter lim="800000"/>
            <a:headEnd/>
            <a:tailEnd/>
          </a:ln>
        </p:spPr>
      </p:pic>
      <p:pic>
        <p:nvPicPr>
          <p:cNvPr id="9" name="Picture 3" descr="velg_text page_logo.jpg"/>
          <p:cNvPicPr>
            <a:picLocks noChangeAspect="1"/>
          </p:cNvPicPr>
          <p:nvPr userDrawn="1"/>
        </p:nvPicPr>
        <p:blipFill>
          <a:blip r:embed="rId4"/>
          <a:srcRect/>
          <a:stretch>
            <a:fillRect/>
          </a:stretch>
        </p:blipFill>
        <p:spPr bwMode="auto">
          <a:xfrm>
            <a:off x="7520808" y="1"/>
            <a:ext cx="1623192" cy="980728"/>
          </a:xfrm>
          <a:prstGeom prst="rect">
            <a:avLst/>
          </a:prstGeom>
          <a:noFill/>
          <a:ln w="9525">
            <a:noFill/>
            <a:miter lim="800000"/>
            <a:headEnd/>
            <a:tailEnd/>
          </a:ln>
        </p:spPr>
      </p:pic>
      <p:sp>
        <p:nvSpPr>
          <p:cNvPr id="10" name="Text Placeholder 2"/>
          <p:cNvSpPr>
            <a:spLocks noGrp="1"/>
          </p:cNvSpPr>
          <p:nvPr>
            <p:ph idx="1"/>
          </p:nvPr>
        </p:nvSpPr>
        <p:spPr>
          <a:xfrm>
            <a:off x="899592" y="1246448"/>
            <a:ext cx="7344816" cy="5001954"/>
          </a:xfrm>
          <a:prstGeom prst="rect">
            <a:avLst/>
          </a:prstGeom>
        </p:spPr>
        <p:txBody>
          <a:bodyPr vert="horz" lIns="91440" tIns="45720" rIns="91440" bIns="45720" rtlCol="0">
            <a:normAutofit/>
          </a:bodyPr>
          <a:lstStyle>
            <a:lvl1pPr algn="l">
              <a:lnSpc>
                <a:spcPct val="150000"/>
              </a:lnSpc>
              <a:spcBef>
                <a:spcPts val="0"/>
              </a:spcBef>
              <a:buNone/>
              <a:defRPr sz="2400">
                <a:latin typeface="Tahoma" pitchFamily="34" charset="0"/>
                <a:cs typeface="Tahoma" pitchFamily="34" charset="0"/>
              </a:defRPr>
            </a:lvl1pPr>
            <a:lvl2pPr algn="l">
              <a:lnSpc>
                <a:spcPct val="150000"/>
              </a:lnSpc>
              <a:spcBef>
                <a:spcPts val="0"/>
              </a:spcBef>
              <a:buClrTx/>
              <a:buFont typeface="Arial"/>
              <a:buChar char="•"/>
              <a:defRPr>
                <a:latin typeface="Tahoma" pitchFamily="34" charset="0"/>
                <a:cs typeface="Tahoma" pitchFamily="34" charset="0"/>
              </a:defRPr>
            </a:lvl2pPr>
            <a:lvl3pPr marL="1143000" marR="0" indent="-228600" algn="l" defTabSz="457200" rtl="0" eaLnBrk="0" fontAlgn="base" latinLnBrk="0" hangingPunct="0">
              <a:lnSpc>
                <a:spcPct val="150000"/>
              </a:lnSpc>
              <a:spcBef>
                <a:spcPts val="0"/>
              </a:spcBef>
              <a:spcAft>
                <a:spcPct val="0"/>
              </a:spcAft>
              <a:buClrTx/>
              <a:buSzTx/>
              <a:buFont typeface="Lucida Grande"/>
              <a:buNone/>
              <a:tabLst/>
              <a:defRPr sz="2400">
                <a:latin typeface="Tahoma" pitchFamily="34" charset="0"/>
                <a:cs typeface="Tahoma" pitchFamily="34" charset="0"/>
              </a:defRPr>
            </a:lvl3pPr>
            <a:lvl4pPr algn="l">
              <a:defRPr>
                <a:latin typeface="Myriad Pro Light"/>
              </a:defRPr>
            </a:lvl4pPr>
            <a:lvl5pPr algn="l">
              <a:defRPr>
                <a:latin typeface="Myriad Pro Light"/>
              </a:defRPr>
            </a:lvl5pPr>
          </a:lstStyle>
          <a:p>
            <a:pPr lvl="0"/>
            <a:r>
              <a:rPr lang="en-AU" dirty="0" smtClean="0"/>
              <a:t>Click to edit Master text styles</a:t>
            </a:r>
          </a:p>
          <a:p>
            <a:pPr lvl="2"/>
            <a:endParaRPr lang="en-AU" dirty="0" smtClean="0"/>
          </a:p>
          <a:p>
            <a:pPr lvl="2"/>
            <a:endParaRPr lang="en-AU" dirty="0" smtClean="0"/>
          </a:p>
          <a:p>
            <a:pPr lvl="2"/>
            <a:endParaRPr lang="en-AU" dirty="0" smtClean="0"/>
          </a:p>
          <a:p>
            <a:pPr lvl="2"/>
            <a:endParaRPr lang="en-AU" dirty="0" smtClean="0"/>
          </a:p>
          <a:p>
            <a:pPr lvl="2"/>
            <a:endParaRPr lang="en-AU" dirty="0" smtClean="0"/>
          </a:p>
        </p:txBody>
      </p:sp>
      <p:sp>
        <p:nvSpPr>
          <p:cNvPr id="11" name="Title Placeholder 1"/>
          <p:cNvSpPr>
            <a:spLocks noGrp="1"/>
          </p:cNvSpPr>
          <p:nvPr>
            <p:ph type="title"/>
          </p:nvPr>
        </p:nvSpPr>
        <p:spPr>
          <a:xfrm>
            <a:off x="899592" y="116632"/>
            <a:ext cx="6621216"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12" name="TextBox 11"/>
          <p:cNvSpPr txBox="1"/>
          <p:nvPr userDrawn="1"/>
        </p:nvSpPr>
        <p:spPr>
          <a:xfrm>
            <a:off x="7956376" y="6597352"/>
            <a:ext cx="1224136"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Velg Training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7331500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38_Title and Conten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450" y="0"/>
            <a:ext cx="9161449" cy="6858000"/>
          </a:xfrm>
          <a:prstGeom prst="rect">
            <a:avLst/>
          </a:prstGeom>
        </p:spPr>
      </p:pic>
      <p:sp>
        <p:nvSpPr>
          <p:cNvPr id="6" name="Content Placeholder 2"/>
          <p:cNvSpPr>
            <a:spLocks noGrp="1"/>
          </p:cNvSpPr>
          <p:nvPr>
            <p:ph idx="1"/>
          </p:nvPr>
        </p:nvSpPr>
        <p:spPr>
          <a:xfrm>
            <a:off x="467544" y="1196752"/>
            <a:ext cx="8147248" cy="5033714"/>
          </a:xfrm>
          <a:prstGeom prst="rect">
            <a:avLst/>
          </a:prstGeom>
        </p:spPr>
        <p:txBody>
          <a:bodyPr/>
          <a:lstStyle>
            <a:lvl1pPr>
              <a:defRPr>
                <a:latin typeface="Tahoma" panose="020B0604030504040204" pitchFamily="34" charset="0"/>
                <a:ea typeface="Tahoma" panose="020B0604030504040204" pitchFamily="34" charset="0"/>
                <a:cs typeface="Tahoma" panose="020B0604030504040204" pitchFamily="34" charset="0"/>
              </a:defRPr>
            </a:lvl1pPr>
            <a:lvl2pPr>
              <a:defRPr>
                <a:latin typeface="Tahoma" panose="020B0604030504040204" pitchFamily="34" charset="0"/>
                <a:ea typeface="Tahoma" panose="020B0604030504040204" pitchFamily="34" charset="0"/>
                <a:cs typeface="Tahoma" panose="020B0604030504040204" pitchFamily="34" charset="0"/>
              </a:defRPr>
            </a:lvl2pPr>
            <a:lvl3pPr>
              <a:defRPr>
                <a:latin typeface="Tahoma" panose="020B0604030504040204" pitchFamily="34" charset="0"/>
                <a:ea typeface="Tahoma" panose="020B0604030504040204" pitchFamily="34" charset="0"/>
                <a:cs typeface="Tahoma" panose="020B0604030504040204" pitchFamily="34" charset="0"/>
              </a:defRPr>
            </a:lvl3pPr>
            <a:lvl4pPr>
              <a:defRPr>
                <a:latin typeface="Tahoma" panose="020B0604030504040204" pitchFamily="34" charset="0"/>
                <a:ea typeface="Tahoma" panose="020B0604030504040204" pitchFamily="34" charset="0"/>
                <a:cs typeface="Tahoma" panose="020B0604030504040204" pitchFamily="34" charset="0"/>
              </a:defRPr>
            </a:lvl4pPr>
            <a:lvl5pPr>
              <a:defRPr>
                <a:latin typeface="Tahoma" panose="020B0604030504040204" pitchFamily="34" charset="0"/>
                <a:ea typeface="Tahoma" panose="020B0604030504040204" pitchFamily="34" charset="0"/>
                <a:cs typeface="Tahoma" panose="020B060403050404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Title Placeholder 1"/>
          <p:cNvSpPr>
            <a:spLocks noGrp="1"/>
          </p:cNvSpPr>
          <p:nvPr>
            <p:ph type="title"/>
          </p:nvPr>
        </p:nvSpPr>
        <p:spPr>
          <a:xfrm>
            <a:off x="395536" y="188640"/>
            <a:ext cx="5832648"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a:t>Click to edit Master title style</a:t>
            </a:r>
            <a:endParaRPr lang="en-US" dirty="0"/>
          </a:p>
        </p:txBody>
      </p:sp>
    </p:spTree>
    <p:extLst>
      <p:ext uri="{BB962C8B-B14F-4D97-AF65-F5344CB8AC3E}">
        <p14:creationId xmlns:p14="http://schemas.microsoft.com/office/powerpoint/2010/main" val="35113685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39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309" b="9078"/>
          <a:stretch/>
        </p:blipFill>
        <p:spPr>
          <a:xfrm>
            <a:off x="7127776" y="3064391"/>
            <a:ext cx="2016224" cy="3793609"/>
          </a:xfrm>
          <a:prstGeom prst="rect">
            <a:avLst/>
          </a:prstGeom>
        </p:spPr>
      </p:pic>
      <p:pic>
        <p:nvPicPr>
          <p:cNvPr id="8" name="Picture 1" descr="velg_hero_top corner.jpg"/>
          <p:cNvPicPr>
            <a:picLocks noChangeAspect="1"/>
          </p:cNvPicPr>
          <p:nvPr userDrawn="1"/>
        </p:nvPicPr>
        <p:blipFill>
          <a:blip r:embed="rId3"/>
          <a:srcRect/>
          <a:stretch>
            <a:fillRect/>
          </a:stretch>
        </p:blipFill>
        <p:spPr bwMode="auto">
          <a:xfrm>
            <a:off x="0" y="-1"/>
            <a:ext cx="1194187" cy="2492897"/>
          </a:xfrm>
          <a:prstGeom prst="rect">
            <a:avLst/>
          </a:prstGeom>
          <a:noFill/>
          <a:ln w="9525">
            <a:noFill/>
            <a:miter lim="800000"/>
            <a:headEnd/>
            <a:tailEnd/>
          </a:ln>
        </p:spPr>
      </p:pic>
      <p:pic>
        <p:nvPicPr>
          <p:cNvPr id="9" name="Picture 3" descr="velg_text page_logo.jpg"/>
          <p:cNvPicPr>
            <a:picLocks noChangeAspect="1"/>
          </p:cNvPicPr>
          <p:nvPr userDrawn="1"/>
        </p:nvPicPr>
        <p:blipFill>
          <a:blip r:embed="rId4"/>
          <a:srcRect/>
          <a:stretch>
            <a:fillRect/>
          </a:stretch>
        </p:blipFill>
        <p:spPr bwMode="auto">
          <a:xfrm>
            <a:off x="7520808" y="1"/>
            <a:ext cx="1623192" cy="980728"/>
          </a:xfrm>
          <a:prstGeom prst="rect">
            <a:avLst/>
          </a:prstGeom>
          <a:noFill/>
          <a:ln w="9525">
            <a:noFill/>
            <a:miter lim="800000"/>
            <a:headEnd/>
            <a:tailEnd/>
          </a:ln>
        </p:spPr>
      </p:pic>
      <p:sp>
        <p:nvSpPr>
          <p:cNvPr id="10" name="Text Placeholder 2"/>
          <p:cNvSpPr>
            <a:spLocks noGrp="1"/>
          </p:cNvSpPr>
          <p:nvPr>
            <p:ph idx="1"/>
          </p:nvPr>
        </p:nvSpPr>
        <p:spPr>
          <a:xfrm>
            <a:off x="899592" y="1246448"/>
            <a:ext cx="7344816" cy="5001954"/>
          </a:xfrm>
          <a:prstGeom prst="rect">
            <a:avLst/>
          </a:prstGeom>
        </p:spPr>
        <p:txBody>
          <a:bodyPr vert="horz" lIns="91440" tIns="45720" rIns="91440" bIns="45720" rtlCol="0">
            <a:normAutofit/>
          </a:bodyPr>
          <a:lstStyle>
            <a:lvl1pPr algn="l">
              <a:lnSpc>
                <a:spcPct val="150000"/>
              </a:lnSpc>
              <a:spcBef>
                <a:spcPts val="0"/>
              </a:spcBef>
              <a:buNone/>
              <a:defRPr sz="2400">
                <a:latin typeface="Tahoma" pitchFamily="34" charset="0"/>
                <a:cs typeface="Tahoma" pitchFamily="34" charset="0"/>
              </a:defRPr>
            </a:lvl1pPr>
            <a:lvl2pPr algn="l">
              <a:lnSpc>
                <a:spcPct val="150000"/>
              </a:lnSpc>
              <a:spcBef>
                <a:spcPts val="0"/>
              </a:spcBef>
              <a:buClrTx/>
              <a:buFont typeface="Arial"/>
              <a:buChar char="•"/>
              <a:defRPr>
                <a:latin typeface="Tahoma" pitchFamily="34" charset="0"/>
                <a:cs typeface="Tahoma" pitchFamily="34" charset="0"/>
              </a:defRPr>
            </a:lvl2pPr>
            <a:lvl3pPr marL="1143000" marR="0" indent="-228600" algn="l" defTabSz="457200" rtl="0" eaLnBrk="0" fontAlgn="base" latinLnBrk="0" hangingPunct="0">
              <a:lnSpc>
                <a:spcPct val="150000"/>
              </a:lnSpc>
              <a:spcBef>
                <a:spcPts val="0"/>
              </a:spcBef>
              <a:spcAft>
                <a:spcPct val="0"/>
              </a:spcAft>
              <a:buClrTx/>
              <a:buSzTx/>
              <a:buFont typeface="Lucida Grande"/>
              <a:buNone/>
              <a:tabLst/>
              <a:defRPr sz="2400">
                <a:latin typeface="Tahoma" pitchFamily="34" charset="0"/>
                <a:cs typeface="Tahoma" pitchFamily="34" charset="0"/>
              </a:defRPr>
            </a:lvl3pPr>
            <a:lvl4pPr algn="l">
              <a:defRPr>
                <a:latin typeface="Myriad Pro Light"/>
              </a:defRPr>
            </a:lvl4pPr>
            <a:lvl5pPr algn="l">
              <a:defRPr>
                <a:latin typeface="Myriad Pro Light"/>
              </a:defRPr>
            </a:lvl5pPr>
          </a:lstStyle>
          <a:p>
            <a:pPr lvl="0"/>
            <a:r>
              <a:rPr lang="en-AU" dirty="0" smtClean="0"/>
              <a:t>Click to edit Master text styles</a:t>
            </a:r>
          </a:p>
          <a:p>
            <a:pPr lvl="2"/>
            <a:endParaRPr lang="en-AU" dirty="0" smtClean="0"/>
          </a:p>
          <a:p>
            <a:pPr lvl="2"/>
            <a:endParaRPr lang="en-AU" dirty="0" smtClean="0"/>
          </a:p>
          <a:p>
            <a:pPr lvl="2"/>
            <a:endParaRPr lang="en-AU" dirty="0" smtClean="0"/>
          </a:p>
          <a:p>
            <a:pPr lvl="2"/>
            <a:endParaRPr lang="en-AU" dirty="0" smtClean="0"/>
          </a:p>
          <a:p>
            <a:pPr lvl="2"/>
            <a:endParaRPr lang="en-AU" dirty="0" smtClean="0"/>
          </a:p>
        </p:txBody>
      </p:sp>
      <p:sp>
        <p:nvSpPr>
          <p:cNvPr id="11" name="Title Placeholder 1"/>
          <p:cNvSpPr>
            <a:spLocks noGrp="1"/>
          </p:cNvSpPr>
          <p:nvPr>
            <p:ph type="title"/>
          </p:nvPr>
        </p:nvSpPr>
        <p:spPr>
          <a:xfrm>
            <a:off x="899592" y="116632"/>
            <a:ext cx="6621216"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12" name="TextBox 11"/>
          <p:cNvSpPr txBox="1"/>
          <p:nvPr userDrawn="1"/>
        </p:nvSpPr>
        <p:spPr>
          <a:xfrm>
            <a:off x="7956376" y="6597352"/>
            <a:ext cx="1224136"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Velg Training 2015</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01937273"/>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Content Placeholder 2"/>
          <p:cNvSpPr>
            <a:spLocks noGrp="1"/>
          </p:cNvSpPr>
          <p:nvPr>
            <p:ph idx="1"/>
          </p:nvPr>
        </p:nvSpPr>
        <p:spPr>
          <a:xfrm>
            <a:off x="467544" y="1196752"/>
            <a:ext cx="8147248" cy="5033714"/>
          </a:xfrm>
          <a:prstGeom prst="rect">
            <a:avLst/>
          </a:prstGeom>
        </p:spPr>
        <p:txBody>
          <a:bodyPr/>
          <a:lstStyle>
            <a:lvl1pPr>
              <a:defRPr>
                <a:latin typeface="Tahoma" panose="020B0604030504040204" pitchFamily="34" charset="0"/>
                <a:ea typeface="Tahoma" panose="020B0604030504040204" pitchFamily="34" charset="0"/>
                <a:cs typeface="Tahoma" panose="020B0604030504040204" pitchFamily="34" charset="0"/>
              </a:defRPr>
            </a:lvl1pPr>
            <a:lvl2pPr>
              <a:defRPr>
                <a:latin typeface="Tahoma" panose="020B0604030504040204" pitchFamily="34" charset="0"/>
                <a:ea typeface="Tahoma" panose="020B0604030504040204" pitchFamily="34" charset="0"/>
                <a:cs typeface="Tahoma" panose="020B0604030504040204" pitchFamily="34" charset="0"/>
              </a:defRPr>
            </a:lvl2pPr>
            <a:lvl3pPr>
              <a:defRPr>
                <a:latin typeface="Tahoma" panose="020B0604030504040204" pitchFamily="34" charset="0"/>
                <a:ea typeface="Tahoma" panose="020B0604030504040204" pitchFamily="34" charset="0"/>
                <a:cs typeface="Tahoma" panose="020B0604030504040204" pitchFamily="34" charset="0"/>
              </a:defRPr>
            </a:lvl3pPr>
            <a:lvl4pPr>
              <a:defRPr>
                <a:latin typeface="Tahoma" panose="020B0604030504040204" pitchFamily="34" charset="0"/>
                <a:ea typeface="Tahoma" panose="020B0604030504040204" pitchFamily="34" charset="0"/>
                <a:cs typeface="Tahoma" panose="020B0604030504040204" pitchFamily="34" charset="0"/>
              </a:defRPr>
            </a:lvl4pPr>
            <a:lvl5pPr>
              <a:defRPr>
                <a:latin typeface="Tahoma" panose="020B0604030504040204" pitchFamily="34" charset="0"/>
                <a:ea typeface="Tahoma" panose="020B0604030504040204" pitchFamily="34" charset="0"/>
                <a:cs typeface="Tahoma" panose="020B060403050404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Title Placeholder 1"/>
          <p:cNvSpPr>
            <a:spLocks noGrp="1"/>
          </p:cNvSpPr>
          <p:nvPr>
            <p:ph type="title"/>
          </p:nvPr>
        </p:nvSpPr>
        <p:spPr>
          <a:xfrm>
            <a:off x="395536" y="188640"/>
            <a:ext cx="5832648"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a:t>Click to edit Master title style</a:t>
            </a:r>
            <a:endParaRPr lang="en-US" dirty="0"/>
          </a:p>
        </p:txBody>
      </p:sp>
    </p:spTree>
    <p:extLst>
      <p:ext uri="{BB962C8B-B14F-4D97-AF65-F5344CB8AC3E}">
        <p14:creationId xmlns:p14="http://schemas.microsoft.com/office/powerpoint/2010/main" val="160767468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pic>
        <p:nvPicPr>
          <p:cNvPr id="12" name="Picture 1" descr="velg_hero_top corner.jpg"/>
          <p:cNvPicPr>
            <a:picLocks noChangeAspect="1"/>
          </p:cNvPicPr>
          <p:nvPr userDrawn="1"/>
        </p:nvPicPr>
        <p:blipFill>
          <a:blip r:embed="rId2"/>
          <a:srcRect/>
          <a:stretch>
            <a:fillRect/>
          </a:stretch>
        </p:blipFill>
        <p:spPr bwMode="auto">
          <a:xfrm>
            <a:off x="-18640" y="-27384"/>
            <a:ext cx="918232" cy="1916834"/>
          </a:xfrm>
          <a:prstGeom prst="rect">
            <a:avLst/>
          </a:prstGeom>
          <a:noFill/>
          <a:ln w="9525">
            <a:noFill/>
            <a:miter lim="800000"/>
            <a:headEnd/>
            <a:tailEnd/>
          </a:ln>
        </p:spPr>
      </p:pic>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r="2309" b="9078"/>
          <a:stretch/>
        </p:blipFill>
        <p:spPr>
          <a:xfrm>
            <a:off x="7819078" y="4365104"/>
            <a:ext cx="1324922" cy="2492896"/>
          </a:xfrm>
          <a:prstGeom prst="rect">
            <a:avLst/>
          </a:prstGeom>
        </p:spPr>
      </p:pic>
      <p:pic>
        <p:nvPicPr>
          <p:cNvPr id="8" name="Picture 3" descr="velg_text page_logo.jpg"/>
          <p:cNvPicPr>
            <a:picLocks noChangeAspect="1"/>
          </p:cNvPicPr>
          <p:nvPr userDrawn="1"/>
        </p:nvPicPr>
        <p:blipFill>
          <a:blip r:embed="rId4"/>
          <a:srcRect/>
          <a:stretch>
            <a:fillRect/>
          </a:stretch>
        </p:blipFill>
        <p:spPr bwMode="auto">
          <a:xfrm>
            <a:off x="7520808" y="1"/>
            <a:ext cx="1623192" cy="980728"/>
          </a:xfrm>
          <a:prstGeom prst="rect">
            <a:avLst/>
          </a:prstGeom>
          <a:noFill/>
          <a:ln w="9525">
            <a:noFill/>
            <a:miter lim="800000"/>
            <a:headEnd/>
            <a:tailEnd/>
          </a:ln>
        </p:spPr>
      </p:pic>
      <p:sp>
        <p:nvSpPr>
          <p:cNvPr id="6" name="Text Placeholder 2"/>
          <p:cNvSpPr>
            <a:spLocks noGrp="1"/>
          </p:cNvSpPr>
          <p:nvPr>
            <p:ph idx="1"/>
          </p:nvPr>
        </p:nvSpPr>
        <p:spPr>
          <a:xfrm>
            <a:off x="467544" y="1556792"/>
            <a:ext cx="7776864" cy="4691609"/>
          </a:xfrm>
          <a:prstGeom prst="rect">
            <a:avLst/>
          </a:prstGeom>
        </p:spPr>
        <p:txBody>
          <a:bodyPr vert="horz" lIns="91440" tIns="45720" rIns="91440" bIns="45720" rtlCol="0">
            <a:normAutofit/>
          </a:bodyPr>
          <a:lstStyle>
            <a:lvl1pPr algn="l">
              <a:lnSpc>
                <a:spcPct val="150000"/>
              </a:lnSpc>
              <a:spcBef>
                <a:spcPts val="0"/>
              </a:spcBef>
              <a:buNone/>
              <a:defRPr sz="2400">
                <a:latin typeface="Tahoma" pitchFamily="34" charset="0"/>
                <a:cs typeface="Tahoma" pitchFamily="34" charset="0"/>
              </a:defRPr>
            </a:lvl1pPr>
            <a:lvl2pPr algn="l">
              <a:lnSpc>
                <a:spcPct val="150000"/>
              </a:lnSpc>
              <a:spcBef>
                <a:spcPts val="0"/>
              </a:spcBef>
              <a:buClrTx/>
              <a:buFont typeface="Arial"/>
              <a:buChar char="•"/>
              <a:defRPr>
                <a:latin typeface="Tahoma" pitchFamily="34" charset="0"/>
                <a:cs typeface="Tahoma" pitchFamily="34" charset="0"/>
              </a:defRPr>
            </a:lvl2pPr>
            <a:lvl3pPr marL="1143000" marR="0" indent="-228600" algn="l" defTabSz="457200" rtl="0" eaLnBrk="0" fontAlgn="base" latinLnBrk="0" hangingPunct="0">
              <a:lnSpc>
                <a:spcPct val="150000"/>
              </a:lnSpc>
              <a:spcBef>
                <a:spcPts val="0"/>
              </a:spcBef>
              <a:spcAft>
                <a:spcPct val="0"/>
              </a:spcAft>
              <a:buClrTx/>
              <a:buSzTx/>
              <a:buFont typeface="Lucida Grande"/>
              <a:buNone/>
              <a:tabLst/>
              <a:defRPr sz="2400">
                <a:latin typeface="Tahoma" pitchFamily="34" charset="0"/>
                <a:cs typeface="Tahoma" pitchFamily="34" charset="0"/>
              </a:defRPr>
            </a:lvl3pPr>
            <a:lvl4pPr algn="l">
              <a:defRPr>
                <a:latin typeface="Myriad Pro Light"/>
              </a:defRPr>
            </a:lvl4pPr>
            <a:lvl5pPr algn="l">
              <a:defRPr>
                <a:latin typeface="Myriad Pro Light"/>
              </a:defRPr>
            </a:lvl5pPr>
          </a:lstStyle>
          <a:p>
            <a:pPr lvl="0"/>
            <a:r>
              <a:rPr lang="en-AU" dirty="0" smtClean="0"/>
              <a:t>Click to edit Master text styles</a:t>
            </a:r>
          </a:p>
          <a:p>
            <a:pPr lvl="2"/>
            <a:endParaRPr lang="en-AU" dirty="0" smtClean="0"/>
          </a:p>
          <a:p>
            <a:pPr lvl="2"/>
            <a:endParaRPr lang="en-AU" dirty="0" smtClean="0"/>
          </a:p>
          <a:p>
            <a:pPr lvl="2"/>
            <a:endParaRPr lang="en-AU" dirty="0" smtClean="0"/>
          </a:p>
          <a:p>
            <a:pPr lvl="2"/>
            <a:endParaRPr lang="en-AU" dirty="0" smtClean="0"/>
          </a:p>
          <a:p>
            <a:pPr lvl="2"/>
            <a:endParaRPr lang="en-AU" dirty="0" smtClean="0"/>
          </a:p>
        </p:txBody>
      </p:sp>
      <p:sp>
        <p:nvSpPr>
          <p:cNvPr id="11" name="Title Placeholder 1"/>
          <p:cNvSpPr>
            <a:spLocks noGrp="1"/>
          </p:cNvSpPr>
          <p:nvPr>
            <p:ph type="title"/>
          </p:nvPr>
        </p:nvSpPr>
        <p:spPr>
          <a:xfrm>
            <a:off x="899592" y="116632"/>
            <a:ext cx="6621216"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10" name="TextBox 9"/>
          <p:cNvSpPr txBox="1"/>
          <p:nvPr userDrawn="1"/>
        </p:nvSpPr>
        <p:spPr>
          <a:xfrm>
            <a:off x="8028384" y="6597352"/>
            <a:ext cx="1224136"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Velg Training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8" name="Subtitle 2"/>
          <p:cNvSpPr>
            <a:spLocks noGrp="1"/>
          </p:cNvSpPr>
          <p:nvPr>
            <p:ph type="subTitle" idx="1"/>
          </p:nvPr>
        </p:nvSpPr>
        <p:spPr>
          <a:xfrm>
            <a:off x="6096000" y="1828800"/>
            <a:ext cx="1295400" cy="1012825"/>
          </a:xfrm>
          <a:prstGeom prst="rect">
            <a:avLst/>
          </a:prstGeom>
        </p:spPr>
        <p:txBody>
          <a:bodyPr wrap="none" tIns="0" bIns="0"/>
          <a:lstStyle>
            <a:lvl1pPr marL="0" indent="0" algn="ctr">
              <a:spcBef>
                <a:spcPts val="0"/>
              </a:spcBef>
              <a:buNone/>
              <a:defRPr sz="7000" b="1" i="0" kern="100" spc="0" baseline="0">
                <a:ln w="19050" cmpd="sng">
                  <a:solidFill>
                    <a:schemeClr val="bg1"/>
                  </a:solidFill>
                  <a:prstDash val="solid"/>
                </a:ln>
                <a:noFill/>
                <a:latin typeface="Myriad Pro Semibold"/>
                <a:cs typeface="Myriad Pro"/>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Title 1"/>
          <p:cNvSpPr>
            <a:spLocks noGrp="1"/>
          </p:cNvSpPr>
          <p:nvPr>
            <p:ph type="ctrTitle"/>
          </p:nvPr>
        </p:nvSpPr>
        <p:spPr>
          <a:xfrm>
            <a:off x="1752600" y="1484784"/>
            <a:ext cx="3810000" cy="2088232"/>
          </a:xfrm>
          <a:prstGeom prst="rect">
            <a:avLst/>
          </a:prstGeom>
        </p:spPr>
        <p:txBody>
          <a:bodyPr anchor="ctr"/>
          <a:lstStyle>
            <a:lvl1pPr algn="ctr">
              <a:lnSpc>
                <a:spcPts val="3800"/>
              </a:lnSpc>
              <a:defRPr sz="4000" b="1" i="0" baseline="0">
                <a:solidFill>
                  <a:schemeClr val="bg1"/>
                </a:solidFill>
                <a:latin typeface="Tahoma" pitchFamily="34" charset="0"/>
                <a:cs typeface="Tahoma" pitchFamily="34" charset="0"/>
              </a:defRPr>
            </a:lvl1pPr>
          </a:lstStyle>
          <a:p>
            <a:r>
              <a:rPr lang="en-US" dirty="0" smtClean="0"/>
              <a:t>Click to edit Master title style</a:t>
            </a:r>
            <a:endParaRPr lang="en-US" dirty="0"/>
          </a:p>
        </p:txBody>
      </p:sp>
      <p:pic>
        <p:nvPicPr>
          <p:cNvPr id="3074" name="Picture 2" descr="C:\Users\Rebecca\Desktop\WK Powerpoint - Blue Slide.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897" y="-72008"/>
            <a:ext cx="9297840" cy="695739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40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309" b="9078"/>
          <a:stretch/>
        </p:blipFill>
        <p:spPr>
          <a:xfrm>
            <a:off x="7127776" y="3064391"/>
            <a:ext cx="2016224" cy="3793609"/>
          </a:xfrm>
          <a:prstGeom prst="rect">
            <a:avLst/>
          </a:prstGeom>
        </p:spPr>
      </p:pic>
      <p:pic>
        <p:nvPicPr>
          <p:cNvPr id="8" name="Picture 1" descr="velg_hero_top corner.jpg"/>
          <p:cNvPicPr>
            <a:picLocks noChangeAspect="1"/>
          </p:cNvPicPr>
          <p:nvPr userDrawn="1"/>
        </p:nvPicPr>
        <p:blipFill>
          <a:blip r:embed="rId3" cstate="print"/>
          <a:srcRect/>
          <a:stretch>
            <a:fillRect/>
          </a:stretch>
        </p:blipFill>
        <p:spPr bwMode="auto">
          <a:xfrm>
            <a:off x="0" y="-1"/>
            <a:ext cx="1194187" cy="2492897"/>
          </a:xfrm>
          <a:prstGeom prst="rect">
            <a:avLst/>
          </a:prstGeom>
          <a:noFill/>
          <a:ln w="9525">
            <a:noFill/>
            <a:miter lim="800000"/>
            <a:headEnd/>
            <a:tailEnd/>
          </a:ln>
        </p:spPr>
      </p:pic>
      <p:pic>
        <p:nvPicPr>
          <p:cNvPr id="9" name="Picture 3" descr="velg_text page_logo.jpg"/>
          <p:cNvPicPr>
            <a:picLocks noChangeAspect="1"/>
          </p:cNvPicPr>
          <p:nvPr userDrawn="1"/>
        </p:nvPicPr>
        <p:blipFill>
          <a:blip r:embed="rId4" cstate="print"/>
          <a:srcRect/>
          <a:stretch>
            <a:fillRect/>
          </a:stretch>
        </p:blipFill>
        <p:spPr bwMode="auto">
          <a:xfrm>
            <a:off x="7520808" y="1"/>
            <a:ext cx="1623192" cy="980728"/>
          </a:xfrm>
          <a:prstGeom prst="rect">
            <a:avLst/>
          </a:prstGeom>
          <a:noFill/>
          <a:ln w="9525">
            <a:noFill/>
            <a:miter lim="800000"/>
            <a:headEnd/>
            <a:tailEnd/>
          </a:ln>
        </p:spPr>
      </p:pic>
      <p:sp>
        <p:nvSpPr>
          <p:cNvPr id="10" name="Text Placeholder 2"/>
          <p:cNvSpPr>
            <a:spLocks noGrp="1"/>
          </p:cNvSpPr>
          <p:nvPr>
            <p:ph idx="1"/>
          </p:nvPr>
        </p:nvSpPr>
        <p:spPr>
          <a:xfrm>
            <a:off x="899592" y="1246448"/>
            <a:ext cx="7344816" cy="5001954"/>
          </a:xfrm>
          <a:prstGeom prst="rect">
            <a:avLst/>
          </a:prstGeom>
        </p:spPr>
        <p:txBody>
          <a:bodyPr vert="horz" lIns="91440" tIns="45720" rIns="91440" bIns="45720" rtlCol="0">
            <a:normAutofit/>
          </a:bodyPr>
          <a:lstStyle>
            <a:lvl1pPr algn="l">
              <a:lnSpc>
                <a:spcPct val="150000"/>
              </a:lnSpc>
              <a:spcBef>
                <a:spcPts val="0"/>
              </a:spcBef>
              <a:buNone/>
              <a:defRPr sz="2400">
                <a:latin typeface="Tahoma" pitchFamily="34" charset="0"/>
                <a:cs typeface="Tahoma" pitchFamily="34" charset="0"/>
              </a:defRPr>
            </a:lvl1pPr>
            <a:lvl2pPr algn="l">
              <a:lnSpc>
                <a:spcPct val="150000"/>
              </a:lnSpc>
              <a:spcBef>
                <a:spcPts val="0"/>
              </a:spcBef>
              <a:buClrTx/>
              <a:buFont typeface="Arial"/>
              <a:buChar char="•"/>
              <a:defRPr>
                <a:latin typeface="Tahoma" pitchFamily="34" charset="0"/>
                <a:cs typeface="Tahoma" pitchFamily="34" charset="0"/>
              </a:defRPr>
            </a:lvl2pPr>
            <a:lvl3pPr marL="1143000" marR="0" indent="-228600" algn="l" defTabSz="457200" rtl="0" eaLnBrk="0" fontAlgn="base" latinLnBrk="0" hangingPunct="0">
              <a:lnSpc>
                <a:spcPct val="150000"/>
              </a:lnSpc>
              <a:spcBef>
                <a:spcPts val="0"/>
              </a:spcBef>
              <a:spcAft>
                <a:spcPct val="0"/>
              </a:spcAft>
              <a:buClrTx/>
              <a:buSzTx/>
              <a:buFont typeface="Lucida Grande"/>
              <a:buNone/>
              <a:tabLst/>
              <a:defRPr sz="2400">
                <a:latin typeface="Tahoma" pitchFamily="34" charset="0"/>
                <a:cs typeface="Tahoma" pitchFamily="34" charset="0"/>
              </a:defRPr>
            </a:lvl3pPr>
            <a:lvl4pPr algn="l">
              <a:defRPr>
                <a:latin typeface="Myriad Pro Light"/>
              </a:defRPr>
            </a:lvl4pPr>
            <a:lvl5pPr algn="l">
              <a:defRPr>
                <a:latin typeface="Myriad Pro Light"/>
              </a:defRPr>
            </a:lvl5pPr>
          </a:lstStyle>
          <a:p>
            <a:pPr lvl="0"/>
            <a:r>
              <a:rPr lang="en-AU" dirty="0" smtClean="0"/>
              <a:t>Click to edit Master text styles</a:t>
            </a:r>
          </a:p>
          <a:p>
            <a:pPr lvl="2"/>
            <a:endParaRPr lang="en-AU" dirty="0" smtClean="0"/>
          </a:p>
          <a:p>
            <a:pPr lvl="2"/>
            <a:endParaRPr lang="en-AU" dirty="0" smtClean="0"/>
          </a:p>
          <a:p>
            <a:pPr lvl="2"/>
            <a:endParaRPr lang="en-AU" dirty="0" smtClean="0"/>
          </a:p>
          <a:p>
            <a:pPr lvl="2"/>
            <a:endParaRPr lang="en-AU" dirty="0" smtClean="0"/>
          </a:p>
          <a:p>
            <a:pPr lvl="2"/>
            <a:endParaRPr lang="en-AU" dirty="0" smtClean="0"/>
          </a:p>
        </p:txBody>
      </p:sp>
      <p:sp>
        <p:nvSpPr>
          <p:cNvPr id="11" name="Title Placeholder 1"/>
          <p:cNvSpPr>
            <a:spLocks noGrp="1"/>
          </p:cNvSpPr>
          <p:nvPr>
            <p:ph type="title"/>
          </p:nvPr>
        </p:nvSpPr>
        <p:spPr>
          <a:xfrm>
            <a:off x="899592" y="116632"/>
            <a:ext cx="6621216"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12" name="TextBox 11"/>
          <p:cNvSpPr txBox="1"/>
          <p:nvPr userDrawn="1"/>
        </p:nvSpPr>
        <p:spPr>
          <a:xfrm>
            <a:off x="7956376" y="6597352"/>
            <a:ext cx="1224136"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Velg Training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15704660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4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309" b="9078"/>
          <a:stretch/>
        </p:blipFill>
        <p:spPr>
          <a:xfrm>
            <a:off x="7127776" y="3064391"/>
            <a:ext cx="2016224" cy="3793609"/>
          </a:xfrm>
          <a:prstGeom prst="rect">
            <a:avLst/>
          </a:prstGeom>
        </p:spPr>
      </p:pic>
      <p:pic>
        <p:nvPicPr>
          <p:cNvPr id="8" name="Picture 1" descr="velg_hero_top corner.jpg"/>
          <p:cNvPicPr>
            <a:picLocks noChangeAspect="1"/>
          </p:cNvPicPr>
          <p:nvPr userDrawn="1"/>
        </p:nvPicPr>
        <p:blipFill>
          <a:blip r:embed="rId3" cstate="print"/>
          <a:srcRect/>
          <a:stretch>
            <a:fillRect/>
          </a:stretch>
        </p:blipFill>
        <p:spPr bwMode="auto">
          <a:xfrm>
            <a:off x="0" y="-1"/>
            <a:ext cx="1194187" cy="2492897"/>
          </a:xfrm>
          <a:prstGeom prst="rect">
            <a:avLst/>
          </a:prstGeom>
          <a:noFill/>
          <a:ln w="9525">
            <a:noFill/>
            <a:miter lim="800000"/>
            <a:headEnd/>
            <a:tailEnd/>
          </a:ln>
        </p:spPr>
      </p:pic>
      <p:pic>
        <p:nvPicPr>
          <p:cNvPr id="9" name="Picture 3" descr="velg_text page_logo.jpg"/>
          <p:cNvPicPr>
            <a:picLocks noChangeAspect="1"/>
          </p:cNvPicPr>
          <p:nvPr userDrawn="1"/>
        </p:nvPicPr>
        <p:blipFill>
          <a:blip r:embed="rId4" cstate="print"/>
          <a:srcRect/>
          <a:stretch>
            <a:fillRect/>
          </a:stretch>
        </p:blipFill>
        <p:spPr bwMode="auto">
          <a:xfrm>
            <a:off x="7520808" y="1"/>
            <a:ext cx="1623192" cy="980728"/>
          </a:xfrm>
          <a:prstGeom prst="rect">
            <a:avLst/>
          </a:prstGeom>
          <a:noFill/>
          <a:ln w="9525">
            <a:noFill/>
            <a:miter lim="800000"/>
            <a:headEnd/>
            <a:tailEnd/>
          </a:ln>
        </p:spPr>
      </p:pic>
      <p:sp>
        <p:nvSpPr>
          <p:cNvPr id="10" name="Text Placeholder 2"/>
          <p:cNvSpPr>
            <a:spLocks noGrp="1"/>
          </p:cNvSpPr>
          <p:nvPr>
            <p:ph idx="1"/>
          </p:nvPr>
        </p:nvSpPr>
        <p:spPr>
          <a:xfrm>
            <a:off x="899592" y="1246448"/>
            <a:ext cx="7344816" cy="5001954"/>
          </a:xfrm>
          <a:prstGeom prst="rect">
            <a:avLst/>
          </a:prstGeom>
        </p:spPr>
        <p:txBody>
          <a:bodyPr vert="horz" lIns="91440" tIns="45720" rIns="91440" bIns="45720" rtlCol="0">
            <a:normAutofit/>
          </a:bodyPr>
          <a:lstStyle>
            <a:lvl1pPr algn="l">
              <a:lnSpc>
                <a:spcPct val="150000"/>
              </a:lnSpc>
              <a:spcBef>
                <a:spcPts val="0"/>
              </a:spcBef>
              <a:buNone/>
              <a:defRPr sz="2400">
                <a:latin typeface="Tahoma" pitchFamily="34" charset="0"/>
                <a:cs typeface="Tahoma" pitchFamily="34" charset="0"/>
              </a:defRPr>
            </a:lvl1pPr>
            <a:lvl2pPr algn="l">
              <a:lnSpc>
                <a:spcPct val="150000"/>
              </a:lnSpc>
              <a:spcBef>
                <a:spcPts val="0"/>
              </a:spcBef>
              <a:buClrTx/>
              <a:buFont typeface="Arial"/>
              <a:buChar char="•"/>
              <a:defRPr>
                <a:latin typeface="Tahoma" pitchFamily="34" charset="0"/>
                <a:cs typeface="Tahoma" pitchFamily="34" charset="0"/>
              </a:defRPr>
            </a:lvl2pPr>
            <a:lvl3pPr marL="1143000" marR="0" indent="-228600" algn="l" defTabSz="457200" rtl="0" eaLnBrk="0" fontAlgn="base" latinLnBrk="0" hangingPunct="0">
              <a:lnSpc>
                <a:spcPct val="150000"/>
              </a:lnSpc>
              <a:spcBef>
                <a:spcPts val="0"/>
              </a:spcBef>
              <a:spcAft>
                <a:spcPct val="0"/>
              </a:spcAft>
              <a:buClrTx/>
              <a:buSzTx/>
              <a:buFont typeface="Lucida Grande"/>
              <a:buNone/>
              <a:tabLst/>
              <a:defRPr sz="2400">
                <a:latin typeface="Tahoma" pitchFamily="34" charset="0"/>
                <a:cs typeface="Tahoma" pitchFamily="34" charset="0"/>
              </a:defRPr>
            </a:lvl3pPr>
            <a:lvl4pPr algn="l">
              <a:defRPr>
                <a:latin typeface="Myriad Pro Light"/>
              </a:defRPr>
            </a:lvl4pPr>
            <a:lvl5pPr algn="l">
              <a:defRPr>
                <a:latin typeface="Myriad Pro Light"/>
              </a:defRPr>
            </a:lvl5pPr>
          </a:lstStyle>
          <a:p>
            <a:pPr lvl="0"/>
            <a:r>
              <a:rPr lang="en-AU" dirty="0" smtClean="0"/>
              <a:t>Click to edit Master text styles</a:t>
            </a:r>
          </a:p>
          <a:p>
            <a:pPr lvl="2"/>
            <a:endParaRPr lang="en-AU" dirty="0" smtClean="0"/>
          </a:p>
          <a:p>
            <a:pPr lvl="2"/>
            <a:endParaRPr lang="en-AU" dirty="0" smtClean="0"/>
          </a:p>
          <a:p>
            <a:pPr lvl="2"/>
            <a:endParaRPr lang="en-AU" dirty="0" smtClean="0"/>
          </a:p>
          <a:p>
            <a:pPr lvl="2"/>
            <a:endParaRPr lang="en-AU" dirty="0" smtClean="0"/>
          </a:p>
          <a:p>
            <a:pPr lvl="2"/>
            <a:endParaRPr lang="en-AU" dirty="0" smtClean="0"/>
          </a:p>
        </p:txBody>
      </p:sp>
      <p:sp>
        <p:nvSpPr>
          <p:cNvPr id="11" name="Title Placeholder 1"/>
          <p:cNvSpPr>
            <a:spLocks noGrp="1"/>
          </p:cNvSpPr>
          <p:nvPr>
            <p:ph type="title"/>
          </p:nvPr>
        </p:nvSpPr>
        <p:spPr>
          <a:xfrm>
            <a:off x="899592" y="116632"/>
            <a:ext cx="6621216"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12" name="TextBox 11"/>
          <p:cNvSpPr txBox="1"/>
          <p:nvPr userDrawn="1"/>
        </p:nvSpPr>
        <p:spPr>
          <a:xfrm>
            <a:off x="7956376" y="6597352"/>
            <a:ext cx="1224136"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Velg Training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1570466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42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r="2309" b="9078"/>
          <a:stretch/>
        </p:blipFill>
        <p:spPr>
          <a:xfrm>
            <a:off x="7127776" y="3064391"/>
            <a:ext cx="2016224" cy="3793609"/>
          </a:xfrm>
          <a:prstGeom prst="rect">
            <a:avLst/>
          </a:prstGeom>
        </p:spPr>
      </p:pic>
      <p:pic>
        <p:nvPicPr>
          <p:cNvPr id="8" name="Picture 1" descr="velg_hero_top corner.jpg"/>
          <p:cNvPicPr>
            <a:picLocks noChangeAspect="1"/>
          </p:cNvPicPr>
          <p:nvPr userDrawn="1"/>
        </p:nvPicPr>
        <p:blipFill>
          <a:blip r:embed="rId3" cstate="print"/>
          <a:srcRect/>
          <a:stretch>
            <a:fillRect/>
          </a:stretch>
        </p:blipFill>
        <p:spPr bwMode="auto">
          <a:xfrm>
            <a:off x="0" y="-1"/>
            <a:ext cx="1194187" cy="2492897"/>
          </a:xfrm>
          <a:prstGeom prst="rect">
            <a:avLst/>
          </a:prstGeom>
          <a:noFill/>
          <a:ln w="9525">
            <a:noFill/>
            <a:miter lim="800000"/>
            <a:headEnd/>
            <a:tailEnd/>
          </a:ln>
        </p:spPr>
      </p:pic>
      <p:pic>
        <p:nvPicPr>
          <p:cNvPr id="9" name="Picture 3" descr="velg_text page_logo.jpg"/>
          <p:cNvPicPr>
            <a:picLocks noChangeAspect="1"/>
          </p:cNvPicPr>
          <p:nvPr userDrawn="1"/>
        </p:nvPicPr>
        <p:blipFill>
          <a:blip r:embed="rId4" cstate="print"/>
          <a:srcRect/>
          <a:stretch>
            <a:fillRect/>
          </a:stretch>
        </p:blipFill>
        <p:spPr bwMode="auto">
          <a:xfrm>
            <a:off x="7520808" y="1"/>
            <a:ext cx="1623192" cy="980728"/>
          </a:xfrm>
          <a:prstGeom prst="rect">
            <a:avLst/>
          </a:prstGeom>
          <a:noFill/>
          <a:ln w="9525">
            <a:noFill/>
            <a:miter lim="800000"/>
            <a:headEnd/>
            <a:tailEnd/>
          </a:ln>
        </p:spPr>
      </p:pic>
      <p:sp>
        <p:nvSpPr>
          <p:cNvPr id="10" name="Text Placeholder 2"/>
          <p:cNvSpPr>
            <a:spLocks noGrp="1"/>
          </p:cNvSpPr>
          <p:nvPr>
            <p:ph idx="1"/>
          </p:nvPr>
        </p:nvSpPr>
        <p:spPr>
          <a:xfrm>
            <a:off x="899592" y="1246448"/>
            <a:ext cx="7344816" cy="5001954"/>
          </a:xfrm>
          <a:prstGeom prst="rect">
            <a:avLst/>
          </a:prstGeom>
        </p:spPr>
        <p:txBody>
          <a:bodyPr vert="horz" lIns="91440" tIns="45720" rIns="91440" bIns="45720" rtlCol="0">
            <a:normAutofit/>
          </a:bodyPr>
          <a:lstStyle>
            <a:lvl1pPr algn="l">
              <a:lnSpc>
                <a:spcPct val="150000"/>
              </a:lnSpc>
              <a:spcBef>
                <a:spcPts val="0"/>
              </a:spcBef>
              <a:buNone/>
              <a:defRPr sz="2400">
                <a:latin typeface="Tahoma" pitchFamily="34" charset="0"/>
                <a:cs typeface="Tahoma" pitchFamily="34" charset="0"/>
              </a:defRPr>
            </a:lvl1pPr>
            <a:lvl2pPr algn="l">
              <a:lnSpc>
                <a:spcPct val="150000"/>
              </a:lnSpc>
              <a:spcBef>
                <a:spcPts val="0"/>
              </a:spcBef>
              <a:buClrTx/>
              <a:buFont typeface="Arial"/>
              <a:buChar char="•"/>
              <a:defRPr>
                <a:latin typeface="Tahoma" pitchFamily="34" charset="0"/>
                <a:cs typeface="Tahoma" pitchFamily="34" charset="0"/>
              </a:defRPr>
            </a:lvl2pPr>
            <a:lvl3pPr marL="1143000" marR="0" indent="-228600" algn="l" defTabSz="457200" rtl="0" eaLnBrk="0" fontAlgn="base" latinLnBrk="0" hangingPunct="0">
              <a:lnSpc>
                <a:spcPct val="150000"/>
              </a:lnSpc>
              <a:spcBef>
                <a:spcPts val="0"/>
              </a:spcBef>
              <a:spcAft>
                <a:spcPct val="0"/>
              </a:spcAft>
              <a:buClrTx/>
              <a:buSzTx/>
              <a:buFont typeface="Lucida Grande"/>
              <a:buNone/>
              <a:tabLst/>
              <a:defRPr sz="2400">
                <a:latin typeface="Tahoma" pitchFamily="34" charset="0"/>
                <a:cs typeface="Tahoma" pitchFamily="34" charset="0"/>
              </a:defRPr>
            </a:lvl3pPr>
            <a:lvl4pPr algn="l">
              <a:defRPr>
                <a:latin typeface="Myriad Pro Light"/>
              </a:defRPr>
            </a:lvl4pPr>
            <a:lvl5pPr algn="l">
              <a:defRPr>
                <a:latin typeface="Myriad Pro Light"/>
              </a:defRPr>
            </a:lvl5pPr>
          </a:lstStyle>
          <a:p>
            <a:pPr lvl="0"/>
            <a:r>
              <a:rPr lang="en-AU" dirty="0" smtClean="0"/>
              <a:t>Click to edit Master text styles</a:t>
            </a:r>
          </a:p>
          <a:p>
            <a:pPr lvl="2"/>
            <a:endParaRPr lang="en-AU" dirty="0" smtClean="0"/>
          </a:p>
          <a:p>
            <a:pPr lvl="2"/>
            <a:endParaRPr lang="en-AU" dirty="0" smtClean="0"/>
          </a:p>
          <a:p>
            <a:pPr lvl="2"/>
            <a:endParaRPr lang="en-AU" dirty="0" smtClean="0"/>
          </a:p>
          <a:p>
            <a:pPr lvl="2"/>
            <a:endParaRPr lang="en-AU" dirty="0" smtClean="0"/>
          </a:p>
          <a:p>
            <a:pPr lvl="2"/>
            <a:endParaRPr lang="en-AU" dirty="0" smtClean="0"/>
          </a:p>
        </p:txBody>
      </p:sp>
      <p:sp>
        <p:nvSpPr>
          <p:cNvPr id="11" name="Title Placeholder 1"/>
          <p:cNvSpPr>
            <a:spLocks noGrp="1"/>
          </p:cNvSpPr>
          <p:nvPr>
            <p:ph type="title"/>
          </p:nvPr>
        </p:nvSpPr>
        <p:spPr>
          <a:xfrm>
            <a:off x="899592" y="116632"/>
            <a:ext cx="6621216" cy="864097"/>
          </a:xfrm>
          <a:prstGeom prst="rect">
            <a:avLst/>
          </a:prstGeom>
        </p:spPr>
        <p:txBody>
          <a:bodyPr vert="horz" lIns="91440" tIns="45720" rIns="91440" bIns="45720" rtlCol="0" anchor="ctr">
            <a:normAutofit/>
          </a:bodyPr>
          <a:lstStyle>
            <a:lvl1pPr algn="l">
              <a:defRPr sz="2800" b="1">
                <a:solidFill>
                  <a:srgbClr val="F48020"/>
                </a:solidFill>
                <a:latin typeface="Tahoma" pitchFamily="34" charset="0"/>
                <a:cs typeface="Tahoma" pitchFamily="34" charset="0"/>
              </a:defRPr>
            </a:lvl1pPr>
          </a:lstStyle>
          <a:p>
            <a:r>
              <a:rPr lang="en-AU" dirty="0" smtClean="0"/>
              <a:t>Click to edit Master title style</a:t>
            </a:r>
            <a:endParaRPr lang="en-US" dirty="0"/>
          </a:p>
        </p:txBody>
      </p:sp>
      <p:sp>
        <p:nvSpPr>
          <p:cNvPr id="12" name="TextBox 11"/>
          <p:cNvSpPr txBox="1"/>
          <p:nvPr userDrawn="1"/>
        </p:nvSpPr>
        <p:spPr>
          <a:xfrm>
            <a:off x="7956376" y="6597352"/>
            <a:ext cx="1224136" cy="215444"/>
          </a:xfrm>
          <a:prstGeom prst="rect">
            <a:avLst/>
          </a:prstGeom>
          <a:noFill/>
        </p:spPr>
        <p:txBody>
          <a:bodyPr wrap="square" rtlCol="0">
            <a:spAutoFit/>
          </a:bodyPr>
          <a:lstStyle/>
          <a:p>
            <a:r>
              <a:rPr lang="en-US" sz="800" dirty="0" smtClean="0">
                <a:solidFill>
                  <a:schemeClr val="bg1"/>
                </a:solidFill>
                <a:latin typeface="Tahoma" panose="020B0604030504040204" pitchFamily="34" charset="0"/>
                <a:ea typeface="Tahoma" panose="020B0604030504040204" pitchFamily="34" charset="0"/>
                <a:cs typeface="Tahoma" panose="020B0604030504040204" pitchFamily="34" charset="0"/>
              </a:rPr>
              <a:t>© Velg Training 2014</a:t>
            </a:r>
            <a:endParaRPr lang="en-US" sz="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15704660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16445D-02DF-3741-9A38-E161E85319DC}" type="datetimeFigureOut">
              <a:rPr lang="en-US" smtClean="0"/>
              <a:pPr/>
              <a:t>6/12/2017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C7C3DB-15FD-5D45-A96C-D1A7A2F48997}" type="slidenum">
              <a:rPr lang="en-US" smtClean="0"/>
              <a:pPr/>
              <a:t>‹#›</a:t>
            </a:fld>
            <a:endParaRPr lang="en-US"/>
          </a:p>
        </p:txBody>
      </p:sp>
    </p:spTree>
    <p:extLst>
      <p:ext uri="{BB962C8B-B14F-4D97-AF65-F5344CB8AC3E}">
        <p14:creationId xmlns:p14="http://schemas.microsoft.com/office/powerpoint/2010/main" val="12091976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73" r:id="rId4"/>
    <p:sldLayoutId id="2147483674" r:id="rId5"/>
    <p:sldLayoutId id="2147483675" r:id="rId6"/>
    <p:sldLayoutId id="2147483677" r:id="rId7"/>
    <p:sldLayoutId id="2147483680" r:id="rId8"/>
    <p:sldLayoutId id="2147483678" r:id="rId9"/>
    <p:sldLayoutId id="2147483676" r:id="rId10"/>
    <p:sldLayoutId id="2147483679" r:id="rId11"/>
    <p:sldLayoutId id="2147483663" r:id="rId12"/>
    <p:sldLayoutId id="2147483664" r:id="rId13"/>
    <p:sldLayoutId id="2147483665" r:id="rId14"/>
    <p:sldLayoutId id="2147483666" r:id="rId15"/>
    <p:sldLayoutId id="2147483667" r:id="rId16"/>
    <p:sldLayoutId id="2147483668" r:id="rId17"/>
    <p:sldLayoutId id="2147483669" r:id="rId18"/>
    <p:sldLayoutId id="2147483670" r:id="rId19"/>
    <p:sldLayoutId id="2147483671"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u="none"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mailto:john@velgtraining.com" TargetMode="External"/><Relationship Id="rId2" Type="http://schemas.openxmlformats.org/officeDocument/2006/relationships/image" Target="../media/image17.jpeg"/><Relationship Id="rId1" Type="http://schemas.openxmlformats.org/officeDocument/2006/relationships/slideLayout" Target="../slideLayouts/slideLayout10.xml"/><Relationship Id="rId4" Type="http://schemas.openxmlformats.org/officeDocument/2006/relationships/hyperlink" Target="http://www.velgtraining.com/events?type=4"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0.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asqa.gov.au/standards/appendices/appendix-1" TargetMode="External"/><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0.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hyperlink" Target="http://www.training.gov.au/" TargetMode="External"/><Relationship Id="rId2" Type="http://schemas.openxmlformats.org/officeDocument/2006/relationships/diagramData" Target="../diagrams/data4.xml"/><Relationship Id="rId1" Type="http://schemas.openxmlformats.org/officeDocument/2006/relationships/slideLayout" Target="../slideLayouts/slideLayout10.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0.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0.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hyperlink" Target="http://www.voced.edu.au/content/ngv:14627" TargetMode="External"/><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www.training.com.au/documents/Dezem_100610%20User%20guide%20for%20continuing%20registration_280610_1555%20_%20FINAL%20FOR%20WEBSITE%2029%20JUNE.pdf" TargetMode="External"/><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hyperlink" Target="mailto:enquiries@velgtraining.com" TargetMode="External"/><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hyperlink" Target="http://www.velgtraining.com/events?type=4" TargetMode="External"/><Relationship Id="rId2" Type="http://schemas.openxmlformats.org/officeDocument/2006/relationships/hyperlink" Target="mailto:john@velgtraining.com" TargetMode="External"/><Relationship Id="rId1" Type="http://schemas.openxmlformats.org/officeDocument/2006/relationships/slideLayout" Target="../slideLayouts/slideLayout10.xml"/><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p:cNvSpPr>
            <a:spLocks noGrp="1"/>
          </p:cNvSpPr>
          <p:nvPr>
            <p:ph type="title"/>
          </p:nvPr>
        </p:nvSpPr>
        <p:spPr/>
        <p:txBody>
          <a:bodyPr>
            <a:normAutofit/>
          </a:bodyPr>
          <a:lstStyle/>
          <a:p>
            <a:r>
              <a:rPr lang="en-AU" dirty="0" smtClean="0"/>
              <a:t>Upcoming webinars</a:t>
            </a:r>
            <a:endParaRPr lang="en-AU" dirty="0"/>
          </a:p>
        </p:txBody>
      </p:sp>
      <p:graphicFrame>
        <p:nvGraphicFramePr>
          <p:cNvPr id="6" name="Diagram 5"/>
          <p:cNvGraphicFramePr/>
          <p:nvPr>
            <p:extLst>
              <p:ext uri="{D42A27DB-BD31-4B8C-83A1-F6EECF244321}">
                <p14:modId xmlns:p14="http://schemas.microsoft.com/office/powerpoint/2010/main" val="404719421"/>
              </p:ext>
            </p:extLst>
          </p:nvPr>
        </p:nvGraphicFramePr>
        <p:xfrm>
          <a:off x="611560" y="1196752"/>
          <a:ext cx="7776864" cy="49685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09636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AU" dirty="0" smtClean="0">
                <a:latin typeface="+mn-lt"/>
                <a:ea typeface="Tahoma" panose="020B0604030504040204" pitchFamily="34" charset="0"/>
                <a:cs typeface="Tahoma" panose="020B0604030504040204" pitchFamily="34" charset="0"/>
              </a:rPr>
              <a:t>Validation and Moderation </a:t>
            </a:r>
            <a:br>
              <a:rPr lang="en-AU" dirty="0" smtClean="0">
                <a:latin typeface="+mn-lt"/>
                <a:ea typeface="Tahoma" panose="020B0604030504040204" pitchFamily="34" charset="0"/>
                <a:cs typeface="Tahoma" panose="020B0604030504040204" pitchFamily="34" charset="0"/>
              </a:rPr>
            </a:br>
            <a:r>
              <a:rPr lang="en-AU" dirty="0" smtClean="0">
                <a:latin typeface="+mn-lt"/>
                <a:ea typeface="Tahoma" panose="020B0604030504040204" pitchFamily="34" charset="0"/>
                <a:cs typeface="Tahoma" panose="020B0604030504040204" pitchFamily="34" charset="0"/>
              </a:rPr>
              <a:t>What’s the difference?</a:t>
            </a:r>
            <a:br>
              <a:rPr lang="en-AU" dirty="0" smtClean="0">
                <a:latin typeface="+mn-lt"/>
                <a:ea typeface="Tahoma" panose="020B0604030504040204" pitchFamily="34" charset="0"/>
                <a:cs typeface="Tahoma" panose="020B0604030504040204" pitchFamily="34" charset="0"/>
              </a:rPr>
            </a:br>
            <a:r>
              <a:rPr lang="en-AU" sz="1800" dirty="0" smtClean="0">
                <a:latin typeface="+mn-lt"/>
                <a:ea typeface="Tahoma" panose="020B0604030504040204" pitchFamily="34" charset="0"/>
                <a:cs typeface="Tahoma" panose="020B0604030504040204" pitchFamily="34" charset="0"/>
              </a:rPr>
              <a:t>(Webinar)</a:t>
            </a:r>
            <a:endParaRPr lang="en-AU" sz="1800" dirty="0">
              <a:latin typeface="+mn-lt"/>
              <a:ea typeface="Tahoma" panose="020B0604030504040204" pitchFamily="34" charset="0"/>
              <a:cs typeface="Tahoma" panose="020B0604030504040204" pitchFamily="34" charset="0"/>
            </a:endParaRPr>
          </a:p>
        </p:txBody>
      </p:sp>
      <p:sp>
        <p:nvSpPr>
          <p:cNvPr id="3" name="TextBox 4"/>
          <p:cNvSpPr txBox="1">
            <a:spLocks noChangeArrowheads="1"/>
          </p:cNvSpPr>
          <p:nvPr/>
        </p:nvSpPr>
        <p:spPr bwMode="auto">
          <a:xfrm>
            <a:off x="6015406" y="6445320"/>
            <a:ext cx="302523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eaLnBrk="1" hangingPunct="1"/>
            <a:r>
              <a:rPr lang="en-US" sz="800" dirty="0">
                <a:solidFill>
                  <a:schemeClr val="bg1"/>
                </a:solidFill>
                <a:cs typeface="Arial" panose="020B0604020202020204" pitchFamily="34" charset="0"/>
              </a:rPr>
              <a:t>© Velg Training – Version </a:t>
            </a:r>
            <a:r>
              <a:rPr lang="en-US" sz="800" dirty="0" smtClean="0">
                <a:solidFill>
                  <a:schemeClr val="bg1"/>
                </a:solidFill>
                <a:cs typeface="Arial" panose="020B0604020202020204" pitchFamily="34" charset="0"/>
              </a:rPr>
              <a:t>1.0, January 2017</a:t>
            </a:r>
            <a:endParaRPr lang="en-US" sz="800" dirty="0">
              <a:solidFill>
                <a:schemeClr val="bg1"/>
              </a:solidFill>
              <a:cs typeface="Arial" panose="020B0604020202020204" pitchFamily="34" charset="0"/>
            </a:endParaRPr>
          </a:p>
        </p:txBody>
      </p:sp>
      <p:sp>
        <p:nvSpPr>
          <p:cNvPr id="2" name="TextBox 1"/>
          <p:cNvSpPr txBox="1"/>
          <p:nvPr/>
        </p:nvSpPr>
        <p:spPr>
          <a:xfrm>
            <a:off x="2013626" y="1692613"/>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219935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Presenter</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5710" y="1617939"/>
            <a:ext cx="2581944" cy="3205171"/>
          </a:xfrm>
          <a:prstGeom prst="rect">
            <a:avLst/>
          </a:prstGeom>
        </p:spPr>
      </p:pic>
      <p:sp>
        <p:nvSpPr>
          <p:cNvPr id="11" name="TextBox 10"/>
          <p:cNvSpPr txBox="1"/>
          <p:nvPr/>
        </p:nvSpPr>
        <p:spPr>
          <a:xfrm>
            <a:off x="323528" y="1634381"/>
            <a:ext cx="5294962" cy="3293209"/>
          </a:xfrm>
          <a:prstGeom prst="rect">
            <a:avLst/>
          </a:prstGeom>
          <a:noFill/>
        </p:spPr>
        <p:txBody>
          <a:bodyPr wrap="square" rtlCol="0">
            <a:spAutoFit/>
          </a:bodyPr>
          <a:lstStyle/>
          <a:p>
            <a:pPr fontAlgn="base"/>
            <a:r>
              <a:rPr lang="en-AU" sz="1600" dirty="0"/>
              <a:t>John Dwyer is a trainer and consultant with experience in school education and Vocational Education and Training (VET) spanning more than 60 years. He brings extensive registered training organisation (RTO) experience. He has developed and delivered a range of workshops on competency-based training and assessment, assessment tools, recognition of prior learning (RPL), moderation and validation processes, and activities relating to RTO compliance. </a:t>
            </a:r>
          </a:p>
          <a:p>
            <a:pPr fontAlgn="base"/>
            <a:r>
              <a:rPr lang="en-AU" sz="1600" dirty="0"/>
              <a:t>John works for Velg Training as a senior consultant for the VET sector. He is currently a member of the industry reference committee (IRC) for the Training and Education Training Package.</a:t>
            </a:r>
          </a:p>
        </p:txBody>
      </p:sp>
      <p:sp>
        <p:nvSpPr>
          <p:cNvPr id="12" name="TextBox 11"/>
          <p:cNvSpPr txBox="1"/>
          <p:nvPr/>
        </p:nvSpPr>
        <p:spPr>
          <a:xfrm>
            <a:off x="6219837" y="5168153"/>
            <a:ext cx="4608512" cy="923330"/>
          </a:xfrm>
          <a:prstGeom prst="rect">
            <a:avLst/>
          </a:prstGeom>
          <a:noFill/>
        </p:spPr>
        <p:txBody>
          <a:bodyPr wrap="square" rtlCol="0">
            <a:spAutoFit/>
          </a:bodyPr>
          <a:lstStyle/>
          <a:p>
            <a:r>
              <a:rPr lang="en-AU" b="1" dirty="0">
                <a:solidFill>
                  <a:srgbClr val="F48020"/>
                </a:solidFill>
                <a:cs typeface="Tahoma" pitchFamily="34" charset="0"/>
              </a:rPr>
              <a:t>T</a:t>
            </a:r>
            <a:r>
              <a:rPr lang="en-AU" dirty="0">
                <a:solidFill>
                  <a:prstClr val="black"/>
                </a:solidFill>
                <a:cs typeface="Tahoma" pitchFamily="34" charset="0"/>
              </a:rPr>
              <a:t>   07 3866 0888</a:t>
            </a:r>
          </a:p>
          <a:p>
            <a:r>
              <a:rPr lang="en-AU" b="1" dirty="0">
                <a:solidFill>
                  <a:srgbClr val="F48020"/>
                </a:solidFill>
                <a:cs typeface="Tahoma" pitchFamily="34" charset="0"/>
              </a:rPr>
              <a:t>E</a:t>
            </a:r>
            <a:r>
              <a:rPr lang="en-AU" b="1" dirty="0">
                <a:solidFill>
                  <a:prstClr val="black"/>
                </a:solidFill>
                <a:cs typeface="Tahoma" pitchFamily="34" charset="0"/>
              </a:rPr>
              <a:t> </a:t>
            </a:r>
            <a:r>
              <a:rPr lang="en-AU" dirty="0">
                <a:cs typeface="Tahoma" pitchFamily="34" charset="0"/>
              </a:rPr>
              <a:t>  </a:t>
            </a:r>
            <a:r>
              <a:rPr lang="en-AU" dirty="0">
                <a:cs typeface="Tahoma" pitchFamily="34" charset="0"/>
                <a:hlinkClick r:id="rId3"/>
              </a:rPr>
              <a:t>john</a:t>
            </a:r>
            <a:r>
              <a:rPr lang="en-AU" dirty="0">
                <a:solidFill>
                  <a:prstClr val="black"/>
                </a:solidFill>
                <a:cs typeface="Tahoma" pitchFamily="34" charset="0"/>
                <a:hlinkClick r:id="rId3"/>
              </a:rPr>
              <a:t>@velgtraining.com</a:t>
            </a:r>
            <a:r>
              <a:rPr lang="en-AU" dirty="0">
                <a:solidFill>
                  <a:prstClr val="black"/>
                </a:solidFill>
                <a:cs typeface="Tahoma" pitchFamily="34" charset="0"/>
              </a:rPr>
              <a:t>  </a:t>
            </a:r>
          </a:p>
          <a:p>
            <a:r>
              <a:rPr lang="en-AU" b="1" dirty="0">
                <a:solidFill>
                  <a:srgbClr val="F48020"/>
                </a:solidFill>
                <a:cs typeface="Tahoma" pitchFamily="34" charset="0"/>
              </a:rPr>
              <a:t>W</a:t>
            </a:r>
            <a:r>
              <a:rPr lang="en-AU" dirty="0">
                <a:solidFill>
                  <a:prstClr val="black"/>
                </a:solidFill>
                <a:cs typeface="Tahoma" pitchFamily="34" charset="0"/>
              </a:rPr>
              <a:t>  </a:t>
            </a:r>
            <a:r>
              <a:rPr lang="en-AU" dirty="0">
                <a:solidFill>
                  <a:prstClr val="black"/>
                </a:solidFill>
                <a:cs typeface="Tahoma" pitchFamily="34" charset="0"/>
                <a:hlinkClick r:id="rId4"/>
              </a:rPr>
              <a:t>velgtraining.com </a:t>
            </a:r>
            <a:endParaRPr lang="en-AU" u="sng" dirty="0">
              <a:solidFill>
                <a:prstClr val="black"/>
              </a:solidFill>
              <a:cs typeface="Tahoma" pitchFamily="34" charset="0"/>
            </a:endParaRPr>
          </a:p>
        </p:txBody>
      </p:sp>
      <p:sp>
        <p:nvSpPr>
          <p:cNvPr id="13" name="Rectangle 12"/>
          <p:cNvSpPr/>
          <p:nvPr/>
        </p:nvSpPr>
        <p:spPr>
          <a:xfrm>
            <a:off x="685009" y="5029654"/>
            <a:ext cx="4572000" cy="1200329"/>
          </a:xfrm>
          <a:prstGeom prst="rect">
            <a:avLst/>
          </a:prstGeom>
        </p:spPr>
        <p:txBody>
          <a:bodyPr>
            <a:spAutoFit/>
          </a:bodyPr>
          <a:lstStyle/>
          <a:p>
            <a:pPr algn="ctr"/>
            <a:r>
              <a:rPr lang="en-AU" b="1" dirty="0">
                <a:solidFill>
                  <a:srgbClr val="F48020"/>
                </a:solidFill>
                <a:cs typeface="Tahoma" pitchFamily="34" charset="0"/>
              </a:rPr>
              <a:t>John Dwyer</a:t>
            </a:r>
          </a:p>
          <a:p>
            <a:pPr algn="ctr"/>
            <a:endParaRPr lang="en-AU" b="1" dirty="0">
              <a:solidFill>
                <a:srgbClr val="EE51A0"/>
              </a:solidFill>
              <a:cs typeface="Tahoma" pitchFamily="34" charset="0"/>
            </a:endParaRPr>
          </a:p>
          <a:p>
            <a:pPr algn="ctr"/>
            <a:r>
              <a:rPr lang="en-AU" b="1" dirty="0">
                <a:cs typeface="Tahoma" pitchFamily="34" charset="0"/>
              </a:rPr>
              <a:t>Consultant</a:t>
            </a:r>
          </a:p>
          <a:p>
            <a:pPr algn="ctr"/>
            <a:r>
              <a:rPr lang="en-AU" b="1" dirty="0">
                <a:solidFill>
                  <a:srgbClr val="F48020"/>
                </a:solidFill>
                <a:cs typeface="Tahoma" pitchFamily="34" charset="0"/>
              </a:rPr>
              <a:t>Velg Training</a:t>
            </a:r>
          </a:p>
        </p:txBody>
      </p:sp>
    </p:spTree>
    <p:extLst>
      <p:ext uri="{BB962C8B-B14F-4D97-AF65-F5344CB8AC3E}">
        <p14:creationId xmlns:p14="http://schemas.microsoft.com/office/powerpoint/2010/main" val="25288284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AU" dirty="0" smtClean="0"/>
              <a:t>Control Panel</a:t>
            </a:r>
            <a:endParaRPr lang="en-AU" dirty="0"/>
          </a:p>
        </p:txBody>
      </p:sp>
      <p:sp>
        <p:nvSpPr>
          <p:cNvPr id="2" name="Content Placeholder 1"/>
          <p:cNvSpPr>
            <a:spLocks noGrp="1"/>
          </p:cNvSpPr>
          <p:nvPr>
            <p:ph idx="1"/>
          </p:nvPr>
        </p:nvSpPr>
        <p:spPr/>
        <p:txBody>
          <a:bodyPr/>
          <a:lstStyle/>
          <a:p>
            <a:endParaRPr lang="en-AU"/>
          </a:p>
        </p:txBody>
      </p:sp>
      <p:pic>
        <p:nvPicPr>
          <p:cNvPr id="7" name="Picture 6"/>
          <p:cNvPicPr/>
          <p:nvPr/>
        </p:nvPicPr>
        <p:blipFill rotWithShape="1">
          <a:blip r:embed="rId2"/>
          <a:srcRect l="67413" t="19048" r="17773" b="24087"/>
          <a:stretch/>
        </p:blipFill>
        <p:spPr bwMode="auto">
          <a:xfrm>
            <a:off x="2339752" y="1268760"/>
            <a:ext cx="4752340" cy="4979035"/>
          </a:xfrm>
          <a:prstGeom prst="rect">
            <a:avLst/>
          </a:prstGeom>
          <a:ln>
            <a:noFill/>
          </a:ln>
          <a:extLst>
            <a:ext uri="{53640926-AAD7-44D8-BBD7-CCE9431645EC}">
              <a14:shadowObscured xmlns:a14="http://schemas.microsoft.com/office/drawing/2010/main"/>
            </a:ext>
          </a:extLst>
        </p:spPr>
      </p:pic>
      <p:grpSp>
        <p:nvGrpSpPr>
          <p:cNvPr id="8" name="Group 7"/>
          <p:cNvGrpSpPr/>
          <p:nvPr/>
        </p:nvGrpSpPr>
        <p:grpSpPr>
          <a:xfrm>
            <a:off x="2486320" y="1484784"/>
            <a:ext cx="4245920" cy="4448458"/>
            <a:chOff x="7643834" y="-1219935"/>
            <a:chExt cx="4752340" cy="4979035"/>
          </a:xfrm>
        </p:grpSpPr>
        <p:pic>
          <p:nvPicPr>
            <p:cNvPr id="9" name="Picture 8"/>
            <p:cNvPicPr/>
            <p:nvPr/>
          </p:nvPicPr>
          <p:blipFill rotWithShape="1">
            <a:blip r:embed="rId2"/>
            <a:srcRect l="67413" t="19048" r="17773" b="24087"/>
            <a:stretch/>
          </p:blipFill>
          <p:spPr bwMode="auto">
            <a:xfrm>
              <a:off x="7643834" y="-1219935"/>
              <a:ext cx="4752340" cy="4979035"/>
            </a:xfrm>
            <a:prstGeom prst="rect">
              <a:avLst/>
            </a:prstGeom>
            <a:ln>
              <a:noFill/>
            </a:ln>
            <a:extLst>
              <a:ext uri="{53640926-AAD7-44D8-BBD7-CCE9431645EC}">
                <a14:shadowObscured xmlns:a14="http://schemas.microsoft.com/office/drawing/2010/main"/>
              </a:ext>
            </a:extLst>
          </p:spPr>
        </p:pic>
        <p:grpSp>
          <p:nvGrpSpPr>
            <p:cNvPr id="10" name="Group 9"/>
            <p:cNvGrpSpPr/>
            <p:nvPr/>
          </p:nvGrpSpPr>
          <p:grpSpPr>
            <a:xfrm>
              <a:off x="7678636" y="188640"/>
              <a:ext cx="2359143" cy="1478561"/>
              <a:chOff x="334212" y="-1249161"/>
              <a:chExt cx="2232247" cy="1368152"/>
            </a:xfrm>
          </p:grpSpPr>
          <p:sp>
            <p:nvSpPr>
              <p:cNvPr id="11" name="Rectangle 10"/>
              <p:cNvSpPr/>
              <p:nvPr/>
            </p:nvSpPr>
            <p:spPr>
              <a:xfrm>
                <a:off x="334212" y="-1249161"/>
                <a:ext cx="2232247" cy="1368152"/>
              </a:xfrm>
              <a:prstGeom prst="rect">
                <a:avLst/>
              </a:prstGeom>
              <a:noFill/>
              <a:ln w="57150" cap="flat" cmpd="sng" algn="ctr">
                <a:solidFill>
                  <a:srgbClr val="F48020"/>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en-AU" sz="1100" b="0" i="0" u="none" strike="noStrike" kern="0" cap="none" spc="0" normalizeH="0" baseline="0" noProof="0">
                    <a:ln>
                      <a:noFill/>
                    </a:ln>
                    <a:solidFill>
                      <a:sysClr val="window" lastClr="FFFFFF"/>
                    </a:solidFill>
                    <a:effectLst/>
                    <a:uLnTx/>
                    <a:uFillTx/>
                    <a:latin typeface="Tahoma"/>
                    <a:ea typeface="Times New Roman"/>
                    <a:cs typeface="+mn-cs"/>
                  </a:rPr>
                  <a:t> </a:t>
                </a:r>
                <a:endParaRPr kumimoji="0" lang="en-AU" sz="1100" b="0" i="0" u="none" strike="noStrike" kern="0" cap="none" spc="0" normalizeH="0" baseline="0" noProof="0">
                  <a:ln>
                    <a:noFill/>
                  </a:ln>
                  <a:solidFill>
                    <a:sysClr val="window" lastClr="FFFFFF"/>
                  </a:solidFill>
                  <a:effectLst/>
                  <a:uLnTx/>
                  <a:uFillTx/>
                  <a:latin typeface="Tahoma"/>
                  <a:ea typeface="Calibri"/>
                  <a:cs typeface="+mn-cs"/>
                </a:endParaRPr>
              </a:p>
            </p:txBody>
          </p:sp>
          <p:sp>
            <p:nvSpPr>
              <p:cNvPr id="12" name="Oval 11"/>
              <p:cNvSpPr/>
              <p:nvPr/>
            </p:nvSpPr>
            <p:spPr>
              <a:xfrm>
                <a:off x="334212" y="-1159323"/>
                <a:ext cx="846611" cy="243317"/>
              </a:xfrm>
              <a:prstGeom prst="ellipse">
                <a:avLst/>
              </a:prstGeom>
              <a:noFill/>
              <a:ln w="38100" cap="flat" cmpd="sng" algn="ctr">
                <a:solidFill>
                  <a:srgbClr val="C00000"/>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en-AU" sz="1100" b="0" i="0" u="none" strike="noStrike" kern="0" cap="none" spc="0" normalizeH="0" baseline="0" noProof="0" dirty="0">
                    <a:ln>
                      <a:noFill/>
                    </a:ln>
                    <a:solidFill>
                      <a:sysClr val="window" lastClr="FFFFFF"/>
                    </a:solidFill>
                    <a:effectLst/>
                    <a:uLnTx/>
                    <a:uFillTx/>
                    <a:latin typeface="Tahoma"/>
                    <a:ea typeface="Times New Roman"/>
                    <a:cs typeface="+mn-cs"/>
                  </a:rPr>
                  <a:t> </a:t>
                </a:r>
                <a:endParaRPr kumimoji="0" lang="en-AU" sz="1100" b="0" i="0" u="none" strike="noStrike" kern="0" cap="none" spc="0" normalizeH="0" baseline="0" noProof="0" dirty="0">
                  <a:ln>
                    <a:noFill/>
                  </a:ln>
                  <a:solidFill>
                    <a:sysClr val="window" lastClr="FFFFFF"/>
                  </a:solidFill>
                  <a:effectLst/>
                  <a:uLnTx/>
                  <a:uFillTx/>
                  <a:latin typeface="Tahoma"/>
                  <a:ea typeface="Calibri"/>
                  <a:cs typeface="+mn-cs"/>
                </a:endParaRPr>
              </a:p>
            </p:txBody>
          </p:sp>
        </p:grpSp>
      </p:grpSp>
      <p:pic>
        <p:nvPicPr>
          <p:cNvPr id="14" name="Picture 13"/>
          <p:cNvPicPr/>
          <p:nvPr/>
        </p:nvPicPr>
        <p:blipFill>
          <a:blip r:embed="rId3">
            <a:extLst>
              <a:ext uri="{28A0092B-C50C-407E-A947-70E740481C1C}">
                <a14:useLocalDpi xmlns:a14="http://schemas.microsoft.com/office/drawing/2010/main" val="0"/>
              </a:ext>
            </a:extLst>
          </a:blip>
          <a:srcRect/>
          <a:stretch>
            <a:fillRect/>
          </a:stretch>
        </p:blipFill>
        <p:spPr bwMode="auto">
          <a:xfrm>
            <a:off x="2371653" y="1196752"/>
            <a:ext cx="4347156" cy="5166944"/>
          </a:xfrm>
          <a:prstGeom prst="rect">
            <a:avLst/>
          </a:prstGeom>
          <a:noFill/>
        </p:spPr>
      </p:pic>
      <p:grpSp>
        <p:nvGrpSpPr>
          <p:cNvPr id="15" name="Group 14"/>
          <p:cNvGrpSpPr/>
          <p:nvPr/>
        </p:nvGrpSpPr>
        <p:grpSpPr>
          <a:xfrm>
            <a:off x="2470203" y="1196752"/>
            <a:ext cx="4622077" cy="5001253"/>
            <a:chOff x="1547664" y="1094740"/>
            <a:chExt cx="5326311" cy="5763259"/>
          </a:xfrm>
        </p:grpSpPr>
        <p:pic>
          <p:nvPicPr>
            <p:cNvPr id="16" name="Picture 15"/>
            <p:cNvPicPr/>
            <p:nvPr/>
          </p:nvPicPr>
          <p:blipFill rotWithShape="1">
            <a:blip r:embed="rId4"/>
            <a:srcRect l="65582" t="17535" r="20442" b="29211"/>
            <a:stretch/>
          </p:blipFill>
          <p:spPr bwMode="auto">
            <a:xfrm>
              <a:off x="1547664" y="1094740"/>
              <a:ext cx="5326311" cy="5763259"/>
            </a:xfrm>
            <a:prstGeom prst="rect">
              <a:avLst/>
            </a:prstGeom>
            <a:ln>
              <a:noFill/>
            </a:ln>
            <a:extLst>
              <a:ext uri="{53640926-AAD7-44D8-BBD7-CCE9431645EC}">
                <a14:shadowObscured xmlns:a14="http://schemas.microsoft.com/office/drawing/2010/main"/>
              </a:ext>
            </a:extLst>
          </p:spPr>
        </p:pic>
        <p:sp>
          <p:nvSpPr>
            <p:cNvPr id="17" name="Oval 16"/>
            <p:cNvSpPr/>
            <p:nvPr/>
          </p:nvSpPr>
          <p:spPr>
            <a:xfrm>
              <a:off x="1691680" y="5032290"/>
              <a:ext cx="2088232" cy="628958"/>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grpSp>
      <p:grpSp>
        <p:nvGrpSpPr>
          <p:cNvPr id="18" name="Group 17"/>
          <p:cNvGrpSpPr/>
          <p:nvPr/>
        </p:nvGrpSpPr>
        <p:grpSpPr>
          <a:xfrm>
            <a:off x="2120746" y="1196752"/>
            <a:ext cx="4902508" cy="5142839"/>
            <a:chOff x="1329790" y="1084977"/>
            <a:chExt cx="5544185" cy="5815972"/>
          </a:xfrm>
        </p:grpSpPr>
        <p:pic>
          <p:nvPicPr>
            <p:cNvPr id="19" name="Picture 18"/>
            <p:cNvPicPr/>
            <p:nvPr/>
          </p:nvPicPr>
          <p:blipFill rotWithShape="1">
            <a:blip r:embed="rId5"/>
            <a:srcRect l="65868" t="18835" r="24145" b="31300"/>
            <a:stretch/>
          </p:blipFill>
          <p:spPr bwMode="auto">
            <a:xfrm>
              <a:off x="1628809" y="1084977"/>
              <a:ext cx="5245166" cy="5815972"/>
            </a:xfrm>
            <a:prstGeom prst="rect">
              <a:avLst/>
            </a:prstGeom>
            <a:ln>
              <a:noFill/>
            </a:ln>
            <a:extLst>
              <a:ext uri="{53640926-AAD7-44D8-BBD7-CCE9431645EC}">
                <a14:shadowObscured xmlns:a14="http://schemas.microsoft.com/office/drawing/2010/main"/>
              </a:ext>
            </a:extLst>
          </p:spPr>
        </p:pic>
        <p:sp>
          <p:nvSpPr>
            <p:cNvPr id="20" name="Oval 19"/>
            <p:cNvSpPr/>
            <p:nvPr/>
          </p:nvSpPr>
          <p:spPr>
            <a:xfrm>
              <a:off x="1329790" y="4214846"/>
              <a:ext cx="4219324" cy="1321500"/>
            </a:xfrm>
            <a:prstGeom prst="ellipse">
              <a:avLst/>
            </a:prstGeom>
            <a:noFill/>
            <a:ln w="38100" cap="flat" cmpd="sng" algn="ctr">
              <a:solidFill>
                <a:srgbClr val="FF0000"/>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15000"/>
                </a:lnSpc>
                <a:spcAft>
                  <a:spcPts val="1000"/>
                </a:spcAft>
              </a:pPr>
              <a:r>
                <a:rPr lang="en-AU" sz="1100">
                  <a:effectLst/>
                  <a:latin typeface="Tahoma"/>
                  <a:ea typeface="Times New Roman"/>
                </a:rPr>
                <a:t> </a:t>
              </a:r>
              <a:endParaRPr lang="en-AU" sz="1100">
                <a:effectLst/>
                <a:latin typeface="Tahoma"/>
                <a:ea typeface="Calibri"/>
              </a:endParaRPr>
            </a:p>
          </p:txBody>
        </p:sp>
      </p:grpSp>
      <p:grpSp>
        <p:nvGrpSpPr>
          <p:cNvPr id="21" name="Group 20"/>
          <p:cNvGrpSpPr/>
          <p:nvPr/>
        </p:nvGrpSpPr>
        <p:grpSpPr>
          <a:xfrm>
            <a:off x="4572000" y="1693426"/>
            <a:ext cx="647700" cy="1241425"/>
            <a:chOff x="4499662" y="6247795"/>
            <a:chExt cx="647700" cy="1241425"/>
          </a:xfrm>
        </p:grpSpPr>
        <p:grpSp>
          <p:nvGrpSpPr>
            <p:cNvPr id="22" name="Group 21"/>
            <p:cNvGrpSpPr/>
            <p:nvPr/>
          </p:nvGrpSpPr>
          <p:grpSpPr>
            <a:xfrm>
              <a:off x="4499662" y="6247795"/>
              <a:ext cx="647700" cy="1241425"/>
              <a:chOff x="0" y="0"/>
              <a:chExt cx="648072" cy="1241517"/>
            </a:xfrm>
          </p:grpSpPr>
          <p:pic>
            <p:nvPicPr>
              <p:cNvPr id="24" name="Picture 23"/>
              <p:cNvPicPr/>
              <p:nvPr/>
            </p:nvPicPr>
            <p:blipFill rotWithShape="1">
              <a:blip r:embed="rId6"/>
              <a:srcRect l="74071" t="21462" r="23599" b="63597"/>
              <a:stretch/>
            </p:blipFill>
            <p:spPr bwMode="auto">
              <a:xfrm>
                <a:off x="0" y="0"/>
                <a:ext cx="648072" cy="1241517"/>
              </a:xfrm>
              <a:prstGeom prst="rect">
                <a:avLst/>
              </a:prstGeom>
              <a:ln>
                <a:noFill/>
              </a:ln>
              <a:extLst>
                <a:ext uri="{53640926-AAD7-44D8-BBD7-CCE9431645EC}">
                  <a14:shadowObscured xmlns:a14="http://schemas.microsoft.com/office/drawing/2010/main"/>
                </a:ext>
              </a:extLst>
            </p:spPr>
          </p:pic>
          <p:sp>
            <p:nvSpPr>
              <p:cNvPr id="25" name="Oval 24"/>
              <p:cNvSpPr/>
              <p:nvPr/>
            </p:nvSpPr>
            <p:spPr>
              <a:xfrm>
                <a:off x="72007" y="815409"/>
                <a:ext cx="504057" cy="292197"/>
              </a:xfrm>
              <a:prstGeom prst="ellipse">
                <a:avLst/>
              </a:prstGeom>
              <a:noFill/>
              <a:ln w="38100" cap="flat" cmpd="sng" algn="ctr">
                <a:solidFill>
                  <a:srgbClr val="FF0000"/>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15000"/>
                  </a:lnSpc>
                  <a:spcAft>
                    <a:spcPts val="1000"/>
                  </a:spcAft>
                </a:pPr>
                <a:r>
                  <a:rPr lang="en-AU" sz="1100">
                    <a:effectLst/>
                    <a:latin typeface="Tahoma"/>
                    <a:ea typeface="Times New Roman"/>
                  </a:rPr>
                  <a:t> </a:t>
                </a:r>
                <a:endParaRPr lang="en-AU" sz="1100">
                  <a:effectLst/>
                  <a:latin typeface="Tahoma"/>
                  <a:ea typeface="Calibri"/>
                </a:endParaRPr>
              </a:p>
            </p:txBody>
          </p:sp>
        </p:grpSp>
        <p:sp>
          <p:nvSpPr>
            <p:cNvPr id="23" name="Oval 22"/>
            <p:cNvSpPr/>
            <p:nvPr/>
          </p:nvSpPr>
          <p:spPr>
            <a:xfrm>
              <a:off x="4571628" y="6247795"/>
              <a:ext cx="503768" cy="349557"/>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grpSp>
      <p:cxnSp>
        <p:nvCxnSpPr>
          <p:cNvPr id="13" name="Straight Arrow Connector 12"/>
          <p:cNvCxnSpPr/>
          <p:nvPr/>
        </p:nvCxnSpPr>
        <p:spPr>
          <a:xfrm flipH="1">
            <a:off x="6916264" y="2934851"/>
            <a:ext cx="1544168" cy="2450725"/>
          </a:xfrm>
          <a:prstGeom prst="straightConnector1">
            <a:avLst/>
          </a:prstGeom>
          <a:noFill/>
          <a:ln w="25400" cap="flat" cmpd="sng" algn="ctr">
            <a:solidFill>
              <a:srgbClr val="FF0000"/>
            </a:solidFill>
            <a:prstDash val="solid"/>
            <a:tailEnd type="arrow"/>
          </a:ln>
          <a:effectLst>
            <a:outerShdw blurRad="40000" dist="20000" dir="5400000" rotWithShape="0">
              <a:srgbClr val="000000">
                <a:alpha val="38000"/>
              </a:srgbClr>
            </a:outerShdw>
          </a:effectLst>
        </p:spPr>
      </p:cxnSp>
    </p:spTree>
    <p:extLst>
      <p:ext uri="{BB962C8B-B14F-4D97-AF65-F5344CB8AC3E}">
        <p14:creationId xmlns:p14="http://schemas.microsoft.com/office/powerpoint/2010/main" val="3327782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8" fill="hold" nodeType="clickEffect">
                                  <p:stCondLst>
                                    <p:cond delay="0"/>
                                  </p:stCondLst>
                                  <p:childTnLst>
                                    <p:anim calcmode="lin" valueType="num">
                                      <p:cBhvr additive="base">
                                        <p:cTn id="6" dur="500"/>
                                        <p:tgtEl>
                                          <p:spTgt spid="7"/>
                                        </p:tgtEl>
                                        <p:attrNameLst>
                                          <p:attrName>ppt_x</p:attrName>
                                        </p:attrNameLst>
                                      </p:cBhvr>
                                      <p:tavLst>
                                        <p:tav tm="0">
                                          <p:val>
                                            <p:strVal val="ppt_x"/>
                                          </p:val>
                                        </p:tav>
                                        <p:tav tm="100000">
                                          <p:val>
                                            <p:strVal val="0-ppt_w/2"/>
                                          </p:val>
                                        </p:tav>
                                      </p:tavLst>
                                    </p:anim>
                                    <p:anim calcmode="lin" valueType="num">
                                      <p:cBhvr additive="base">
                                        <p:cTn id="7" dur="500"/>
                                        <p:tgtEl>
                                          <p:spTgt spid="7"/>
                                        </p:tgtEl>
                                        <p:attrNameLst>
                                          <p:attrName>ppt_y</p:attrName>
                                        </p:attrNameLst>
                                      </p:cBhvr>
                                      <p:tavLst>
                                        <p:tav tm="0">
                                          <p:val>
                                            <p:strVal val="ppt_y"/>
                                          </p:val>
                                        </p:tav>
                                        <p:tav tm="100000">
                                          <p:val>
                                            <p:strVal val="ppt_y"/>
                                          </p:val>
                                        </p:tav>
                                      </p:tavLst>
                                    </p:anim>
                                    <p:set>
                                      <p:cBhvr>
                                        <p:cTn id="8" dur="1" fill="hold">
                                          <p:stCondLst>
                                            <p:cond delay="499"/>
                                          </p:stCondLst>
                                        </p:cTn>
                                        <p:tgtEl>
                                          <p:spTgt spid="7"/>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right)">
                                      <p:cBhvr>
                                        <p:cTn id="37" dur="5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fill="hold"/>
                                        <p:tgtEl>
                                          <p:spTgt spid="18"/>
                                        </p:tgtEl>
                                        <p:attrNameLst>
                                          <p:attrName>ppt_x</p:attrName>
                                        </p:attrNameLst>
                                      </p:cBhvr>
                                      <p:tavLst>
                                        <p:tav tm="0">
                                          <p:val>
                                            <p:strVal val="#ppt_x"/>
                                          </p:val>
                                        </p:tav>
                                        <p:tav tm="100000">
                                          <p:val>
                                            <p:strVal val="#ppt_x"/>
                                          </p:val>
                                        </p:tav>
                                      </p:tavLst>
                                    </p:anim>
                                    <p:anim calcmode="lin" valueType="num">
                                      <p:cBhvr additive="base">
                                        <p:cTn id="4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Audio test</a:t>
            </a:r>
            <a:endParaRPr lang="en-US" dirty="0"/>
          </a:p>
        </p:txBody>
      </p:sp>
      <p:grpSp>
        <p:nvGrpSpPr>
          <p:cNvPr id="4" name="Group 3"/>
          <p:cNvGrpSpPr/>
          <p:nvPr/>
        </p:nvGrpSpPr>
        <p:grpSpPr>
          <a:xfrm>
            <a:off x="2914055" y="3100062"/>
            <a:ext cx="2880320" cy="2855682"/>
            <a:chOff x="395536" y="3140968"/>
            <a:chExt cx="3312368" cy="3531266"/>
          </a:xfrm>
        </p:grpSpPr>
        <p:pic>
          <p:nvPicPr>
            <p:cNvPr id="5" name="Picture 4" descr="http://www.ronalfy.com/wp-content/blogs.dir/3/files/2007/06/hand_rais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0415" y="3140968"/>
              <a:ext cx="1669719" cy="259228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95536" y="5872997"/>
              <a:ext cx="3312368" cy="799237"/>
            </a:xfrm>
            <a:prstGeom prst="rect">
              <a:avLst/>
            </a:prstGeom>
            <a:noFill/>
          </p:spPr>
          <p:txBody>
            <a:bodyPr wrap="square" rtlCol="0">
              <a:spAutoFit/>
            </a:bodyPr>
            <a:lstStyle/>
            <a:p>
              <a:pPr algn="ctr"/>
              <a:r>
                <a:rPr lang="en-AU" dirty="0">
                  <a:ea typeface="Tahoma" pitchFamily="34" charset="0"/>
                  <a:cs typeface="Tahoma" pitchFamily="34" charset="0"/>
                </a:rPr>
                <a:t>Raise your hand to indicate</a:t>
              </a:r>
            </a:p>
          </p:txBody>
        </p:sp>
      </p:grpSp>
      <p:sp>
        <p:nvSpPr>
          <p:cNvPr id="7" name="Text Box 2"/>
          <p:cNvSpPr txBox="1">
            <a:spLocks noChangeArrowheads="1"/>
          </p:cNvSpPr>
          <p:nvPr/>
        </p:nvSpPr>
        <p:spPr bwMode="auto">
          <a:xfrm>
            <a:off x="1158240" y="1052736"/>
            <a:ext cx="6362567" cy="2047326"/>
          </a:xfrm>
          <a:prstGeom prst="roundRect">
            <a:avLst/>
          </a:prstGeom>
          <a:solidFill>
            <a:srgbClr val="00A8A3"/>
          </a:solidFill>
          <a:ln w="9525">
            <a:noFill/>
            <a:miter lim="800000"/>
            <a:headEnd/>
            <a:tailEnd/>
          </a:ln>
        </p:spPr>
        <p:txBody>
          <a:bodyPr rot="0" vert="horz" wrap="square" lIns="91440" tIns="45720" rIns="91440" bIns="45720" anchor="t" anchorCtr="0">
            <a:noAutofit/>
          </a:bodyPr>
          <a:lstStyle/>
          <a:p>
            <a:pPr algn="ctr">
              <a:lnSpc>
                <a:spcPct val="115000"/>
              </a:lnSpc>
              <a:spcAft>
                <a:spcPts val="1000"/>
              </a:spcAft>
            </a:pPr>
            <a:endParaRPr lang="en-US" sz="2800" dirty="0">
              <a:solidFill>
                <a:schemeClr val="bg1"/>
              </a:solidFill>
              <a:ea typeface="Tahoma" pitchFamily="34" charset="0"/>
              <a:cs typeface="Tahoma" pitchFamily="34" charset="0"/>
            </a:endParaRPr>
          </a:p>
          <a:p>
            <a:pPr algn="ctr">
              <a:lnSpc>
                <a:spcPct val="115000"/>
              </a:lnSpc>
              <a:spcAft>
                <a:spcPts val="1000"/>
              </a:spcAft>
            </a:pPr>
            <a:r>
              <a:rPr lang="en-US" sz="2800" dirty="0">
                <a:solidFill>
                  <a:schemeClr val="bg1"/>
                </a:solidFill>
                <a:ea typeface="Tahoma" pitchFamily="34" charset="0"/>
                <a:cs typeface="Tahoma" pitchFamily="34" charset="0"/>
              </a:rPr>
              <a:t>Hands up who can hear me?</a:t>
            </a:r>
            <a:endParaRPr lang="en-AU" sz="2800" dirty="0">
              <a:solidFill>
                <a:schemeClr val="bg1"/>
              </a:solidFill>
              <a:ea typeface="Tahoma" pitchFamily="34" charset="0"/>
              <a:cs typeface="Tahoma" pitchFamily="34" charset="0"/>
            </a:endParaRPr>
          </a:p>
          <a:p>
            <a:pPr algn="ctr"/>
            <a:endParaRPr lang="en-US" sz="3200" dirty="0">
              <a:solidFill>
                <a:schemeClr val="bg1"/>
              </a:solidFill>
            </a:endParaRPr>
          </a:p>
        </p:txBody>
      </p:sp>
    </p:spTree>
    <p:extLst>
      <p:ext uri="{BB962C8B-B14F-4D97-AF65-F5344CB8AC3E}">
        <p14:creationId xmlns:p14="http://schemas.microsoft.com/office/powerpoint/2010/main" val="1478952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Who’s online today</a:t>
            </a:r>
            <a:endParaRPr lang="en-US" dirty="0"/>
          </a:p>
        </p:txBody>
      </p:sp>
      <p:grpSp>
        <p:nvGrpSpPr>
          <p:cNvPr id="4" name="Group 3"/>
          <p:cNvGrpSpPr/>
          <p:nvPr/>
        </p:nvGrpSpPr>
        <p:grpSpPr>
          <a:xfrm>
            <a:off x="1187624" y="1628800"/>
            <a:ext cx="7200800" cy="3384376"/>
            <a:chOff x="899592" y="2060846"/>
            <a:chExt cx="7200800" cy="3384376"/>
          </a:xfrm>
        </p:grpSpPr>
        <p:sp>
          <p:nvSpPr>
            <p:cNvPr id="5" name="Rounded Rectangle 4"/>
            <p:cNvSpPr/>
            <p:nvPr/>
          </p:nvSpPr>
          <p:spPr>
            <a:xfrm>
              <a:off x="899592" y="2060846"/>
              <a:ext cx="7200800" cy="3384376"/>
            </a:xfrm>
            <a:prstGeom prst="roundRect">
              <a:avLst/>
            </a:prstGeom>
            <a:solidFill>
              <a:srgbClr val="00AD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6" name="TextBox 5"/>
            <p:cNvSpPr txBox="1"/>
            <p:nvPr/>
          </p:nvSpPr>
          <p:spPr>
            <a:xfrm>
              <a:off x="1333400" y="3091315"/>
              <a:ext cx="6333184" cy="1323439"/>
            </a:xfrm>
            <a:prstGeom prst="rect">
              <a:avLst/>
            </a:prstGeom>
            <a:noFill/>
          </p:spPr>
          <p:txBody>
            <a:bodyPr wrap="square" rtlCol="0">
              <a:spAutoFit/>
            </a:bodyPr>
            <a:lstStyle/>
            <a:p>
              <a:pPr algn="ctr"/>
              <a:r>
                <a:rPr lang="en-AU" sz="8000" b="1" dirty="0">
                  <a:solidFill>
                    <a:schemeClr val="bg1"/>
                  </a:solidFill>
                  <a:ea typeface="Tahoma" pitchFamily="34" charset="0"/>
                  <a:cs typeface="Tahoma" pitchFamily="34" charset="0"/>
                </a:rPr>
                <a:t>POLL</a:t>
              </a:r>
            </a:p>
          </p:txBody>
        </p:sp>
      </p:grpSp>
    </p:spTree>
    <p:extLst>
      <p:ext uri="{BB962C8B-B14F-4D97-AF65-F5344CB8AC3E}">
        <p14:creationId xmlns:p14="http://schemas.microsoft.com/office/powerpoint/2010/main" val="36396356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1588000725"/>
              </p:ext>
            </p:extLst>
          </p:nvPr>
        </p:nvGraphicFramePr>
        <p:xfrm>
          <a:off x="857756" y="1682349"/>
          <a:ext cx="7570534" cy="39173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lstStyle/>
          <a:p>
            <a:r>
              <a:rPr lang="en-AU" dirty="0" smtClean="0"/>
              <a:t>Webinar Overview</a:t>
            </a:r>
            <a:endParaRPr lang="en-AU" dirty="0"/>
          </a:p>
        </p:txBody>
      </p:sp>
    </p:spTree>
    <p:extLst>
      <p:ext uri="{BB962C8B-B14F-4D97-AF65-F5344CB8AC3E}">
        <p14:creationId xmlns:p14="http://schemas.microsoft.com/office/powerpoint/2010/main" val="36370216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AU" dirty="0" smtClean="0">
                <a:latin typeface="Arial" pitchFamily="34" charset="0"/>
                <a:cs typeface="Arial" pitchFamily="34" charset="0"/>
              </a:rPr>
              <a:t>Validation</a:t>
            </a:r>
            <a:endParaRPr lang="en-AU"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itle 2"/>
          <p:cNvSpPr>
            <a:spLocks noGrp="1"/>
          </p:cNvSpPr>
          <p:nvPr>
            <p:ph type="title"/>
          </p:nvPr>
        </p:nvSpPr>
        <p:spPr bwMode="auto">
          <a:xfrm>
            <a:off x="323528" y="188640"/>
            <a:ext cx="6850270" cy="864097"/>
          </a:xfrm>
          <a:noFill/>
          <a:ln>
            <a:miter lim="800000"/>
            <a:headEnd/>
            <a:tailEnd/>
          </a:ln>
        </p:spPr>
        <p:txBody>
          <a:bodyPr wrap="square" numCol="1" anchorCtr="0" compatLnSpc="1">
            <a:prstTxWarp prst="textNoShape">
              <a:avLst/>
            </a:prstTxWarp>
            <a:normAutofit/>
          </a:bodyPr>
          <a:lstStyle/>
          <a:p>
            <a:pPr algn="l"/>
            <a:r>
              <a:rPr lang="en-AU" dirty="0" smtClean="0">
                <a:latin typeface="Arial" pitchFamily="34" charset="0"/>
                <a:ea typeface="ＭＳ Ｐゴシック" pitchFamily="34" charset="-128"/>
                <a:cs typeface="Arial" pitchFamily="34" charset="0"/>
              </a:rPr>
              <a:t>Validation - Let’s start with a definition</a:t>
            </a:r>
            <a:endParaRPr lang="en-US" dirty="0" smtClean="0">
              <a:latin typeface="Arial" pitchFamily="34" charset="0"/>
              <a:ea typeface="ＭＳ Ｐゴシック" pitchFamily="34" charset="-128"/>
              <a:cs typeface="Arial" pitchFamily="34" charset="0"/>
            </a:endParaRPr>
          </a:p>
        </p:txBody>
      </p:sp>
      <p:sp>
        <p:nvSpPr>
          <p:cNvPr id="2" name="Content Placeholder 1"/>
          <p:cNvSpPr>
            <a:spLocks noGrp="1"/>
          </p:cNvSpPr>
          <p:nvPr>
            <p:ph idx="1"/>
          </p:nvPr>
        </p:nvSpPr>
        <p:spPr>
          <a:xfrm>
            <a:off x="323527" y="1225485"/>
            <a:ext cx="8358559" cy="4457650"/>
          </a:xfrm>
        </p:spPr>
        <p:txBody>
          <a:bodyPr>
            <a:normAutofit fontScale="47500" lnSpcReduction="20000"/>
          </a:bodyPr>
          <a:lstStyle/>
          <a:p>
            <a:pPr>
              <a:defRPr/>
            </a:pPr>
            <a:r>
              <a:rPr lang="en-US" sz="5500" b="1" smtClean="0">
                <a:latin typeface="Arial" pitchFamily="34" charset="0"/>
                <a:cs typeface="Arial" pitchFamily="34" charset="0"/>
              </a:rPr>
              <a:t>Validation</a:t>
            </a:r>
            <a:r>
              <a:rPr lang="en-US" sz="5500" smtClean="0">
                <a:latin typeface="Arial" pitchFamily="34" charset="0"/>
                <a:cs typeface="Arial" pitchFamily="34" charset="0"/>
              </a:rPr>
              <a:t> is a </a:t>
            </a:r>
            <a:r>
              <a:rPr lang="en-US" sz="5500" b="1" smtClean="0">
                <a:solidFill>
                  <a:srgbClr val="00A8A3"/>
                </a:solidFill>
                <a:latin typeface="Arial" pitchFamily="34" charset="0"/>
                <a:cs typeface="Arial" pitchFamily="34" charset="0"/>
              </a:rPr>
              <a:t>quality review </a:t>
            </a:r>
            <a:r>
              <a:rPr lang="en-US" sz="5500" smtClean="0">
                <a:latin typeface="Arial" pitchFamily="34" charset="0"/>
                <a:cs typeface="Arial" pitchFamily="34" charset="0"/>
              </a:rPr>
              <a:t>process. </a:t>
            </a:r>
          </a:p>
          <a:p>
            <a:pPr>
              <a:defRPr/>
            </a:pPr>
            <a:endParaRPr lang="en-US" sz="5500" smtClean="0">
              <a:latin typeface="Arial" pitchFamily="34" charset="0"/>
              <a:cs typeface="Arial" pitchFamily="34" charset="0"/>
            </a:endParaRPr>
          </a:p>
          <a:p>
            <a:pPr marL="179388" indent="-179388">
              <a:buFont typeface="Arial" pitchFamily="34" charset="0"/>
              <a:buChar char="•"/>
              <a:defRPr/>
            </a:pPr>
            <a:r>
              <a:rPr lang="en-US" sz="5500" smtClean="0">
                <a:latin typeface="Arial" pitchFamily="34" charset="0"/>
                <a:cs typeface="Arial" pitchFamily="34" charset="0"/>
              </a:rPr>
              <a:t>It involves checking that the assessment tool/s </a:t>
            </a:r>
            <a:r>
              <a:rPr lang="en-US" sz="5500" b="1" smtClean="0">
                <a:solidFill>
                  <a:srgbClr val="F48020"/>
                </a:solidFill>
                <a:latin typeface="Arial" pitchFamily="34" charset="0"/>
                <a:cs typeface="Arial" pitchFamily="34" charset="0"/>
              </a:rPr>
              <a:t>reliably </a:t>
            </a:r>
            <a:r>
              <a:rPr lang="en-US" sz="5500" smtClean="0">
                <a:latin typeface="Arial" pitchFamily="34" charset="0"/>
                <a:cs typeface="Arial" pitchFamily="34" charset="0"/>
              </a:rPr>
              <a:t>produced </a:t>
            </a:r>
            <a:r>
              <a:rPr lang="en-US" sz="5500" b="1" smtClean="0">
                <a:solidFill>
                  <a:srgbClr val="F48020"/>
                </a:solidFill>
                <a:latin typeface="Arial" pitchFamily="34" charset="0"/>
                <a:cs typeface="Arial" pitchFamily="34" charset="0"/>
              </a:rPr>
              <a:t>valid, sufficient, current and authentic </a:t>
            </a:r>
            <a:r>
              <a:rPr lang="en-US" sz="5500" smtClean="0">
                <a:latin typeface="Arial" pitchFamily="34" charset="0"/>
                <a:cs typeface="Arial" pitchFamily="34" charset="0"/>
              </a:rPr>
              <a:t>evidence to enable reasonable judgements to be made as to whether the requirements of the training package or VET accredited courses are met. </a:t>
            </a:r>
          </a:p>
          <a:p>
            <a:pPr marL="179388" indent="-179388">
              <a:buFont typeface="Arial" pitchFamily="34" charset="0"/>
              <a:buChar char="•"/>
              <a:defRPr/>
            </a:pPr>
            <a:r>
              <a:rPr lang="en-US" sz="5500" smtClean="0">
                <a:latin typeface="Arial" pitchFamily="34" charset="0"/>
                <a:cs typeface="Arial" pitchFamily="34" charset="0"/>
              </a:rPr>
              <a:t>It includes </a:t>
            </a:r>
            <a:r>
              <a:rPr lang="en-US" sz="5500" b="1" smtClean="0">
                <a:solidFill>
                  <a:srgbClr val="F48020"/>
                </a:solidFill>
                <a:latin typeface="Arial" pitchFamily="34" charset="0"/>
                <a:cs typeface="Arial" pitchFamily="34" charset="0"/>
              </a:rPr>
              <a:t>reviewing</a:t>
            </a:r>
            <a:r>
              <a:rPr lang="en-US" sz="5500" smtClean="0">
                <a:latin typeface="Arial" pitchFamily="34" charset="0"/>
                <a:cs typeface="Arial" pitchFamily="34" charset="0"/>
              </a:rPr>
              <a:t> a statistically valid sample of the assessments and making </a:t>
            </a:r>
            <a:r>
              <a:rPr lang="en-US" sz="5500" b="1" smtClean="0">
                <a:solidFill>
                  <a:srgbClr val="F48020"/>
                </a:solidFill>
                <a:latin typeface="Arial" pitchFamily="34" charset="0"/>
                <a:cs typeface="Arial" pitchFamily="34" charset="0"/>
              </a:rPr>
              <a:t>recommendations</a:t>
            </a:r>
            <a:r>
              <a:rPr lang="en-US" sz="5500" smtClean="0">
                <a:latin typeface="Arial" pitchFamily="34" charset="0"/>
                <a:cs typeface="Arial" pitchFamily="34" charset="0"/>
              </a:rPr>
              <a:t> for </a:t>
            </a:r>
            <a:r>
              <a:rPr lang="en-US" sz="5500" b="1" smtClean="0">
                <a:solidFill>
                  <a:srgbClr val="F48020"/>
                </a:solidFill>
                <a:latin typeface="Arial" pitchFamily="34" charset="0"/>
                <a:cs typeface="Arial" pitchFamily="34" charset="0"/>
              </a:rPr>
              <a:t>future improvements </a:t>
            </a:r>
            <a:r>
              <a:rPr lang="en-US" sz="5500" smtClean="0">
                <a:latin typeface="Arial" pitchFamily="34" charset="0"/>
                <a:cs typeface="Arial" pitchFamily="34" charset="0"/>
              </a:rPr>
              <a:t>to the assessment tool, process and/or outcomes and acting upon such recommendations.</a:t>
            </a:r>
          </a:p>
          <a:p>
            <a:pPr>
              <a:buFont typeface="Arial" pitchFamily="34" charset="0"/>
              <a:buChar char="•"/>
              <a:defRPr/>
            </a:pPr>
            <a:endParaRPr lang="en-US" smtClean="0">
              <a:latin typeface="Arial" pitchFamily="34" charset="0"/>
              <a:cs typeface="Arial" pitchFamily="34" charset="0"/>
            </a:endParaRPr>
          </a:p>
          <a:p>
            <a:pPr>
              <a:defRPr/>
            </a:pPr>
            <a:endParaRPr lang="en-US" dirty="0">
              <a:latin typeface="Arial" pitchFamily="34" charset="0"/>
              <a:cs typeface="Arial" pitchFamily="34" charset="0"/>
            </a:endParaRPr>
          </a:p>
        </p:txBody>
      </p:sp>
      <p:sp>
        <p:nvSpPr>
          <p:cNvPr id="3" name="TextBox 2"/>
          <p:cNvSpPr txBox="1"/>
          <p:nvPr/>
        </p:nvSpPr>
        <p:spPr>
          <a:xfrm>
            <a:off x="323527" y="5501094"/>
            <a:ext cx="8064896" cy="738664"/>
          </a:xfrm>
          <a:prstGeom prst="rect">
            <a:avLst/>
          </a:prstGeom>
          <a:noFill/>
        </p:spPr>
        <p:txBody>
          <a:bodyPr wrap="square" rtlCol="0">
            <a:spAutoFit/>
          </a:bodyPr>
          <a:lstStyle/>
          <a:p>
            <a:pPr algn="r">
              <a:defRPr/>
            </a:pPr>
            <a:r>
              <a:rPr lang="en-US" sz="1200" i="1" dirty="0"/>
              <a:t>Source: </a:t>
            </a:r>
            <a:r>
              <a:rPr lang="en-US" sz="1200" i="1" dirty="0" smtClean="0">
                <a:hlinkClick r:id="rId3"/>
              </a:rPr>
              <a:t>Users</a:t>
            </a:r>
            <a:r>
              <a:rPr lang="en-US" sz="1200" i="1" dirty="0">
                <a:hlinkClick r:id="rId3"/>
              </a:rPr>
              <a:t>’ </a:t>
            </a:r>
            <a:r>
              <a:rPr lang="en-US" sz="1200" i="1" dirty="0" smtClean="0">
                <a:hlinkClick r:id="rId3"/>
              </a:rPr>
              <a:t>Guide - Standards </a:t>
            </a:r>
            <a:r>
              <a:rPr lang="en-US" sz="1200" i="1" dirty="0">
                <a:hlinkClick r:id="rId3"/>
              </a:rPr>
              <a:t>for </a:t>
            </a:r>
            <a:r>
              <a:rPr lang="en-US" sz="1200" i="1" dirty="0" smtClean="0">
                <a:hlinkClick r:id="rId3"/>
              </a:rPr>
              <a:t>Registered Training Organisations (RTOs) 2015 (Glossary</a:t>
            </a:r>
            <a:r>
              <a:rPr lang="en-US" sz="1200" i="1" dirty="0" smtClean="0"/>
              <a:t>) </a:t>
            </a:r>
            <a:r>
              <a:rPr lang="en-US" sz="1200" dirty="0" smtClean="0"/>
              <a:t> </a:t>
            </a:r>
            <a:endParaRPr lang="en-US" sz="1200" dirty="0"/>
          </a:p>
          <a:p>
            <a:pPr algn="r">
              <a:defRPr/>
            </a:pPr>
            <a:r>
              <a:rPr lang="en-US" sz="1200" dirty="0"/>
              <a:t>(Adapted as above)</a:t>
            </a:r>
            <a:endParaRPr lang="en-US" sz="1200" i="1" dirty="0"/>
          </a:p>
          <a:p>
            <a:pPr>
              <a:defRPr/>
            </a:pPr>
            <a:endParaRPr lang="en-US" dirty="0"/>
          </a:p>
        </p:txBody>
      </p:sp>
    </p:spTree>
    <p:extLst>
      <p:ext uri="{BB962C8B-B14F-4D97-AF65-F5344CB8AC3E}">
        <p14:creationId xmlns:p14="http://schemas.microsoft.com/office/powerpoint/2010/main" val="3081636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AU" dirty="0" smtClean="0"/>
              <a:t>Industry validation</a:t>
            </a:r>
            <a:endParaRPr lang="en-AU" dirty="0"/>
          </a:p>
        </p:txBody>
      </p:sp>
      <p:sp>
        <p:nvSpPr>
          <p:cNvPr id="4" name="Rounded Rectangle 3"/>
          <p:cNvSpPr/>
          <p:nvPr/>
        </p:nvSpPr>
        <p:spPr>
          <a:xfrm>
            <a:off x="323528" y="1268760"/>
            <a:ext cx="3240360" cy="4320480"/>
          </a:xfrm>
          <a:prstGeom prst="roundRect">
            <a:avLst/>
          </a:prstGeom>
          <a:solidFill>
            <a:srgbClr val="F48020"/>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AU" i="1" u="sng" dirty="0" smtClean="0">
                <a:solidFill>
                  <a:schemeClr val="tx1"/>
                </a:solidFill>
                <a:latin typeface="Arial" pitchFamily="34" charset="0"/>
                <a:cs typeface="Arial" pitchFamily="34" charset="0"/>
              </a:rPr>
              <a:t>Industry relevance</a:t>
            </a:r>
            <a:endParaRPr lang="en-AU" dirty="0" smtClean="0">
              <a:solidFill>
                <a:schemeClr val="tx1"/>
              </a:solidFill>
              <a:latin typeface="Arial" pitchFamily="34" charset="0"/>
              <a:cs typeface="Arial" pitchFamily="34" charset="0"/>
            </a:endParaRPr>
          </a:p>
          <a:p>
            <a:pPr marL="447675" indent="-447675"/>
            <a:r>
              <a:rPr lang="en-AU" dirty="0" smtClean="0">
                <a:solidFill>
                  <a:schemeClr val="tx1"/>
                </a:solidFill>
                <a:latin typeface="Arial" pitchFamily="34" charset="0"/>
                <a:cs typeface="Arial" pitchFamily="34" charset="0"/>
              </a:rPr>
              <a:t>1.5 The RTO’s training and assessment practices are relevant to the needs of industry and informed by industry engagement.</a:t>
            </a:r>
          </a:p>
          <a:p>
            <a:pPr algn="ctr"/>
            <a:endParaRPr lang="en-AU" dirty="0"/>
          </a:p>
        </p:txBody>
      </p:sp>
      <p:sp>
        <p:nvSpPr>
          <p:cNvPr id="5" name="Rounded Rectangle 4"/>
          <p:cNvSpPr/>
          <p:nvPr/>
        </p:nvSpPr>
        <p:spPr>
          <a:xfrm>
            <a:off x="3779912" y="1484784"/>
            <a:ext cx="5040560" cy="4104456"/>
          </a:xfrm>
          <a:prstGeom prst="roundRect">
            <a:avLst/>
          </a:prstGeom>
          <a:solidFill>
            <a:srgbClr val="00A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447675" indent="-447675"/>
            <a:r>
              <a:rPr lang="en-AU" u="sng" dirty="0" smtClean="0">
                <a:solidFill>
                  <a:schemeClr val="tx1"/>
                </a:solidFill>
                <a:latin typeface="Arial" pitchFamily="34" charset="0"/>
                <a:cs typeface="Arial" pitchFamily="34" charset="0"/>
              </a:rPr>
              <a:t>Range of strategies</a:t>
            </a:r>
          </a:p>
          <a:p>
            <a:pPr marL="447675" indent="-447675"/>
            <a:r>
              <a:rPr lang="en-AU" dirty="0" smtClean="0">
                <a:solidFill>
                  <a:schemeClr val="tx1"/>
                </a:solidFill>
                <a:latin typeface="Arial" pitchFamily="34" charset="0"/>
                <a:cs typeface="Arial" pitchFamily="34" charset="0"/>
              </a:rPr>
              <a:t>1.6 The RTO implements a </a:t>
            </a:r>
            <a:r>
              <a:rPr lang="en-AU" b="1" dirty="0" smtClean="0">
                <a:solidFill>
                  <a:srgbClr val="F48020"/>
                </a:solidFill>
                <a:latin typeface="Arial" pitchFamily="34" charset="0"/>
                <a:cs typeface="Arial" pitchFamily="34" charset="0"/>
              </a:rPr>
              <a:t>range of strategies</a:t>
            </a:r>
            <a:r>
              <a:rPr lang="en-AU" b="1" dirty="0" smtClean="0">
                <a:solidFill>
                  <a:srgbClr val="00A8A3"/>
                </a:solidFill>
                <a:latin typeface="Arial" pitchFamily="34" charset="0"/>
                <a:cs typeface="Arial" pitchFamily="34" charset="0"/>
              </a:rPr>
              <a:t> </a:t>
            </a:r>
            <a:r>
              <a:rPr lang="en-AU" dirty="0" smtClean="0">
                <a:solidFill>
                  <a:schemeClr val="tx1"/>
                </a:solidFill>
                <a:latin typeface="Arial" pitchFamily="34" charset="0"/>
                <a:cs typeface="Arial" pitchFamily="34" charset="0"/>
              </a:rPr>
              <a:t>for industry engagement and </a:t>
            </a:r>
            <a:r>
              <a:rPr lang="en-AU" b="1" dirty="0" smtClean="0">
                <a:solidFill>
                  <a:srgbClr val="F48020"/>
                </a:solidFill>
                <a:latin typeface="Arial" pitchFamily="34" charset="0"/>
                <a:cs typeface="Arial" pitchFamily="34" charset="0"/>
              </a:rPr>
              <a:t>systematically uses the outcome </a:t>
            </a:r>
            <a:r>
              <a:rPr lang="en-AU" dirty="0" smtClean="0">
                <a:solidFill>
                  <a:schemeClr val="tx1"/>
                </a:solidFill>
                <a:latin typeface="Arial" pitchFamily="34" charset="0"/>
                <a:cs typeface="Arial" pitchFamily="34" charset="0"/>
              </a:rPr>
              <a:t>of that industry engagement to ensure the industry relevance of:</a:t>
            </a:r>
          </a:p>
          <a:p>
            <a:pPr marL="1371600" lvl="2" indent="-457200">
              <a:buFont typeface="+mj-lt"/>
              <a:buAutoNum type="alphaLcParenR"/>
            </a:pPr>
            <a:r>
              <a:rPr lang="en-AU" dirty="0" smtClean="0">
                <a:solidFill>
                  <a:schemeClr val="tx1"/>
                </a:solidFill>
                <a:latin typeface="Arial" pitchFamily="34" charset="0"/>
                <a:cs typeface="Arial" pitchFamily="34" charset="0"/>
              </a:rPr>
              <a:t>its training and assessment strategies, practices and resources; and </a:t>
            </a:r>
          </a:p>
          <a:p>
            <a:pPr marL="1371600" lvl="2" indent="-457200">
              <a:buFont typeface="+mj-lt"/>
              <a:buAutoNum type="alphaLcParenR"/>
            </a:pPr>
            <a:r>
              <a:rPr lang="en-AU" dirty="0" smtClean="0">
                <a:solidFill>
                  <a:schemeClr val="tx1"/>
                </a:solidFill>
                <a:latin typeface="Arial" pitchFamily="34" charset="0"/>
                <a:cs typeface="Arial" pitchFamily="34" charset="0"/>
              </a:rPr>
              <a:t>the current industry skills of its trainers and assessors. </a:t>
            </a:r>
          </a:p>
          <a:p>
            <a:pPr algn="ctr"/>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1285852" y="5143512"/>
            <a:ext cx="5143536" cy="923330"/>
          </a:xfrm>
          <a:prstGeom prst="roundRect">
            <a:avLst/>
          </a:prstGeom>
          <a:solidFill>
            <a:srgbClr val="00A8A3"/>
          </a:solidFill>
          <a:effectLst>
            <a:innerShdw blurRad="63500" dist="50800" dir="270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3" name="Title 2"/>
          <p:cNvSpPr>
            <a:spLocks noGrp="1"/>
          </p:cNvSpPr>
          <p:nvPr>
            <p:ph type="title"/>
          </p:nvPr>
        </p:nvSpPr>
        <p:spPr/>
        <p:txBody>
          <a:bodyPr/>
          <a:lstStyle/>
          <a:p>
            <a:r>
              <a:rPr lang="en-AU" dirty="0" smtClean="0">
                <a:latin typeface="Arial" pitchFamily="34" charset="0"/>
                <a:cs typeface="Arial" pitchFamily="34" charset="0"/>
              </a:rPr>
              <a:t>Industry validation</a:t>
            </a:r>
            <a:endParaRPr lang="en-AU" dirty="0">
              <a:latin typeface="Arial" pitchFamily="34" charset="0"/>
              <a:cs typeface="Arial" pitchFamily="34" charset="0"/>
            </a:endParaRPr>
          </a:p>
        </p:txBody>
      </p:sp>
      <p:sp>
        <p:nvSpPr>
          <p:cNvPr id="2" name="Content Placeholder 1"/>
          <p:cNvSpPr>
            <a:spLocks noGrp="1"/>
          </p:cNvSpPr>
          <p:nvPr>
            <p:ph idx="1"/>
          </p:nvPr>
        </p:nvSpPr>
        <p:spPr/>
        <p:txBody>
          <a:bodyPr>
            <a:noAutofit/>
          </a:bodyPr>
          <a:lstStyle/>
          <a:p>
            <a:pPr marL="457200" indent="-457200">
              <a:buFont typeface="+mj-lt"/>
              <a:buAutoNum type="arabicPeriod"/>
            </a:pPr>
            <a:r>
              <a:rPr lang="en-AU" sz="2000" dirty="0" smtClean="0">
                <a:latin typeface="Arial" pitchFamily="34" charset="0"/>
                <a:cs typeface="Arial" pitchFamily="34" charset="0"/>
              </a:rPr>
              <a:t>What industry consultation processes are you using?</a:t>
            </a:r>
          </a:p>
          <a:p>
            <a:pPr marL="457200" indent="-457200">
              <a:buFont typeface="+mj-lt"/>
              <a:buAutoNum type="arabicPeriod"/>
            </a:pPr>
            <a:r>
              <a:rPr lang="en-AU" sz="2000" dirty="0" smtClean="0">
                <a:latin typeface="Arial" pitchFamily="34" charset="0"/>
                <a:cs typeface="Arial" pitchFamily="34" charset="0"/>
              </a:rPr>
              <a:t>With whom do you consult and about what?</a:t>
            </a:r>
          </a:p>
          <a:p>
            <a:pPr marL="457200" indent="-457200">
              <a:buFont typeface="+mj-lt"/>
              <a:buAutoNum type="arabicPeriod"/>
            </a:pPr>
            <a:r>
              <a:rPr lang="en-AU" sz="2000" dirty="0" smtClean="0">
                <a:latin typeface="Arial" pitchFamily="34" charset="0"/>
                <a:cs typeface="Arial" pitchFamily="34" charset="0"/>
              </a:rPr>
              <a:t>When and how?</a:t>
            </a:r>
          </a:p>
          <a:p>
            <a:pPr marL="457200" indent="-457200">
              <a:buFont typeface="+mj-lt"/>
              <a:buAutoNum type="arabicPeriod"/>
            </a:pPr>
            <a:r>
              <a:rPr lang="en-AU" sz="2000" dirty="0" smtClean="0">
                <a:latin typeface="Arial" pitchFamily="34" charset="0"/>
                <a:cs typeface="Arial" pitchFamily="34" charset="0"/>
              </a:rPr>
              <a:t>How do you record these consultations?</a:t>
            </a:r>
          </a:p>
          <a:p>
            <a:pPr marL="457200" indent="-457200">
              <a:buFont typeface="+mj-lt"/>
              <a:buAutoNum type="arabicPeriod"/>
            </a:pPr>
            <a:r>
              <a:rPr lang="en-AU" sz="2000" dirty="0" smtClean="0">
                <a:latin typeface="Arial" pitchFamily="34" charset="0"/>
                <a:cs typeface="Arial" pitchFamily="34" charset="0"/>
              </a:rPr>
              <a:t>What impact does this consultation have on your assessment processes and products?</a:t>
            </a:r>
            <a:endParaRPr lang="en-AU" sz="2000" dirty="0">
              <a:latin typeface="Arial" pitchFamily="34" charset="0"/>
              <a:cs typeface="Arial" pitchFamily="34" charset="0"/>
            </a:endParaRPr>
          </a:p>
        </p:txBody>
      </p:sp>
      <p:sp>
        <p:nvSpPr>
          <p:cNvPr id="4" name="TextBox 3"/>
          <p:cNvSpPr txBox="1"/>
          <p:nvPr/>
        </p:nvSpPr>
        <p:spPr>
          <a:xfrm>
            <a:off x="1285852" y="5143512"/>
            <a:ext cx="5214974" cy="923330"/>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AU" dirty="0" smtClean="0"/>
              <a:t>Put up your hand if you would like to talk with us.</a:t>
            </a:r>
          </a:p>
          <a:p>
            <a:pPr algn="ctr"/>
            <a:r>
              <a:rPr lang="en-AU" dirty="0" smtClean="0"/>
              <a:t>OR</a:t>
            </a:r>
          </a:p>
          <a:p>
            <a:pPr algn="ctr"/>
            <a:r>
              <a:rPr lang="en-AU" dirty="0" smtClean="0"/>
              <a:t>Enter your comments in the chat window.</a:t>
            </a:r>
            <a:endParaRPr lang="en-A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AU" dirty="0" smtClean="0">
                <a:latin typeface="Arial" pitchFamily="34" charset="0"/>
                <a:cs typeface="Arial" pitchFamily="34" charset="0"/>
              </a:rPr>
              <a:t>Industry validation/consultation</a:t>
            </a:r>
            <a:endParaRPr lang="en-AU" dirty="0">
              <a:latin typeface="Arial" pitchFamily="34" charset="0"/>
              <a:cs typeface="Arial" pitchFamily="34" charset="0"/>
            </a:endParaRPr>
          </a:p>
        </p:txBody>
      </p:sp>
      <p:sp>
        <p:nvSpPr>
          <p:cNvPr id="2" name="Content Placeholder 1"/>
          <p:cNvSpPr>
            <a:spLocks noGrp="1"/>
          </p:cNvSpPr>
          <p:nvPr>
            <p:ph idx="1"/>
          </p:nvPr>
        </p:nvSpPr>
        <p:spPr/>
        <p:txBody>
          <a:bodyPr>
            <a:normAutofit/>
          </a:bodyPr>
          <a:lstStyle/>
          <a:p>
            <a:r>
              <a:rPr lang="en-AU" sz="1400" b="1" dirty="0" smtClean="0">
                <a:latin typeface="Arial" pitchFamily="34" charset="0"/>
                <a:cs typeface="Arial" pitchFamily="34" charset="0"/>
              </a:rPr>
              <a:t>Industry engagement</a:t>
            </a:r>
            <a:r>
              <a:rPr lang="en-AU" sz="1400" dirty="0" smtClean="0">
                <a:latin typeface="Arial" pitchFamily="34" charset="0"/>
                <a:cs typeface="Arial" pitchFamily="34" charset="0"/>
              </a:rPr>
              <a:t>, may include, but is not limited to, </a:t>
            </a:r>
            <a:r>
              <a:rPr lang="en-AU" sz="1400" b="1" dirty="0" smtClean="0">
                <a:solidFill>
                  <a:srgbClr val="00A8A3"/>
                </a:solidFill>
                <a:latin typeface="Arial" pitchFamily="34" charset="0"/>
                <a:cs typeface="Arial" pitchFamily="34" charset="0"/>
              </a:rPr>
              <a:t>strategies</a:t>
            </a:r>
            <a:r>
              <a:rPr lang="en-AU" sz="1400" dirty="0" smtClean="0">
                <a:latin typeface="Arial" pitchFamily="34" charset="0"/>
                <a:cs typeface="Arial" pitchFamily="34" charset="0"/>
              </a:rPr>
              <a:t> such as:</a:t>
            </a:r>
          </a:p>
          <a:p>
            <a:endParaRPr lang="en-AU" dirty="0"/>
          </a:p>
        </p:txBody>
      </p:sp>
      <p:grpSp>
        <p:nvGrpSpPr>
          <p:cNvPr id="10" name="Group 26"/>
          <p:cNvGrpSpPr/>
          <p:nvPr/>
        </p:nvGrpSpPr>
        <p:grpSpPr>
          <a:xfrm>
            <a:off x="179512" y="1800520"/>
            <a:ext cx="2160240" cy="2304256"/>
            <a:chOff x="179512" y="1916832"/>
            <a:chExt cx="2160240" cy="2304256"/>
          </a:xfrm>
          <a:solidFill>
            <a:srgbClr val="F48020"/>
          </a:solidFill>
        </p:grpSpPr>
        <p:sp>
          <p:nvSpPr>
            <p:cNvPr id="4" name="Rounded Rectangle 3"/>
            <p:cNvSpPr/>
            <p:nvPr/>
          </p:nvSpPr>
          <p:spPr>
            <a:xfrm>
              <a:off x="179512" y="2204864"/>
              <a:ext cx="2160240" cy="2016224"/>
            </a:xfrm>
            <a:prstGeom prst="round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AU" dirty="0" smtClean="0">
                  <a:solidFill>
                    <a:schemeClr val="tx1"/>
                  </a:solidFill>
                  <a:latin typeface="Arial" pitchFamily="34" charset="0"/>
                  <a:cs typeface="Arial" pitchFamily="34" charset="0"/>
                </a:rPr>
                <a:t>Partnering with local employers, regional/national businesses, relevant industry bodies and/or enterprise RTOs</a:t>
              </a:r>
            </a:p>
          </p:txBody>
        </p:sp>
        <p:cxnSp>
          <p:nvCxnSpPr>
            <p:cNvPr id="13" name="Straight Arrow Connector 12"/>
            <p:cNvCxnSpPr>
              <a:endCxn id="4" idx="0"/>
            </p:cNvCxnSpPr>
            <p:nvPr/>
          </p:nvCxnSpPr>
          <p:spPr>
            <a:xfrm flipH="1">
              <a:off x="1259632" y="1916832"/>
              <a:ext cx="1080120" cy="288032"/>
            </a:xfrm>
            <a:prstGeom prst="straightConnector1">
              <a:avLst/>
            </a:prstGeom>
            <a:grpFill/>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11" name="Group 34"/>
          <p:cNvGrpSpPr/>
          <p:nvPr/>
        </p:nvGrpSpPr>
        <p:grpSpPr>
          <a:xfrm>
            <a:off x="1691680" y="1959767"/>
            <a:ext cx="1618420" cy="3600400"/>
            <a:chOff x="1691680" y="2060848"/>
            <a:chExt cx="1618420" cy="3600400"/>
          </a:xfrm>
        </p:grpSpPr>
        <p:sp>
          <p:nvSpPr>
            <p:cNvPr id="6" name="Rounded Rectangle 5"/>
            <p:cNvSpPr/>
            <p:nvPr/>
          </p:nvSpPr>
          <p:spPr>
            <a:xfrm>
              <a:off x="1691680" y="4437112"/>
              <a:ext cx="1618420" cy="1224136"/>
            </a:xfrm>
            <a:prstGeom prst="roundRect">
              <a:avLst/>
            </a:prstGeom>
            <a:solidFill>
              <a:srgbClr val="EE51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AU" dirty="0" smtClean="0">
                  <a:solidFill>
                    <a:schemeClr val="tx1"/>
                  </a:solidFill>
                  <a:latin typeface="Arial" pitchFamily="34" charset="0"/>
                  <a:cs typeface="Arial" pitchFamily="34" charset="0"/>
                </a:rPr>
                <a:t>Embedding staff within enterprises</a:t>
              </a:r>
            </a:p>
          </p:txBody>
        </p:sp>
        <p:cxnSp>
          <p:nvCxnSpPr>
            <p:cNvPr id="15" name="Straight Arrow Connector 14"/>
            <p:cNvCxnSpPr>
              <a:endCxn id="6" idx="0"/>
            </p:cNvCxnSpPr>
            <p:nvPr/>
          </p:nvCxnSpPr>
          <p:spPr>
            <a:xfrm>
              <a:off x="2500890" y="2060848"/>
              <a:ext cx="0" cy="237626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12" name="Group 27"/>
          <p:cNvGrpSpPr/>
          <p:nvPr/>
        </p:nvGrpSpPr>
        <p:grpSpPr>
          <a:xfrm>
            <a:off x="2627784" y="1800520"/>
            <a:ext cx="2232248" cy="2376264"/>
            <a:chOff x="2627784" y="1916832"/>
            <a:chExt cx="2232248" cy="2376264"/>
          </a:xfrm>
          <a:solidFill>
            <a:srgbClr val="00ADEE"/>
          </a:solidFill>
        </p:grpSpPr>
        <p:sp>
          <p:nvSpPr>
            <p:cNvPr id="5" name="Rounded Rectangle 4"/>
            <p:cNvSpPr/>
            <p:nvPr/>
          </p:nvSpPr>
          <p:spPr>
            <a:xfrm>
              <a:off x="2627784" y="2204864"/>
              <a:ext cx="2232248" cy="2088232"/>
            </a:xfrm>
            <a:prstGeom prst="round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AU" dirty="0" smtClean="0">
                  <a:solidFill>
                    <a:schemeClr val="tx1"/>
                  </a:solidFill>
                  <a:latin typeface="Arial" pitchFamily="34" charset="0"/>
                  <a:cs typeface="Arial" pitchFamily="34" charset="0"/>
                </a:rPr>
                <a:t>Involving employer nominees in industry advisory committees and/or reference groups</a:t>
              </a:r>
            </a:p>
          </p:txBody>
        </p:sp>
        <p:cxnSp>
          <p:nvCxnSpPr>
            <p:cNvPr id="17" name="Straight Arrow Connector 16"/>
            <p:cNvCxnSpPr>
              <a:endCxn id="5" idx="0"/>
            </p:cNvCxnSpPr>
            <p:nvPr/>
          </p:nvCxnSpPr>
          <p:spPr>
            <a:xfrm>
              <a:off x="3743908" y="1916832"/>
              <a:ext cx="0" cy="288032"/>
            </a:xfrm>
            <a:prstGeom prst="straightConnector1">
              <a:avLst/>
            </a:prstGeom>
            <a:grpFill/>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14" name="Group 40"/>
          <p:cNvGrpSpPr/>
          <p:nvPr/>
        </p:nvGrpSpPr>
        <p:grpSpPr>
          <a:xfrm>
            <a:off x="3455876" y="1959767"/>
            <a:ext cx="3384376" cy="3600400"/>
            <a:chOff x="3455876" y="2060848"/>
            <a:chExt cx="3384376" cy="3600400"/>
          </a:xfrm>
        </p:grpSpPr>
        <p:sp>
          <p:nvSpPr>
            <p:cNvPr id="7" name="Rounded Rectangle 6"/>
            <p:cNvSpPr/>
            <p:nvPr/>
          </p:nvSpPr>
          <p:spPr>
            <a:xfrm>
              <a:off x="3455876" y="4581128"/>
              <a:ext cx="3384376" cy="1080120"/>
            </a:xfrm>
            <a:prstGeom prst="roundRect">
              <a:avLst/>
            </a:prstGeom>
            <a:solidFill>
              <a:srgbClr val="00AD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AU" dirty="0" smtClean="0">
                  <a:solidFill>
                    <a:schemeClr val="tx1"/>
                  </a:solidFill>
                  <a:latin typeface="Arial" pitchFamily="34" charset="0"/>
                  <a:cs typeface="Arial" pitchFamily="34" charset="0"/>
                </a:rPr>
                <a:t>Networking in an ongoing way with industry networks, peak bodies and/or employers</a:t>
              </a:r>
            </a:p>
          </p:txBody>
        </p:sp>
        <p:cxnSp>
          <p:nvCxnSpPr>
            <p:cNvPr id="20" name="Straight Arrow Connector 19"/>
            <p:cNvCxnSpPr>
              <a:endCxn id="7" idx="0"/>
            </p:cNvCxnSpPr>
            <p:nvPr/>
          </p:nvCxnSpPr>
          <p:spPr>
            <a:xfrm>
              <a:off x="5148064" y="2060848"/>
              <a:ext cx="0" cy="252028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16" name="Group 30"/>
          <p:cNvGrpSpPr/>
          <p:nvPr/>
        </p:nvGrpSpPr>
        <p:grpSpPr>
          <a:xfrm>
            <a:off x="5292080" y="1691883"/>
            <a:ext cx="1728192" cy="2679527"/>
            <a:chOff x="5148064" y="1916832"/>
            <a:chExt cx="1728192" cy="2520280"/>
          </a:xfrm>
        </p:grpSpPr>
        <p:sp>
          <p:nvSpPr>
            <p:cNvPr id="9" name="Rounded Rectangle 8"/>
            <p:cNvSpPr/>
            <p:nvPr/>
          </p:nvSpPr>
          <p:spPr>
            <a:xfrm>
              <a:off x="5148064" y="2204864"/>
              <a:ext cx="1728192" cy="2232248"/>
            </a:xfrm>
            <a:prstGeom prst="roundRect">
              <a:avLst/>
            </a:prstGeom>
            <a:solidFill>
              <a:srgbClr val="8BC5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AU" sz="1700" dirty="0" smtClean="0">
                  <a:solidFill>
                    <a:schemeClr val="tx1"/>
                  </a:solidFill>
                  <a:latin typeface="Arial" pitchFamily="34" charset="0"/>
                  <a:cs typeface="Arial" pitchFamily="34" charset="0"/>
                </a:rPr>
                <a:t>Exchanging knowledge, staff, and/or resources with employers, networks and industry bodies.</a:t>
              </a:r>
            </a:p>
          </p:txBody>
        </p:sp>
        <p:cxnSp>
          <p:nvCxnSpPr>
            <p:cNvPr id="23" name="Straight Arrow Connector 22"/>
            <p:cNvCxnSpPr>
              <a:endCxn id="9" idx="0"/>
            </p:cNvCxnSpPr>
            <p:nvPr/>
          </p:nvCxnSpPr>
          <p:spPr>
            <a:xfrm>
              <a:off x="6012160" y="1916832"/>
              <a:ext cx="0" cy="28803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18" name="Group 31"/>
          <p:cNvGrpSpPr/>
          <p:nvPr/>
        </p:nvGrpSpPr>
        <p:grpSpPr>
          <a:xfrm>
            <a:off x="7092280" y="1671735"/>
            <a:ext cx="1872208" cy="3096344"/>
            <a:chOff x="7092280" y="1916832"/>
            <a:chExt cx="1872208" cy="3096344"/>
          </a:xfrm>
        </p:grpSpPr>
        <p:sp>
          <p:nvSpPr>
            <p:cNvPr id="8" name="Rounded Rectangle 7"/>
            <p:cNvSpPr/>
            <p:nvPr/>
          </p:nvSpPr>
          <p:spPr>
            <a:xfrm>
              <a:off x="7092280" y="2204864"/>
              <a:ext cx="1872208" cy="2808312"/>
            </a:xfrm>
            <a:prstGeom prst="roundRect">
              <a:avLst/>
            </a:prstGeom>
            <a:solidFill>
              <a:srgbClr val="00A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dirty="0" smtClean="0">
                  <a:solidFill>
                    <a:schemeClr val="tx1"/>
                  </a:solidFill>
                  <a:latin typeface="Arial" pitchFamily="34" charset="0"/>
                  <a:cs typeface="Arial" pitchFamily="34" charset="0"/>
                </a:rPr>
                <a:t>Developing networks of relevant employers and industry representatives to participate in assessment validation </a:t>
              </a:r>
              <a:endParaRPr lang="en-AU" dirty="0">
                <a:solidFill>
                  <a:schemeClr val="tx1"/>
                </a:solidFill>
                <a:latin typeface="Arial" pitchFamily="34" charset="0"/>
                <a:cs typeface="Arial" pitchFamily="34" charset="0"/>
              </a:endParaRPr>
            </a:p>
          </p:txBody>
        </p:sp>
        <p:cxnSp>
          <p:nvCxnSpPr>
            <p:cNvPr id="26" name="Straight Arrow Connector 25"/>
            <p:cNvCxnSpPr>
              <a:endCxn id="8" idx="0"/>
            </p:cNvCxnSpPr>
            <p:nvPr/>
          </p:nvCxnSpPr>
          <p:spPr>
            <a:xfrm>
              <a:off x="7092280" y="1916832"/>
              <a:ext cx="936104" cy="28803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sp>
        <p:nvSpPr>
          <p:cNvPr id="33" name="TextBox 32"/>
          <p:cNvSpPr txBox="1"/>
          <p:nvPr/>
        </p:nvSpPr>
        <p:spPr>
          <a:xfrm>
            <a:off x="323528" y="5688088"/>
            <a:ext cx="6391902" cy="919401"/>
          </a:xfrm>
          <a:prstGeom prst="roundRect">
            <a:avLst/>
          </a:prstGeom>
          <a:ln/>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AU" sz="1600" dirty="0" smtClean="0">
                <a:solidFill>
                  <a:schemeClr val="bg1"/>
                </a:solidFill>
                <a:ea typeface="Tahoma" pitchFamily="34" charset="0"/>
                <a:cs typeface="Arial" pitchFamily="34" charset="0"/>
              </a:rPr>
              <a:t>Record Outcomes</a:t>
            </a:r>
          </a:p>
          <a:p>
            <a:pPr algn="ctr"/>
            <a:r>
              <a:rPr lang="en-AU" sz="1600" dirty="0" smtClean="0">
                <a:solidFill>
                  <a:srgbClr val="FF0000"/>
                </a:solidFill>
                <a:cs typeface="Arial" pitchFamily="34" charset="0"/>
              </a:rPr>
              <a:t>But only in ways that benefit your business. Avoid generating documents “just for the auditor”.</a:t>
            </a:r>
            <a:endParaRPr lang="en-AU" sz="1600" dirty="0">
              <a:solidFill>
                <a:schemeClr val="bg1"/>
              </a:solidFill>
              <a:ea typeface="Tahoma" pitchFamily="34" charset="0"/>
              <a:cs typeface="Arial" pitchFamily="34" charset="0"/>
            </a:endParaRPr>
          </a:p>
        </p:txBody>
      </p:sp>
      <p:sp>
        <p:nvSpPr>
          <p:cNvPr id="42" name="TextBox 41"/>
          <p:cNvSpPr txBox="1"/>
          <p:nvPr/>
        </p:nvSpPr>
        <p:spPr>
          <a:xfrm>
            <a:off x="179513" y="904945"/>
            <a:ext cx="7465626" cy="584775"/>
          </a:xfrm>
          <a:prstGeom prst="rect">
            <a:avLst/>
          </a:prstGeom>
          <a:noFill/>
        </p:spPr>
        <p:txBody>
          <a:bodyPr wrap="square" rtlCol="0">
            <a:spAutoFit/>
          </a:bodyPr>
          <a:lstStyle/>
          <a:p>
            <a:pPr algn="ctr"/>
            <a:r>
              <a:rPr lang="en-AU" sz="1600" b="1" dirty="0" smtClean="0">
                <a:solidFill>
                  <a:schemeClr val="accent1"/>
                </a:solidFill>
              </a:rPr>
              <a:t>The purpose is to ensure that your assessment processes make sense to industry.</a:t>
            </a:r>
            <a:endParaRPr lang="en-AU" sz="1600" b="1" dirty="0">
              <a:solidFill>
                <a:schemeClr val="accen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AU" dirty="0" smtClean="0">
                <a:latin typeface="Arial" pitchFamily="34" charset="0"/>
                <a:cs typeface="Arial" pitchFamily="34" charset="0"/>
              </a:rPr>
              <a:t>Industry validation</a:t>
            </a:r>
            <a:endParaRPr lang="en-AU" dirty="0">
              <a:latin typeface="Arial" pitchFamily="34" charset="0"/>
              <a:cs typeface="Arial" pitchFamily="34" charset="0"/>
            </a:endParaRPr>
          </a:p>
        </p:txBody>
      </p:sp>
      <p:sp>
        <p:nvSpPr>
          <p:cNvPr id="2" name="Content Placeholder 1"/>
          <p:cNvSpPr>
            <a:spLocks noGrp="1"/>
          </p:cNvSpPr>
          <p:nvPr>
            <p:ph idx="1"/>
          </p:nvPr>
        </p:nvSpPr>
        <p:spPr>
          <a:xfrm>
            <a:off x="323527" y="1412776"/>
            <a:ext cx="8273717" cy="4457650"/>
          </a:xfrm>
        </p:spPr>
        <p:txBody>
          <a:bodyPr>
            <a:normAutofit/>
          </a:bodyPr>
          <a:lstStyle/>
          <a:p>
            <a:pPr marL="0" indent="0" algn="l"/>
            <a:r>
              <a:rPr lang="en-AU" sz="1800" b="1" i="1" u="sng" dirty="0" smtClean="0">
                <a:solidFill>
                  <a:srgbClr val="EE51A0"/>
                </a:solidFill>
                <a:latin typeface="Arial" pitchFamily="34" charset="0"/>
                <a:cs typeface="Arial" pitchFamily="34" charset="0"/>
              </a:rPr>
              <a:t>Independent validation of training and assessment (TAE) qualifications</a:t>
            </a:r>
            <a:endParaRPr lang="en-AU" sz="1800" b="1" dirty="0" smtClean="0">
              <a:solidFill>
                <a:srgbClr val="EE51A0"/>
              </a:solidFill>
              <a:latin typeface="Arial" pitchFamily="34" charset="0"/>
              <a:cs typeface="Arial" pitchFamily="34" charset="0"/>
            </a:endParaRPr>
          </a:p>
          <a:p>
            <a:pPr marL="180975" lvl="1" indent="0">
              <a:buNone/>
            </a:pPr>
            <a:r>
              <a:rPr lang="en-AU" sz="1800" b="1" dirty="0" smtClean="0">
                <a:solidFill>
                  <a:srgbClr val="00A8A3"/>
                </a:solidFill>
                <a:latin typeface="Arial" pitchFamily="34" charset="0"/>
                <a:cs typeface="Arial" pitchFamily="34" charset="0"/>
              </a:rPr>
              <a:t>From 1 January 2016</a:t>
            </a:r>
            <a:r>
              <a:rPr lang="en-AU" sz="1800" dirty="0" smtClean="0">
                <a:latin typeface="Arial" pitchFamily="34" charset="0"/>
                <a:cs typeface="Arial" pitchFamily="34" charset="0"/>
              </a:rPr>
              <a:t>, to deliver any AQF qualification or assessor skill set from the </a:t>
            </a:r>
            <a:r>
              <a:rPr lang="en-AU" sz="1800" b="1" dirty="0" smtClean="0">
                <a:solidFill>
                  <a:srgbClr val="00A8A3"/>
                </a:solidFill>
                <a:latin typeface="Arial" pitchFamily="34" charset="0"/>
                <a:cs typeface="Arial" pitchFamily="34" charset="0"/>
              </a:rPr>
              <a:t>Training and Education Training Package</a:t>
            </a:r>
            <a:r>
              <a:rPr lang="en-AU" sz="1800" dirty="0" smtClean="0">
                <a:latin typeface="Arial" pitchFamily="34" charset="0"/>
                <a:cs typeface="Arial" pitchFamily="34" charset="0"/>
              </a:rPr>
              <a:t> (or its successor), the RTO must have undergone an independent validation of its assessment system, tools, processes and outcomes in accordance with the requirements contained in Schedule 2 (and the definitions of </a:t>
            </a:r>
            <a:r>
              <a:rPr lang="en-AU" sz="1800" b="1" dirty="0" smtClean="0">
                <a:latin typeface="Arial" pitchFamily="34" charset="0"/>
                <a:cs typeface="Arial" pitchFamily="34" charset="0"/>
              </a:rPr>
              <a:t>independent validation </a:t>
            </a:r>
            <a:r>
              <a:rPr lang="en-AU" sz="1800" dirty="0" smtClean="0">
                <a:latin typeface="Arial" pitchFamily="34" charset="0"/>
                <a:cs typeface="Arial" pitchFamily="34" charset="0"/>
              </a:rPr>
              <a:t>and </a:t>
            </a:r>
            <a:r>
              <a:rPr lang="en-AU" sz="1800" b="1" dirty="0" smtClean="0">
                <a:latin typeface="Arial" pitchFamily="34" charset="0"/>
                <a:cs typeface="Arial" pitchFamily="34" charset="0"/>
              </a:rPr>
              <a:t>validation</a:t>
            </a:r>
            <a:r>
              <a:rPr lang="en-AU" sz="1800" dirty="0" smtClean="0">
                <a:latin typeface="Arial" pitchFamily="34" charset="0"/>
                <a:cs typeface="Arial" pitchFamily="34" charset="0"/>
              </a:rPr>
              <a:t>).</a:t>
            </a:r>
          </a:p>
          <a:p>
            <a:endParaRPr lang="en-AU" dirty="0"/>
          </a:p>
        </p:txBody>
      </p:sp>
      <p:sp>
        <p:nvSpPr>
          <p:cNvPr id="4" name="Content Placeholder 1"/>
          <p:cNvSpPr txBox="1">
            <a:spLocks/>
          </p:cNvSpPr>
          <p:nvPr/>
        </p:nvSpPr>
        <p:spPr>
          <a:xfrm>
            <a:off x="323527" y="3846136"/>
            <a:ext cx="6048993" cy="2520280"/>
          </a:xfrm>
          <a:prstGeom prst="rect">
            <a:avLst/>
          </a:prstGeom>
        </p:spPr>
        <p:txBody>
          <a:bodyPr vert="horz" lIns="91440" tIns="45720" rIns="91440" bIns="45720" rtlCol="0">
            <a:normAutofit lnSpcReduction="10000"/>
          </a:bodyPr>
          <a:lstStyle/>
          <a:p>
            <a:pPr marL="0" marR="0" lvl="0" indent="0" algn="l" defTabSz="457200" rtl="0" eaLnBrk="0" fontAlgn="base" latinLnBrk="0" hangingPunct="0">
              <a:lnSpc>
                <a:spcPct val="150000"/>
              </a:lnSpc>
              <a:spcBef>
                <a:spcPts val="0"/>
              </a:spcBef>
              <a:spcAft>
                <a:spcPct val="0"/>
              </a:spcAft>
              <a:buClrTx/>
              <a:buSzTx/>
              <a:buFont typeface="Arial" pitchFamily="34" charset="0"/>
              <a:buNone/>
              <a:tabLst/>
              <a:defRPr/>
            </a:pPr>
            <a:r>
              <a:rPr kumimoji="0" lang="en-AU" b="1" i="0" u="none" strike="noStrike" kern="1200" cap="none" spc="0" normalizeH="0" baseline="0" noProof="0" dirty="0" smtClean="0">
                <a:ln>
                  <a:noFill/>
                </a:ln>
                <a:solidFill>
                  <a:schemeClr val="tx1"/>
                </a:solidFill>
                <a:effectLst/>
                <a:uLnTx/>
                <a:uFillTx/>
                <a:ea typeface="ＭＳ Ｐゴシック" charset="-128"/>
                <a:cs typeface="Arial" pitchFamily="34" charset="0"/>
              </a:rPr>
              <a:t>Independent validation </a:t>
            </a:r>
            <a:r>
              <a:rPr kumimoji="0" lang="en-AU" b="0" i="0" u="none" strike="noStrike" kern="1200" cap="none" spc="0" normalizeH="0" baseline="0" noProof="0" dirty="0" smtClean="0">
                <a:ln>
                  <a:noFill/>
                </a:ln>
                <a:solidFill>
                  <a:schemeClr val="tx1"/>
                </a:solidFill>
                <a:effectLst/>
                <a:uLnTx/>
                <a:uFillTx/>
                <a:ea typeface="ＭＳ Ｐゴシック" charset="-128"/>
                <a:cs typeface="Arial" pitchFamily="34" charset="0"/>
              </a:rPr>
              <a:t>means that the validation is carried out by a validator or validators who:</a:t>
            </a:r>
          </a:p>
          <a:p>
            <a:pPr marL="342900" marR="0" lvl="0" indent="-342900" algn="l" defTabSz="457200" rtl="0" eaLnBrk="0" fontAlgn="base" latinLnBrk="0" hangingPunct="0">
              <a:lnSpc>
                <a:spcPct val="150000"/>
              </a:lnSpc>
              <a:spcBef>
                <a:spcPts val="0"/>
              </a:spcBef>
              <a:spcAft>
                <a:spcPct val="0"/>
              </a:spcAft>
              <a:buClrTx/>
              <a:buSzTx/>
              <a:buFont typeface="Arial" pitchFamily="34" charset="0"/>
              <a:buChar char="•"/>
              <a:tabLst/>
              <a:defRPr/>
            </a:pPr>
            <a:r>
              <a:rPr lang="en-AU" dirty="0" err="1" smtClean="0">
                <a:ea typeface="ＭＳ Ｐゴシック" charset="-128"/>
                <a:cs typeface="Arial" pitchFamily="34" charset="0"/>
              </a:rPr>
              <a:t>i</a:t>
            </a:r>
            <a:r>
              <a:rPr kumimoji="0" lang="en-AU" b="0" i="0" u="none" strike="noStrike" kern="1200" cap="none" spc="0" normalizeH="0" baseline="0" noProof="0" dirty="0" smtClean="0">
                <a:ln>
                  <a:noFill/>
                </a:ln>
                <a:solidFill>
                  <a:schemeClr val="tx1"/>
                </a:solidFill>
                <a:effectLst/>
                <a:uLnTx/>
                <a:uFillTx/>
                <a:ea typeface="ＭＳ Ｐゴシック" charset="-128"/>
                <a:cs typeface="Arial" pitchFamily="34" charset="0"/>
              </a:rPr>
              <a:t>s/are not employed or subcontracted by the RTO to provide training and assessment; and</a:t>
            </a:r>
          </a:p>
          <a:p>
            <a:pPr marL="342900" marR="0" lvl="0" indent="-342900" algn="l" defTabSz="457200" rtl="0" eaLnBrk="0" fontAlgn="base" latinLnBrk="0" hangingPunct="0">
              <a:lnSpc>
                <a:spcPct val="150000"/>
              </a:lnSpc>
              <a:spcBef>
                <a:spcPts val="0"/>
              </a:spcBef>
              <a:spcAft>
                <a:spcPct val="0"/>
              </a:spcAft>
              <a:buClrTx/>
              <a:buSzTx/>
              <a:buFont typeface="Arial" pitchFamily="34" charset="0"/>
              <a:buChar char="•"/>
              <a:tabLst/>
              <a:defRPr/>
            </a:pPr>
            <a:r>
              <a:rPr kumimoji="0" lang="en-AU" b="0" i="0" u="none" strike="noStrike" kern="1200" cap="none" spc="0" normalizeH="0" baseline="0" noProof="0" dirty="0" smtClean="0">
                <a:ln>
                  <a:noFill/>
                </a:ln>
                <a:solidFill>
                  <a:schemeClr val="tx1"/>
                </a:solidFill>
                <a:effectLst/>
                <a:uLnTx/>
                <a:uFillTx/>
                <a:ea typeface="ＭＳ Ｐゴシック" charset="-128"/>
                <a:cs typeface="Arial" pitchFamily="34" charset="0"/>
              </a:rPr>
              <a:t>have no other involvement or interest in the operations of the RTO. </a:t>
            </a:r>
          </a:p>
          <a:p>
            <a:pPr marL="342900" marR="0" lvl="0" indent="-342900" algn="l" defTabSz="457200" rtl="0" eaLnBrk="0" fontAlgn="base" latinLnBrk="0" hangingPunct="0">
              <a:lnSpc>
                <a:spcPct val="150000"/>
              </a:lnSpc>
              <a:spcBef>
                <a:spcPts val="0"/>
              </a:spcBef>
              <a:spcAft>
                <a:spcPct val="0"/>
              </a:spcAft>
              <a:buClrTx/>
              <a:buSzTx/>
              <a:buFont typeface="Arial" pitchFamily="34" charset="0"/>
              <a:buNone/>
              <a:tabLst/>
              <a:defRPr/>
            </a:pPr>
            <a:endParaRPr kumimoji="0" lang="en-AU" sz="2400" b="0" i="0" u="none" strike="noStrike" kern="1200" cap="none" spc="0" normalizeH="0" baseline="0" noProof="0" dirty="0">
              <a:ln>
                <a:noFill/>
              </a:ln>
              <a:solidFill>
                <a:schemeClr val="tx1"/>
              </a:solidFill>
              <a:effectLst/>
              <a:uLnTx/>
              <a:uFillTx/>
              <a:latin typeface="Tahoma" pitchFamily="34" charset="0"/>
              <a:ea typeface="ＭＳ Ｐゴシック" charset="-128"/>
              <a:cs typeface="Tahoma" pitchFamily="34" charset="0"/>
            </a:endParaRPr>
          </a:p>
        </p:txBody>
      </p:sp>
      <p:sp>
        <p:nvSpPr>
          <p:cNvPr id="5" name="Rounded Rectangle 4"/>
          <p:cNvSpPr/>
          <p:nvPr/>
        </p:nvSpPr>
        <p:spPr>
          <a:xfrm>
            <a:off x="6881567" y="3695307"/>
            <a:ext cx="1715677" cy="217511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Note this applies only to TAE Training Package Products</a:t>
            </a:r>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bwMode="auto">
          <a:noFill/>
          <a:ln>
            <a:miter lim="800000"/>
            <a:headEnd/>
            <a:tailEnd/>
          </a:ln>
        </p:spPr>
        <p:txBody>
          <a:bodyPr wrap="square" numCol="1" anchorCtr="0" compatLnSpc="1">
            <a:prstTxWarp prst="textNoShape">
              <a:avLst/>
            </a:prstTxWarp>
            <a:normAutofit/>
          </a:bodyPr>
          <a:lstStyle/>
          <a:p>
            <a:r>
              <a:rPr lang="en-US" dirty="0" smtClean="0"/>
              <a:t>What about internal validation?</a:t>
            </a:r>
            <a:endParaRPr lang="en-US" dirty="0" smtClean="0">
              <a:solidFill>
                <a:srgbClr val="FF0000"/>
              </a:solidFill>
              <a:ea typeface="ＭＳ Ｐゴシック" pitchFamily="34" charset="-128"/>
            </a:endParaRPr>
          </a:p>
        </p:txBody>
      </p:sp>
      <p:pic>
        <p:nvPicPr>
          <p:cNvPr id="15362" name="Picture 2"/>
          <p:cNvPicPr>
            <a:picLocks noGrp="1" noChangeAspect="1" noChangeArrowheads="1" noCrop="1"/>
          </p:cNvPicPr>
          <p:nvPr>
            <p:ph idx="1"/>
          </p:nvPr>
        </p:nvPicPr>
        <p:blipFill>
          <a:blip r:embed="rId3"/>
          <a:stretch>
            <a:fillRect/>
          </a:stretch>
        </p:blipFill>
        <p:spPr bwMode="auto">
          <a:xfrm>
            <a:off x="3652837" y="2927350"/>
            <a:ext cx="1190625" cy="1428750"/>
          </a:xfrm>
          <a:prstGeom prst="rect">
            <a:avLst/>
          </a:prstGeom>
          <a:noFill/>
          <a:ln w="9525">
            <a:noFill/>
            <a:miter lim="800000"/>
            <a:headEnd/>
            <a:tailEnd/>
          </a:ln>
        </p:spPr>
      </p:pic>
      <p:sp>
        <p:nvSpPr>
          <p:cNvPr id="6" name="TextBox 5"/>
          <p:cNvSpPr txBox="1"/>
          <p:nvPr/>
        </p:nvSpPr>
        <p:spPr>
          <a:xfrm>
            <a:off x="251520" y="3212976"/>
            <a:ext cx="2627784" cy="2308324"/>
          </a:xfrm>
          <a:prstGeom prst="rect">
            <a:avLst/>
          </a:prstGeom>
          <a:noFill/>
        </p:spPr>
        <p:txBody>
          <a:bodyPr wrap="square" rtlCol="0">
            <a:spAutoFit/>
          </a:bodyPr>
          <a:lstStyle/>
          <a:p>
            <a:pPr algn="ctr"/>
            <a:r>
              <a:rPr lang="en-AU" sz="2400" b="1" dirty="0" smtClean="0">
                <a:solidFill>
                  <a:srgbClr val="F48020"/>
                </a:solidFill>
                <a:latin typeface="Tahoma" pitchFamily="34" charset="0"/>
                <a:ea typeface="Tahoma" pitchFamily="34" charset="0"/>
                <a:cs typeface="Tahoma" pitchFamily="34" charset="0"/>
              </a:rPr>
              <a:t>Validation</a:t>
            </a:r>
            <a:r>
              <a:rPr lang="en-AU" sz="2400" b="1" dirty="0" smtClean="0">
                <a:latin typeface="Tahoma" pitchFamily="34" charset="0"/>
                <a:ea typeface="Tahoma" pitchFamily="34" charset="0"/>
                <a:cs typeface="Tahoma" pitchFamily="34" charset="0"/>
              </a:rPr>
              <a:t> </a:t>
            </a:r>
          </a:p>
          <a:p>
            <a:pPr algn="ctr"/>
            <a:r>
              <a:rPr lang="en-AU" sz="2400" b="1" dirty="0" smtClean="0">
                <a:latin typeface="Tahoma" pitchFamily="34" charset="0"/>
                <a:ea typeface="Tahoma" pitchFamily="34" charset="0"/>
                <a:cs typeface="Tahoma" pitchFamily="34" charset="0"/>
              </a:rPr>
              <a:t>involves </a:t>
            </a:r>
            <a:r>
              <a:rPr lang="en-AU" sz="2400" dirty="0" smtClean="0">
                <a:latin typeface="Tahoma" pitchFamily="34" charset="0"/>
                <a:ea typeface="Tahoma" pitchFamily="34" charset="0"/>
                <a:cs typeface="Tahoma" pitchFamily="34" charset="0"/>
              </a:rPr>
              <a:t>a </a:t>
            </a:r>
            <a:r>
              <a:rPr lang="en-AU" sz="2400" b="1" dirty="0" smtClean="0">
                <a:latin typeface="Tahoma" pitchFamily="34" charset="0"/>
                <a:ea typeface="Tahoma" pitchFamily="34" charset="0"/>
                <a:cs typeface="Tahoma" pitchFamily="34" charset="0"/>
              </a:rPr>
              <a:t>professional conversation </a:t>
            </a:r>
            <a:r>
              <a:rPr lang="en-AU" sz="2400" dirty="0" smtClean="0">
                <a:latin typeface="Tahoma" pitchFamily="34" charset="0"/>
                <a:ea typeface="Tahoma" pitchFamily="34" charset="0"/>
                <a:cs typeface="Tahoma" pitchFamily="34" charset="0"/>
              </a:rPr>
              <a:t>between colleagues</a:t>
            </a:r>
            <a:endParaRPr lang="en-AU" sz="2400" dirty="0">
              <a:latin typeface="Tahoma" pitchFamily="34" charset="0"/>
              <a:ea typeface="Tahoma" pitchFamily="34" charset="0"/>
              <a:cs typeface="Tahoma" pitchFamily="34" charset="0"/>
            </a:endParaRPr>
          </a:p>
        </p:txBody>
      </p:sp>
      <p:grpSp>
        <p:nvGrpSpPr>
          <p:cNvPr id="2" name="Group 8"/>
          <p:cNvGrpSpPr/>
          <p:nvPr/>
        </p:nvGrpSpPr>
        <p:grpSpPr>
          <a:xfrm>
            <a:off x="539552" y="980729"/>
            <a:ext cx="3060340" cy="1728192"/>
            <a:chOff x="5724128" y="1196752"/>
            <a:chExt cx="3060340" cy="1728192"/>
          </a:xfrm>
        </p:grpSpPr>
        <p:sp>
          <p:nvSpPr>
            <p:cNvPr id="7" name="Oval Callout 6"/>
            <p:cNvSpPr/>
            <p:nvPr/>
          </p:nvSpPr>
          <p:spPr>
            <a:xfrm>
              <a:off x="5724128" y="1196752"/>
              <a:ext cx="3060340" cy="1728192"/>
            </a:xfrm>
            <a:prstGeom prst="wedgeEllipseCallout">
              <a:avLst>
                <a:gd name="adj1" fmla="val 50675"/>
                <a:gd name="adj2" fmla="val 61648"/>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AU"/>
            </a:p>
          </p:txBody>
        </p:sp>
        <p:sp>
          <p:nvSpPr>
            <p:cNvPr id="8" name="TextBox 7"/>
            <p:cNvSpPr txBox="1"/>
            <p:nvPr/>
          </p:nvSpPr>
          <p:spPr>
            <a:xfrm>
              <a:off x="5850142" y="1591275"/>
              <a:ext cx="2808312" cy="923330"/>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AU" dirty="0" smtClean="0">
                  <a:solidFill>
                    <a:schemeClr val="bg1"/>
                  </a:solidFill>
                  <a:latin typeface="Tahoma" pitchFamily="34" charset="0"/>
                  <a:ea typeface="Tahoma" pitchFamily="34" charset="0"/>
                  <a:cs typeface="Tahoma" pitchFamily="34" charset="0"/>
                </a:rPr>
                <a:t>Encourage deep thinking about assessment procedures</a:t>
              </a:r>
              <a:endParaRPr lang="en-AU" dirty="0">
                <a:solidFill>
                  <a:schemeClr val="bg1"/>
                </a:solidFill>
                <a:latin typeface="Tahoma" pitchFamily="34" charset="0"/>
                <a:ea typeface="Tahoma" pitchFamily="34" charset="0"/>
                <a:cs typeface="Tahoma" pitchFamily="34" charset="0"/>
              </a:endParaRPr>
            </a:p>
          </p:txBody>
        </p:sp>
      </p:grpSp>
      <p:sp>
        <p:nvSpPr>
          <p:cNvPr id="10" name="Oval Callout 9"/>
          <p:cNvSpPr/>
          <p:nvPr/>
        </p:nvSpPr>
        <p:spPr>
          <a:xfrm>
            <a:off x="5448096" y="1196753"/>
            <a:ext cx="2724304" cy="1296144"/>
          </a:xfrm>
          <a:prstGeom prst="wedgeEllipseCallout">
            <a:avLst>
              <a:gd name="adj1" fmla="val -50741"/>
              <a:gd name="adj2" fmla="val 82002"/>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AU"/>
          </a:p>
        </p:txBody>
      </p:sp>
      <p:grpSp>
        <p:nvGrpSpPr>
          <p:cNvPr id="3" name="Group 14"/>
          <p:cNvGrpSpPr/>
          <p:nvPr/>
        </p:nvGrpSpPr>
        <p:grpSpPr>
          <a:xfrm>
            <a:off x="5940152" y="3356992"/>
            <a:ext cx="2376264" cy="2664296"/>
            <a:chOff x="5940152" y="3356992"/>
            <a:chExt cx="2376264" cy="2664296"/>
          </a:xfrm>
          <a:solidFill>
            <a:srgbClr val="00A8A3"/>
          </a:solidFill>
        </p:grpSpPr>
        <p:sp>
          <p:nvSpPr>
            <p:cNvPr id="13" name="Vertical Scroll 12"/>
            <p:cNvSpPr/>
            <p:nvPr/>
          </p:nvSpPr>
          <p:spPr>
            <a:xfrm>
              <a:off x="5940152" y="3356992"/>
              <a:ext cx="2376264" cy="2664296"/>
            </a:xfrm>
            <a:prstGeom prst="verticalScroll">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AU"/>
            </a:p>
          </p:txBody>
        </p:sp>
        <p:sp>
          <p:nvSpPr>
            <p:cNvPr id="14" name="TextBox 13"/>
            <p:cNvSpPr txBox="1"/>
            <p:nvPr/>
          </p:nvSpPr>
          <p:spPr>
            <a:xfrm>
              <a:off x="6372200" y="3956863"/>
              <a:ext cx="1512168" cy="1200329"/>
            </a:xfrm>
            <a:prstGeom prst="rect">
              <a:avLst/>
            </a:prstGeom>
            <a:ln>
              <a:noFill/>
            </a:ln>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AU" dirty="0" smtClean="0">
                  <a:solidFill>
                    <a:schemeClr val="bg1"/>
                  </a:solidFill>
                  <a:latin typeface="Tahoma" pitchFamily="34" charset="0"/>
                  <a:ea typeface="Tahoma" pitchFamily="34" charset="0"/>
                  <a:cs typeface="Tahoma" pitchFamily="34" charset="0"/>
                </a:rPr>
                <a:t>Protect the integrity of national qualifications</a:t>
              </a:r>
              <a:endParaRPr lang="en-AU" dirty="0">
                <a:solidFill>
                  <a:schemeClr val="bg1"/>
                </a:solidFill>
                <a:latin typeface="Tahoma" pitchFamily="34" charset="0"/>
                <a:ea typeface="Tahoma" pitchFamily="34" charset="0"/>
                <a:cs typeface="Tahoma" pitchFamily="34" charset="0"/>
              </a:endParaRPr>
            </a:p>
          </p:txBody>
        </p:sp>
      </p:grpSp>
      <p:sp>
        <p:nvSpPr>
          <p:cNvPr id="9" name="Rectangle 8"/>
          <p:cNvSpPr/>
          <p:nvPr/>
        </p:nvSpPr>
        <p:spPr>
          <a:xfrm>
            <a:off x="5470022" y="1521659"/>
            <a:ext cx="2724304" cy="646331"/>
          </a:xfrm>
          <a:prstGeom prst="rect">
            <a:avLst/>
          </a:prstGeom>
        </p:spPr>
        <p:txBody>
          <a:bodyPr wrap="square">
            <a:spAutoFit/>
          </a:bodyPr>
          <a:lstStyle/>
          <a:p>
            <a:pPr algn="ctr"/>
            <a:r>
              <a:rPr lang="en-AU" dirty="0">
                <a:solidFill>
                  <a:schemeClr val="bg1"/>
                </a:solidFill>
                <a:latin typeface="Tahoma" pitchFamily="34" charset="0"/>
                <a:ea typeface="Tahoma" pitchFamily="34" charset="0"/>
                <a:cs typeface="Tahoma" pitchFamily="34" charset="0"/>
              </a:rPr>
              <a:t>Adopt a common understanding</a:t>
            </a:r>
          </a:p>
        </p:txBody>
      </p:sp>
    </p:spTree>
    <p:extLst>
      <p:ext uri="{BB962C8B-B14F-4D97-AF65-F5344CB8AC3E}">
        <p14:creationId xmlns:p14="http://schemas.microsoft.com/office/powerpoint/2010/main" val="416385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bwMode="auto">
          <a:noFill/>
          <a:ln>
            <a:miter lim="800000"/>
            <a:headEnd/>
            <a:tailEnd/>
          </a:ln>
        </p:spPr>
        <p:txBody>
          <a:bodyPr wrap="square" numCol="1" anchorCtr="0" compatLnSpc="1">
            <a:prstTxWarp prst="textNoShape">
              <a:avLst/>
            </a:prstTxWarp>
            <a:normAutofit/>
          </a:bodyPr>
          <a:lstStyle/>
          <a:p>
            <a:r>
              <a:rPr lang="en-US" dirty="0" smtClean="0">
                <a:ea typeface="ＭＳ Ｐゴシック" pitchFamily="34" charset="-128"/>
              </a:rPr>
              <a:t>Internal validation of assessment</a:t>
            </a:r>
          </a:p>
        </p:txBody>
      </p:sp>
      <p:pic>
        <p:nvPicPr>
          <p:cNvPr id="4" name="Picture 2"/>
          <p:cNvPicPr>
            <a:picLocks noGrp="1" noChangeAspect="1" noChangeArrowheads="1" noCrop="1"/>
          </p:cNvPicPr>
          <p:nvPr>
            <p:ph idx="1"/>
          </p:nvPr>
        </p:nvPicPr>
        <p:blipFill>
          <a:blip r:embed="rId3"/>
          <a:stretch>
            <a:fillRect/>
          </a:stretch>
        </p:blipFill>
        <p:spPr bwMode="auto">
          <a:xfrm>
            <a:off x="5560863" y="3517851"/>
            <a:ext cx="1190625" cy="1428750"/>
          </a:xfrm>
          <a:prstGeom prst="rect">
            <a:avLst/>
          </a:prstGeom>
          <a:noFill/>
          <a:ln w="9525">
            <a:noFill/>
            <a:miter lim="800000"/>
            <a:headEnd/>
            <a:tailEnd/>
          </a:ln>
        </p:spPr>
      </p:pic>
      <p:sp>
        <p:nvSpPr>
          <p:cNvPr id="6" name="TextBox 5"/>
          <p:cNvSpPr txBox="1"/>
          <p:nvPr/>
        </p:nvSpPr>
        <p:spPr>
          <a:xfrm>
            <a:off x="611560" y="1268760"/>
            <a:ext cx="2016224" cy="2585323"/>
          </a:xfrm>
          <a:prstGeom prst="rect">
            <a:avLst/>
          </a:prstGeom>
          <a:noFill/>
        </p:spPr>
        <p:txBody>
          <a:bodyPr wrap="square" rtlCol="0">
            <a:spAutoFit/>
          </a:bodyPr>
          <a:lstStyle/>
          <a:p>
            <a:pPr algn="ctr"/>
            <a:r>
              <a:rPr lang="en-US" dirty="0" smtClean="0">
                <a:latin typeface="Tahoma" pitchFamily="34" charset="0"/>
                <a:ea typeface="Tahoma" pitchFamily="34" charset="0"/>
                <a:cs typeface="Tahoma" pitchFamily="34" charset="0"/>
              </a:rPr>
              <a:t>Enables assessors to develop a </a:t>
            </a:r>
            <a:r>
              <a:rPr lang="en-US" b="1" dirty="0" smtClean="0">
                <a:solidFill>
                  <a:srgbClr val="F48020"/>
                </a:solidFill>
                <a:latin typeface="Tahoma" pitchFamily="34" charset="0"/>
                <a:ea typeface="Tahoma" pitchFamily="34" charset="0"/>
                <a:cs typeface="Tahoma" pitchFamily="34" charset="0"/>
              </a:rPr>
              <a:t>shared understanding </a:t>
            </a:r>
            <a:r>
              <a:rPr lang="en-US" dirty="0" smtClean="0">
                <a:latin typeface="Tahoma" pitchFamily="34" charset="0"/>
                <a:ea typeface="Tahoma" pitchFamily="34" charset="0"/>
                <a:cs typeface="Tahoma" pitchFamily="34" charset="0"/>
              </a:rPr>
              <a:t>of the requirements of specific (units from) Training Packages</a:t>
            </a:r>
            <a:endParaRPr lang="en-AU" dirty="0">
              <a:latin typeface="Tahoma" pitchFamily="34" charset="0"/>
              <a:ea typeface="Tahoma" pitchFamily="34" charset="0"/>
              <a:cs typeface="Tahoma" pitchFamily="34" charset="0"/>
            </a:endParaRPr>
          </a:p>
        </p:txBody>
      </p:sp>
      <p:grpSp>
        <p:nvGrpSpPr>
          <p:cNvPr id="2" name="Group 8"/>
          <p:cNvGrpSpPr/>
          <p:nvPr/>
        </p:nvGrpSpPr>
        <p:grpSpPr>
          <a:xfrm>
            <a:off x="2771800" y="3717031"/>
            <a:ext cx="1872208" cy="1364084"/>
            <a:chOff x="2771800" y="3717031"/>
            <a:chExt cx="1872208" cy="1364084"/>
          </a:xfrm>
        </p:grpSpPr>
        <p:sp>
          <p:nvSpPr>
            <p:cNvPr id="7" name="Oval Callout 6"/>
            <p:cNvSpPr/>
            <p:nvPr/>
          </p:nvSpPr>
          <p:spPr>
            <a:xfrm>
              <a:off x="2771800" y="3717031"/>
              <a:ext cx="1728192" cy="1364084"/>
            </a:xfrm>
            <a:prstGeom prst="wedgeEllipseCallout">
              <a:avLst>
                <a:gd name="adj1" fmla="val 102159"/>
                <a:gd name="adj2" fmla="val -1849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8" name="TextBox 7"/>
            <p:cNvSpPr txBox="1"/>
            <p:nvPr/>
          </p:nvSpPr>
          <p:spPr>
            <a:xfrm>
              <a:off x="2987824" y="4005064"/>
              <a:ext cx="1656184" cy="923330"/>
            </a:xfrm>
            <a:prstGeom prst="rect">
              <a:avLst/>
            </a:prstGeom>
            <a:noFill/>
          </p:spPr>
          <p:txBody>
            <a:bodyPr wrap="square" rtlCol="0">
              <a:spAutoFit/>
            </a:bodyPr>
            <a:lstStyle/>
            <a:p>
              <a:r>
                <a:rPr lang="en-US" dirty="0" smtClean="0"/>
                <a:t>the relevant competency standards</a:t>
              </a:r>
              <a:endParaRPr lang="en-AU" dirty="0"/>
            </a:p>
          </p:txBody>
        </p:sp>
      </p:grpSp>
      <p:grpSp>
        <p:nvGrpSpPr>
          <p:cNvPr id="3" name="Group 11"/>
          <p:cNvGrpSpPr/>
          <p:nvPr/>
        </p:nvGrpSpPr>
        <p:grpSpPr>
          <a:xfrm>
            <a:off x="3203848" y="1988840"/>
            <a:ext cx="1728192" cy="1368152"/>
            <a:chOff x="3203848" y="1988840"/>
            <a:chExt cx="1728192" cy="1368152"/>
          </a:xfrm>
        </p:grpSpPr>
        <p:sp>
          <p:nvSpPr>
            <p:cNvPr id="10" name="Oval Callout 9"/>
            <p:cNvSpPr/>
            <p:nvPr/>
          </p:nvSpPr>
          <p:spPr>
            <a:xfrm>
              <a:off x="3203848" y="1988840"/>
              <a:ext cx="1728192" cy="1368152"/>
            </a:xfrm>
            <a:prstGeom prst="wedgeEllipseCallout">
              <a:avLst>
                <a:gd name="adj1" fmla="val 89165"/>
                <a:gd name="adj2" fmla="val 8265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11" name="TextBox 10"/>
            <p:cNvSpPr txBox="1"/>
            <p:nvPr/>
          </p:nvSpPr>
          <p:spPr>
            <a:xfrm>
              <a:off x="3419872" y="2132856"/>
              <a:ext cx="1512168" cy="923330"/>
            </a:xfrm>
            <a:prstGeom prst="rect">
              <a:avLst/>
            </a:prstGeom>
            <a:noFill/>
          </p:spPr>
          <p:txBody>
            <a:bodyPr wrap="square" rtlCol="0">
              <a:spAutoFit/>
            </a:bodyPr>
            <a:lstStyle/>
            <a:p>
              <a:pPr algn="ctr"/>
              <a:r>
                <a:rPr lang="en-US" dirty="0" smtClean="0">
                  <a:latin typeface="Tahoma" pitchFamily="34" charset="0"/>
                  <a:ea typeface="Tahoma" pitchFamily="34" charset="0"/>
                  <a:cs typeface="Tahoma" pitchFamily="34" charset="0"/>
                </a:rPr>
                <a:t>the assessment guidelines</a:t>
              </a:r>
              <a:endParaRPr lang="en-AU" dirty="0">
                <a:latin typeface="Tahoma" pitchFamily="34" charset="0"/>
                <a:ea typeface="Tahoma" pitchFamily="34" charset="0"/>
                <a:cs typeface="Tahoma" pitchFamily="34" charset="0"/>
              </a:endParaRPr>
            </a:p>
          </p:txBody>
        </p:sp>
      </p:grpSp>
      <p:grpSp>
        <p:nvGrpSpPr>
          <p:cNvPr id="9" name="Group 20"/>
          <p:cNvGrpSpPr/>
          <p:nvPr/>
        </p:nvGrpSpPr>
        <p:grpSpPr>
          <a:xfrm>
            <a:off x="5364088" y="1844824"/>
            <a:ext cx="1800200" cy="1211362"/>
            <a:chOff x="5364088" y="1844824"/>
            <a:chExt cx="1800200" cy="1211362"/>
          </a:xfrm>
        </p:grpSpPr>
        <p:sp>
          <p:nvSpPr>
            <p:cNvPr id="13" name="Oval Callout 12"/>
            <p:cNvSpPr/>
            <p:nvPr/>
          </p:nvSpPr>
          <p:spPr>
            <a:xfrm>
              <a:off x="5364088" y="1844824"/>
              <a:ext cx="1800200" cy="1211362"/>
            </a:xfrm>
            <a:prstGeom prst="wedgeEllipseCallout">
              <a:avLst>
                <a:gd name="adj1" fmla="val -2732"/>
                <a:gd name="adj2" fmla="val 9252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14" name="TextBox 13"/>
            <p:cNvSpPr txBox="1"/>
            <p:nvPr/>
          </p:nvSpPr>
          <p:spPr>
            <a:xfrm>
              <a:off x="5652120" y="1988840"/>
              <a:ext cx="1296144" cy="923330"/>
            </a:xfrm>
            <a:prstGeom prst="rect">
              <a:avLst/>
            </a:prstGeom>
            <a:noFill/>
          </p:spPr>
          <p:txBody>
            <a:bodyPr wrap="square" rtlCol="0">
              <a:spAutoFit/>
            </a:bodyPr>
            <a:lstStyle/>
            <a:p>
              <a:pPr algn="ctr"/>
              <a:r>
                <a:rPr lang="en-US" dirty="0" smtClean="0">
                  <a:latin typeface="Tahoma" pitchFamily="34" charset="0"/>
                  <a:ea typeface="Tahoma" pitchFamily="34" charset="0"/>
                  <a:cs typeface="Tahoma" pitchFamily="34" charset="0"/>
                </a:rPr>
                <a:t>the nature of evidence</a:t>
              </a:r>
              <a:endParaRPr lang="en-AU" dirty="0">
                <a:latin typeface="Tahoma" pitchFamily="34" charset="0"/>
                <a:ea typeface="Tahoma" pitchFamily="34" charset="0"/>
                <a:cs typeface="Tahoma" pitchFamily="34" charset="0"/>
              </a:endParaRPr>
            </a:p>
          </p:txBody>
        </p:sp>
      </p:grpSp>
      <p:grpSp>
        <p:nvGrpSpPr>
          <p:cNvPr id="12" name="Group 16"/>
          <p:cNvGrpSpPr/>
          <p:nvPr/>
        </p:nvGrpSpPr>
        <p:grpSpPr>
          <a:xfrm>
            <a:off x="7380312" y="2336106"/>
            <a:ext cx="1656184" cy="1440160"/>
            <a:chOff x="7380312" y="2336106"/>
            <a:chExt cx="1656184" cy="1440160"/>
          </a:xfrm>
        </p:grpSpPr>
        <p:sp>
          <p:nvSpPr>
            <p:cNvPr id="15" name="Oval Callout 14"/>
            <p:cNvSpPr/>
            <p:nvPr/>
          </p:nvSpPr>
          <p:spPr>
            <a:xfrm>
              <a:off x="7380312" y="2336106"/>
              <a:ext cx="1656184" cy="1440160"/>
            </a:xfrm>
            <a:prstGeom prst="wedgeEllipseCallout">
              <a:avLst>
                <a:gd name="adj1" fmla="val -65185"/>
                <a:gd name="adj2" fmla="val 5191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16" name="TextBox 15"/>
            <p:cNvSpPr txBox="1"/>
            <p:nvPr/>
          </p:nvSpPr>
          <p:spPr>
            <a:xfrm>
              <a:off x="7520808" y="2594521"/>
              <a:ext cx="1515688" cy="923330"/>
            </a:xfrm>
            <a:prstGeom prst="rect">
              <a:avLst/>
            </a:prstGeom>
            <a:noFill/>
          </p:spPr>
          <p:txBody>
            <a:bodyPr wrap="square" rtlCol="0">
              <a:spAutoFit/>
            </a:bodyPr>
            <a:lstStyle/>
            <a:p>
              <a:pPr algn="ctr"/>
              <a:r>
                <a:rPr lang="en-US" dirty="0" smtClean="0">
                  <a:latin typeface="Tahoma" pitchFamily="34" charset="0"/>
                  <a:ea typeface="Tahoma" pitchFamily="34" charset="0"/>
                  <a:cs typeface="Tahoma" pitchFamily="34" charset="0"/>
                </a:rPr>
                <a:t>how evidence is collected</a:t>
              </a:r>
              <a:endParaRPr lang="en-AU" dirty="0">
                <a:latin typeface="Tahoma" pitchFamily="34" charset="0"/>
                <a:ea typeface="Tahoma" pitchFamily="34" charset="0"/>
                <a:cs typeface="Tahoma" pitchFamily="34" charset="0"/>
              </a:endParaRPr>
            </a:p>
          </p:txBody>
        </p:sp>
      </p:grpSp>
      <p:grpSp>
        <p:nvGrpSpPr>
          <p:cNvPr id="17" name="Group 19"/>
          <p:cNvGrpSpPr/>
          <p:nvPr/>
        </p:nvGrpSpPr>
        <p:grpSpPr>
          <a:xfrm>
            <a:off x="4136309" y="5230940"/>
            <a:ext cx="3744416" cy="755214"/>
            <a:chOff x="3419872" y="5877271"/>
            <a:chExt cx="3744416" cy="755214"/>
          </a:xfrm>
          <a:solidFill>
            <a:srgbClr val="FFC000"/>
          </a:solidFill>
        </p:grpSpPr>
        <p:sp>
          <p:nvSpPr>
            <p:cNvPr id="18" name="Rounded Rectangle 17"/>
            <p:cNvSpPr/>
            <p:nvPr/>
          </p:nvSpPr>
          <p:spPr>
            <a:xfrm>
              <a:off x="3419872" y="5877271"/>
              <a:ext cx="3744416" cy="755214"/>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n-AU" dirty="0"/>
            </a:p>
          </p:txBody>
        </p:sp>
        <p:sp>
          <p:nvSpPr>
            <p:cNvPr id="19" name="TextBox 18"/>
            <p:cNvSpPr txBox="1"/>
            <p:nvPr/>
          </p:nvSpPr>
          <p:spPr>
            <a:xfrm>
              <a:off x="3514142" y="5939019"/>
              <a:ext cx="3600400" cy="646331"/>
            </a:xfrm>
            <a:prstGeom prst="rect">
              <a:avLst/>
            </a:prstGeom>
            <a:noFill/>
            <a:ln>
              <a:noFill/>
            </a:ln>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dirty="0" smtClean="0">
                  <a:latin typeface="Tahoma" pitchFamily="34" charset="0"/>
                  <a:ea typeface="Tahoma" pitchFamily="34" charset="0"/>
                  <a:cs typeface="Tahoma" pitchFamily="34" charset="0"/>
                </a:rPr>
                <a:t>The basis on which assessment decisions are made</a:t>
              </a:r>
              <a:endParaRPr lang="en-AU" dirty="0">
                <a:latin typeface="Tahoma" pitchFamily="34" charset="0"/>
                <a:ea typeface="Tahoma" pitchFamily="34" charset="0"/>
                <a:cs typeface="Tahoma"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AU" dirty="0" smtClean="0">
                <a:latin typeface="Arial" pitchFamily="34" charset="0"/>
                <a:cs typeface="Arial" pitchFamily="34" charset="0"/>
              </a:rPr>
              <a:t>Systematic internal validation?</a:t>
            </a:r>
            <a:endParaRPr lang="en-AU" dirty="0">
              <a:latin typeface="Arial" pitchFamily="34" charset="0"/>
              <a:cs typeface="Arial" pitchFamily="34" charset="0"/>
            </a:endParaRPr>
          </a:p>
        </p:txBody>
      </p:sp>
      <p:sp>
        <p:nvSpPr>
          <p:cNvPr id="2" name="Content Placeholder 1"/>
          <p:cNvSpPr>
            <a:spLocks noGrp="1"/>
          </p:cNvSpPr>
          <p:nvPr>
            <p:ph idx="1"/>
          </p:nvPr>
        </p:nvSpPr>
        <p:spPr/>
        <p:txBody>
          <a:bodyPr>
            <a:normAutofit/>
          </a:bodyPr>
          <a:lstStyle/>
          <a:p>
            <a:r>
              <a:rPr lang="en-AU" dirty="0" smtClean="0"/>
              <a:t>1.9 </a:t>
            </a:r>
            <a:r>
              <a:rPr lang="en-AU" dirty="0" smtClean="0">
                <a:latin typeface="Arial" pitchFamily="34" charset="0"/>
                <a:cs typeface="Arial" pitchFamily="34" charset="0"/>
              </a:rPr>
              <a:t>The RTO implements a plan for ongoing </a:t>
            </a:r>
            <a:r>
              <a:rPr lang="en-AU" b="1" dirty="0" smtClean="0">
                <a:solidFill>
                  <a:srgbClr val="00A8A3"/>
                </a:solidFill>
                <a:latin typeface="Arial" pitchFamily="34" charset="0"/>
                <a:cs typeface="Arial" pitchFamily="34" charset="0"/>
              </a:rPr>
              <a:t>systematic validation </a:t>
            </a:r>
            <a:r>
              <a:rPr lang="en-AU" dirty="0" smtClean="0">
                <a:latin typeface="Arial" pitchFamily="34" charset="0"/>
                <a:cs typeface="Arial" pitchFamily="34" charset="0"/>
              </a:rPr>
              <a:t>of assessment practices and judgements that includes for each training product on the RTO’s scope of registration:</a:t>
            </a:r>
          </a:p>
          <a:p>
            <a:pPr marL="987425" indent="-625475">
              <a:buFont typeface="+mj-lt"/>
              <a:buAutoNum type="alphaLcParenR"/>
            </a:pPr>
            <a:r>
              <a:rPr lang="en-AU" dirty="0" smtClean="0">
                <a:latin typeface="Arial" pitchFamily="34" charset="0"/>
                <a:cs typeface="Arial" pitchFamily="34" charset="0"/>
              </a:rPr>
              <a:t>when assessment validation will occur;</a:t>
            </a:r>
          </a:p>
          <a:p>
            <a:pPr marL="987425" indent="-625475">
              <a:buFont typeface="+mj-lt"/>
              <a:buAutoNum type="alphaLcParenR"/>
            </a:pPr>
            <a:r>
              <a:rPr lang="en-AU" dirty="0" smtClean="0">
                <a:latin typeface="Arial" pitchFamily="34" charset="0"/>
                <a:cs typeface="Arial" pitchFamily="34" charset="0"/>
              </a:rPr>
              <a:t>which training products will be the focus of the validation;</a:t>
            </a:r>
          </a:p>
          <a:p>
            <a:pPr marL="987425" indent="-625475">
              <a:buFont typeface="+mj-lt"/>
              <a:buAutoNum type="alphaLcParenR"/>
            </a:pPr>
            <a:r>
              <a:rPr lang="en-AU" dirty="0" smtClean="0">
                <a:latin typeface="Arial" pitchFamily="34" charset="0"/>
                <a:cs typeface="Arial" pitchFamily="34" charset="0"/>
              </a:rPr>
              <a:t>who will lead and participate in validation activities; and</a:t>
            </a:r>
          </a:p>
          <a:p>
            <a:pPr marL="987425" indent="-625475">
              <a:buFont typeface="+mj-lt"/>
              <a:buAutoNum type="alphaLcParenR"/>
            </a:pPr>
            <a:r>
              <a:rPr lang="en-AU" dirty="0" smtClean="0">
                <a:latin typeface="Arial" pitchFamily="34" charset="0"/>
                <a:cs typeface="Arial" pitchFamily="34" charset="0"/>
              </a:rPr>
              <a:t>how the outcomes of these activities will be documented and acted upon.</a:t>
            </a:r>
          </a:p>
          <a:p>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lvl="0"/>
            <a:r>
              <a:rPr lang="en-US" dirty="0" smtClean="0">
                <a:latin typeface="Arial" pitchFamily="34" charset="0"/>
                <a:cs typeface="Arial" pitchFamily="34" charset="0"/>
              </a:rPr>
              <a:t>Systematic internal validation</a:t>
            </a:r>
            <a:endParaRPr lang="en-US" dirty="0">
              <a:latin typeface="Arial" pitchFamily="34" charset="0"/>
              <a:cs typeface="Arial" pitchFamily="34" charset="0"/>
            </a:endParaRPr>
          </a:p>
        </p:txBody>
      </p:sp>
      <p:sp>
        <p:nvSpPr>
          <p:cNvPr id="2" name="Content Placeholder 1"/>
          <p:cNvSpPr>
            <a:spLocks noGrp="1"/>
          </p:cNvSpPr>
          <p:nvPr>
            <p:ph idx="1"/>
          </p:nvPr>
        </p:nvSpPr>
        <p:spPr>
          <a:xfrm>
            <a:off x="323528" y="682181"/>
            <a:ext cx="7848872" cy="2078975"/>
          </a:xfrm>
        </p:spPr>
        <p:txBody>
          <a:bodyPr>
            <a:normAutofit lnSpcReduction="10000"/>
          </a:bodyPr>
          <a:lstStyle/>
          <a:p>
            <a:pPr marL="355600" lvl="1" indent="-355600">
              <a:lnSpc>
                <a:spcPct val="140000"/>
              </a:lnSpc>
              <a:spcBef>
                <a:spcPct val="0"/>
              </a:spcBef>
              <a:buNone/>
              <a:tabLst>
                <a:tab pos="355600" algn="l"/>
              </a:tabLst>
            </a:pPr>
            <a:r>
              <a:rPr lang="en-US" sz="2400" b="1" dirty="0" smtClean="0">
                <a:ea typeface="ＭＳ Ｐゴシック" pitchFamily="34" charset="-128"/>
              </a:rPr>
              <a:t>	</a:t>
            </a:r>
          </a:p>
          <a:p>
            <a:pPr marL="625475" lvl="1" indent="-625475">
              <a:lnSpc>
                <a:spcPct val="140000"/>
              </a:lnSpc>
              <a:spcBef>
                <a:spcPct val="0"/>
              </a:spcBef>
              <a:buNone/>
              <a:tabLst>
                <a:tab pos="0" algn="l"/>
              </a:tabLst>
            </a:pPr>
            <a:r>
              <a:rPr lang="en-US" sz="2400" b="1" dirty="0" smtClean="0">
                <a:ea typeface="ＭＳ Ｐゴシック" pitchFamily="34" charset="-128"/>
              </a:rPr>
              <a:t>	</a:t>
            </a:r>
            <a:r>
              <a:rPr lang="en-AU" sz="2400" dirty="0" smtClean="0"/>
              <a:t> </a:t>
            </a:r>
            <a:r>
              <a:rPr lang="en-AU" sz="2400" dirty="0" smtClean="0">
                <a:latin typeface="Arial" pitchFamily="34" charset="0"/>
                <a:cs typeface="Arial" pitchFamily="34" charset="0"/>
              </a:rPr>
              <a:t>1.9 The RTO implements a plan for ongoing </a:t>
            </a:r>
            <a:r>
              <a:rPr lang="en-AU" sz="2400" b="1" dirty="0" smtClean="0">
                <a:solidFill>
                  <a:srgbClr val="00A8A3"/>
                </a:solidFill>
                <a:latin typeface="Arial" pitchFamily="34" charset="0"/>
                <a:cs typeface="Arial" pitchFamily="34" charset="0"/>
              </a:rPr>
              <a:t>systematic validation </a:t>
            </a:r>
            <a:r>
              <a:rPr lang="en-AU" sz="2400" dirty="0" smtClean="0">
                <a:latin typeface="Arial" pitchFamily="34" charset="0"/>
                <a:cs typeface="Arial" pitchFamily="34" charset="0"/>
              </a:rPr>
              <a:t>of assessment practices and judgements …</a:t>
            </a:r>
            <a:endParaRPr lang="en-US" dirty="0"/>
          </a:p>
        </p:txBody>
      </p:sp>
      <p:sp>
        <p:nvSpPr>
          <p:cNvPr id="5" name="Rectangle 4"/>
          <p:cNvSpPr/>
          <p:nvPr/>
        </p:nvSpPr>
        <p:spPr>
          <a:xfrm>
            <a:off x="571472" y="2761156"/>
            <a:ext cx="7643866" cy="1335687"/>
          </a:xfrm>
          <a:prstGeom prst="rect">
            <a:avLst/>
          </a:prstGeom>
        </p:spPr>
        <p:txBody>
          <a:bodyPr wrap="square">
            <a:spAutoFit/>
          </a:bodyPr>
          <a:lstStyle/>
          <a:p>
            <a:pPr marL="0" lvl="1">
              <a:lnSpc>
                <a:spcPct val="140000"/>
              </a:lnSpc>
            </a:pPr>
            <a:r>
              <a:rPr lang="en-US" sz="2000" i="1" dirty="0" smtClean="0">
                <a:solidFill>
                  <a:srgbClr val="00A8A3"/>
                </a:solidFill>
                <a:ea typeface="Tahoma" pitchFamily="34" charset="0"/>
              </a:rPr>
              <a:t>This means (1) that a </a:t>
            </a:r>
            <a:r>
              <a:rPr lang="en-US" sz="2000" b="1" i="1" dirty="0" smtClean="0">
                <a:solidFill>
                  <a:srgbClr val="00A8A3"/>
                </a:solidFill>
                <a:ea typeface="Tahoma" pitchFamily="34" charset="0"/>
              </a:rPr>
              <a:t>planned</a:t>
            </a:r>
            <a:r>
              <a:rPr lang="en-US" sz="2000" i="1" dirty="0" smtClean="0">
                <a:solidFill>
                  <a:srgbClr val="00A8A3"/>
                </a:solidFill>
                <a:ea typeface="Tahoma" pitchFamily="34" charset="0"/>
              </a:rPr>
              <a:t> and </a:t>
            </a:r>
            <a:r>
              <a:rPr lang="en-US" sz="2000" b="1" i="1" dirty="0" smtClean="0">
                <a:solidFill>
                  <a:srgbClr val="00A8A3"/>
                </a:solidFill>
                <a:ea typeface="Tahoma" pitchFamily="34" charset="0"/>
              </a:rPr>
              <a:t>repeatable </a:t>
            </a:r>
            <a:r>
              <a:rPr lang="en-US" sz="2000" i="1" dirty="0" smtClean="0">
                <a:solidFill>
                  <a:srgbClr val="00A8A3"/>
                </a:solidFill>
                <a:ea typeface="Tahoma" pitchFamily="34" charset="0"/>
              </a:rPr>
              <a:t>approach to validation is in place and (2) that this leads to the  </a:t>
            </a:r>
            <a:r>
              <a:rPr lang="en-US" sz="2000" b="1" i="1" dirty="0" smtClean="0">
                <a:solidFill>
                  <a:srgbClr val="00A8A3"/>
                </a:solidFill>
                <a:ea typeface="Tahoma" pitchFamily="34" charset="0"/>
              </a:rPr>
              <a:t>continuous improvement of assessment practices and judgements.</a:t>
            </a:r>
            <a:endParaRPr lang="en-AU" sz="2000" b="1" dirty="0" smtClean="0">
              <a:solidFill>
                <a:srgbClr val="00A8A3"/>
              </a:solidFill>
              <a:ea typeface="Tahoma" pitchFamily="34" charset="0"/>
            </a:endParaRPr>
          </a:p>
        </p:txBody>
      </p:sp>
      <p:sp>
        <p:nvSpPr>
          <p:cNvPr id="6" name="Rectangle 5"/>
          <p:cNvSpPr/>
          <p:nvPr/>
        </p:nvSpPr>
        <p:spPr>
          <a:xfrm>
            <a:off x="357158" y="4437112"/>
            <a:ext cx="8072494" cy="1477328"/>
          </a:xfrm>
          <a:prstGeom prst="rect">
            <a:avLst/>
          </a:prstGeom>
        </p:spPr>
        <p:txBody>
          <a:bodyPr wrap="square">
            <a:spAutoFit/>
          </a:bodyPr>
          <a:lstStyle/>
          <a:p>
            <a:r>
              <a:rPr lang="en-AU" dirty="0" smtClean="0"/>
              <a:t>1.10 For the purposes of Clause 1.9, each training product is validated at least once every five years, with at least 50% of products validated within the first three years of each five year cycle, taking into account the relative risks of all of the training products on the RTO’s scope of registration, including those risks identified by the VET Regulator.</a:t>
            </a:r>
          </a:p>
        </p:txBody>
      </p:sp>
    </p:spTree>
    <p:extLst>
      <p:ext uri="{BB962C8B-B14F-4D97-AF65-F5344CB8AC3E}">
        <p14:creationId xmlns:p14="http://schemas.microsoft.com/office/powerpoint/2010/main" val="3023420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bwMode="auto">
          <a:xfrm>
            <a:off x="323528" y="188640"/>
            <a:ext cx="6831416" cy="864097"/>
          </a:xfrm>
          <a:noFill/>
          <a:ln>
            <a:miter lim="800000"/>
            <a:headEnd/>
            <a:tailEnd/>
          </a:ln>
        </p:spPr>
        <p:txBody>
          <a:bodyPr wrap="square" numCol="1" anchorCtr="0" compatLnSpc="1">
            <a:prstTxWarp prst="textNoShape">
              <a:avLst/>
            </a:prstTxWarp>
            <a:noAutofit/>
          </a:bodyPr>
          <a:lstStyle/>
          <a:p>
            <a:pPr algn="l"/>
            <a:r>
              <a:rPr lang="en-US" dirty="0" smtClean="0">
                <a:ea typeface="ＭＳ Ｐゴシック" pitchFamily="34" charset="-128"/>
              </a:rPr>
              <a:t>Develop and implement a plan</a:t>
            </a:r>
          </a:p>
        </p:txBody>
      </p:sp>
      <p:pic>
        <p:nvPicPr>
          <p:cNvPr id="14338" name="Picture 2"/>
          <p:cNvPicPr>
            <a:picLocks noGrp="1" noChangeAspect="1" noChangeArrowheads="1" noCrop="1"/>
          </p:cNvPicPr>
          <p:nvPr>
            <p:ph idx="1"/>
          </p:nvPr>
        </p:nvPicPr>
        <p:blipFill>
          <a:blip r:embed="rId3"/>
          <a:stretch>
            <a:fillRect/>
          </a:stretch>
        </p:blipFill>
        <p:spPr bwMode="auto">
          <a:xfrm>
            <a:off x="1835696" y="4077072"/>
            <a:ext cx="1200150" cy="1428750"/>
          </a:xfrm>
          <a:prstGeom prst="rect">
            <a:avLst/>
          </a:prstGeom>
          <a:noFill/>
          <a:ln w="9525">
            <a:noFill/>
            <a:miter lim="800000"/>
            <a:headEnd/>
            <a:tailEnd/>
          </a:ln>
        </p:spPr>
      </p:pic>
      <p:grpSp>
        <p:nvGrpSpPr>
          <p:cNvPr id="2" name="Group 19"/>
          <p:cNvGrpSpPr/>
          <p:nvPr/>
        </p:nvGrpSpPr>
        <p:grpSpPr>
          <a:xfrm>
            <a:off x="467544" y="1484785"/>
            <a:ext cx="1368152" cy="2592287"/>
            <a:chOff x="467544" y="1484785"/>
            <a:chExt cx="1368152" cy="2592287"/>
          </a:xfrm>
        </p:grpSpPr>
        <p:sp>
          <p:nvSpPr>
            <p:cNvPr id="7" name="TextBox 6"/>
            <p:cNvSpPr txBox="1"/>
            <p:nvPr/>
          </p:nvSpPr>
          <p:spPr>
            <a:xfrm>
              <a:off x="467544" y="1484785"/>
              <a:ext cx="1368152" cy="2031325"/>
            </a:xfrm>
            <a:prstGeom prst="rect">
              <a:avLst/>
            </a:prstGeom>
            <a:noFill/>
          </p:spPr>
          <p:txBody>
            <a:bodyPr wrap="square" rtlCol="0">
              <a:spAutoFit/>
            </a:bodyPr>
            <a:lstStyle/>
            <a:p>
              <a:r>
                <a:rPr lang="en-US" dirty="0" smtClean="0">
                  <a:solidFill>
                    <a:srgbClr val="00A8A3"/>
                  </a:solidFill>
                  <a:ea typeface="Tahoma" pitchFamily="34" charset="0"/>
                  <a:cs typeface="Tahoma" pitchFamily="34" charset="0"/>
                </a:rPr>
                <a:t>Decide</a:t>
              </a:r>
              <a:r>
                <a:rPr lang="en-US" dirty="0" smtClean="0">
                  <a:ea typeface="Tahoma" pitchFamily="34" charset="0"/>
                  <a:cs typeface="Tahoma" pitchFamily="34" charset="0"/>
                </a:rPr>
                <a:t> which approach to validation best suits the RTO</a:t>
              </a:r>
              <a:endParaRPr lang="en-AU" dirty="0">
                <a:ea typeface="Tahoma" pitchFamily="34" charset="0"/>
                <a:cs typeface="Tahoma" pitchFamily="34" charset="0"/>
              </a:endParaRPr>
            </a:p>
          </p:txBody>
        </p:sp>
        <p:cxnSp>
          <p:nvCxnSpPr>
            <p:cNvPr id="13" name="Straight Arrow Connector 12"/>
            <p:cNvCxnSpPr>
              <a:stCxn id="7" idx="2"/>
            </p:cNvCxnSpPr>
            <p:nvPr/>
          </p:nvCxnSpPr>
          <p:spPr>
            <a:xfrm>
              <a:off x="1151620" y="3516110"/>
              <a:ext cx="540060" cy="560962"/>
            </a:xfrm>
            <a:prstGeom prst="straightConnector1">
              <a:avLst/>
            </a:prstGeom>
            <a:ln>
              <a:solidFill>
                <a:srgbClr val="00A8A3"/>
              </a:solidFill>
              <a:tailEnd type="arrow"/>
            </a:ln>
          </p:spPr>
          <p:style>
            <a:lnRef idx="2">
              <a:schemeClr val="accent1"/>
            </a:lnRef>
            <a:fillRef idx="0">
              <a:schemeClr val="accent1"/>
            </a:fillRef>
            <a:effectRef idx="1">
              <a:schemeClr val="accent1"/>
            </a:effectRef>
            <a:fontRef idx="minor">
              <a:schemeClr val="tx1"/>
            </a:fontRef>
          </p:style>
        </p:cxnSp>
      </p:grpSp>
      <p:grpSp>
        <p:nvGrpSpPr>
          <p:cNvPr id="3" name="Group 20"/>
          <p:cNvGrpSpPr/>
          <p:nvPr/>
        </p:nvGrpSpPr>
        <p:grpSpPr>
          <a:xfrm>
            <a:off x="2375756" y="1484785"/>
            <a:ext cx="1800200" cy="2592287"/>
            <a:chOff x="2375756" y="1484785"/>
            <a:chExt cx="1800200" cy="2592287"/>
          </a:xfrm>
        </p:grpSpPr>
        <p:sp>
          <p:nvSpPr>
            <p:cNvPr id="8" name="TextBox 7"/>
            <p:cNvSpPr txBox="1"/>
            <p:nvPr/>
          </p:nvSpPr>
          <p:spPr>
            <a:xfrm>
              <a:off x="2375756" y="1484785"/>
              <a:ext cx="1800200" cy="2308324"/>
            </a:xfrm>
            <a:prstGeom prst="rect">
              <a:avLst/>
            </a:prstGeom>
            <a:noFill/>
          </p:spPr>
          <p:txBody>
            <a:bodyPr wrap="square" rtlCol="0">
              <a:spAutoFit/>
            </a:bodyPr>
            <a:lstStyle/>
            <a:p>
              <a:r>
                <a:rPr lang="en-US" dirty="0" smtClean="0">
                  <a:solidFill>
                    <a:srgbClr val="00A8A3"/>
                  </a:solidFill>
                  <a:ea typeface="Tahoma" pitchFamily="34" charset="0"/>
                  <a:cs typeface="Tahoma" pitchFamily="34" charset="0"/>
                </a:rPr>
                <a:t>Agree</a:t>
              </a:r>
              <a:r>
                <a:rPr lang="en-US" dirty="0" smtClean="0">
                  <a:ea typeface="Tahoma" pitchFamily="34" charset="0"/>
                  <a:cs typeface="Tahoma" pitchFamily="34" charset="0"/>
                </a:rPr>
                <a:t> </a:t>
              </a:r>
            </a:p>
            <a:p>
              <a:r>
                <a:rPr lang="en-US" dirty="0" smtClean="0">
                  <a:ea typeface="Tahoma" pitchFamily="34" charset="0"/>
                  <a:cs typeface="Tahoma" pitchFamily="34" charset="0"/>
                </a:rPr>
                <a:t>on the procedures to be followed for validation as well as the forms that will be used</a:t>
              </a:r>
              <a:endParaRPr lang="en-AU" dirty="0">
                <a:ea typeface="Tahoma" pitchFamily="34" charset="0"/>
                <a:cs typeface="Tahoma" pitchFamily="34" charset="0"/>
              </a:endParaRPr>
            </a:p>
          </p:txBody>
        </p:sp>
        <p:cxnSp>
          <p:nvCxnSpPr>
            <p:cNvPr id="15" name="Straight Arrow Connector 14"/>
            <p:cNvCxnSpPr>
              <a:stCxn id="8" idx="2"/>
            </p:cNvCxnSpPr>
            <p:nvPr/>
          </p:nvCxnSpPr>
          <p:spPr>
            <a:xfrm flipH="1">
              <a:off x="3059832" y="3793109"/>
              <a:ext cx="216024" cy="283963"/>
            </a:xfrm>
            <a:prstGeom prst="straightConnector1">
              <a:avLst/>
            </a:prstGeom>
            <a:ln>
              <a:solidFill>
                <a:srgbClr val="00A8A3"/>
              </a:solidFill>
              <a:tailEnd type="arrow"/>
            </a:ln>
          </p:spPr>
          <p:style>
            <a:lnRef idx="2">
              <a:schemeClr val="accent1"/>
            </a:lnRef>
            <a:fillRef idx="0">
              <a:schemeClr val="accent1"/>
            </a:fillRef>
            <a:effectRef idx="1">
              <a:schemeClr val="accent1"/>
            </a:effectRef>
            <a:fontRef idx="minor">
              <a:schemeClr val="tx1"/>
            </a:fontRef>
          </p:style>
        </p:cxnSp>
      </p:grpSp>
      <p:grpSp>
        <p:nvGrpSpPr>
          <p:cNvPr id="4" name="Group 21"/>
          <p:cNvGrpSpPr/>
          <p:nvPr/>
        </p:nvGrpSpPr>
        <p:grpSpPr>
          <a:xfrm>
            <a:off x="3491880" y="1484785"/>
            <a:ext cx="4248472" cy="2736303"/>
            <a:chOff x="3491880" y="1484785"/>
            <a:chExt cx="4248472" cy="2736303"/>
          </a:xfrm>
        </p:grpSpPr>
        <p:sp>
          <p:nvSpPr>
            <p:cNvPr id="9" name="TextBox 8"/>
            <p:cNvSpPr txBox="1"/>
            <p:nvPr/>
          </p:nvSpPr>
          <p:spPr>
            <a:xfrm>
              <a:off x="4175956" y="1484785"/>
              <a:ext cx="3564396" cy="1754326"/>
            </a:xfrm>
            <a:prstGeom prst="rect">
              <a:avLst/>
            </a:prstGeom>
            <a:noFill/>
          </p:spPr>
          <p:txBody>
            <a:bodyPr wrap="square" rtlCol="0">
              <a:spAutoFit/>
            </a:bodyPr>
            <a:lstStyle/>
            <a:p>
              <a:r>
                <a:rPr lang="en-US" dirty="0" smtClean="0">
                  <a:solidFill>
                    <a:srgbClr val="00A8A3"/>
                  </a:solidFill>
                  <a:ea typeface="Tahoma" pitchFamily="34" charset="0"/>
                  <a:cs typeface="Tahoma" pitchFamily="34" charset="0"/>
                </a:rPr>
                <a:t>Determine</a:t>
              </a:r>
              <a:r>
                <a:rPr lang="en-US" dirty="0" smtClean="0">
                  <a:ea typeface="Tahoma" pitchFamily="34" charset="0"/>
                  <a:cs typeface="Tahoma" pitchFamily="34" charset="0"/>
                </a:rPr>
                <a:t> </a:t>
              </a:r>
            </a:p>
            <a:p>
              <a:pPr marL="266700" lvl="1" indent="-180975">
                <a:buFont typeface="Arial" pitchFamily="34" charset="0"/>
                <a:buChar char="•"/>
              </a:pPr>
              <a:r>
                <a:rPr lang="en-US" dirty="0" smtClean="0">
                  <a:ea typeface="Tahoma" pitchFamily="34" charset="0"/>
                  <a:cs typeface="Tahoma" pitchFamily="34" charset="0"/>
                </a:rPr>
                <a:t>when and how often validation will occur</a:t>
              </a:r>
            </a:p>
            <a:p>
              <a:pPr marL="266700" lvl="1" indent="-180975">
                <a:buFont typeface="Arial" pitchFamily="34" charset="0"/>
                <a:buChar char="•"/>
              </a:pPr>
              <a:r>
                <a:rPr lang="en-US" dirty="0" smtClean="0">
                  <a:ea typeface="Tahoma" pitchFamily="34" charset="0"/>
                  <a:cs typeface="Tahoma" pitchFamily="34" charset="0"/>
                </a:rPr>
                <a:t>what assessment tools will be validated</a:t>
              </a:r>
            </a:p>
            <a:p>
              <a:pPr marL="266700" lvl="1" indent="-180975">
                <a:buFont typeface="Arial" pitchFamily="34" charset="0"/>
                <a:buChar char="•"/>
              </a:pPr>
              <a:r>
                <a:rPr lang="en-US" dirty="0" smtClean="0">
                  <a:ea typeface="Tahoma" pitchFamily="34" charset="0"/>
                  <a:cs typeface="Tahoma" pitchFamily="34" charset="0"/>
                </a:rPr>
                <a:t>who will participate</a:t>
              </a:r>
              <a:endParaRPr lang="en-AU" dirty="0">
                <a:ea typeface="Tahoma" pitchFamily="34" charset="0"/>
                <a:cs typeface="Tahoma" pitchFamily="34" charset="0"/>
              </a:endParaRPr>
            </a:p>
          </p:txBody>
        </p:sp>
        <p:cxnSp>
          <p:nvCxnSpPr>
            <p:cNvPr id="17" name="Straight Arrow Connector 16"/>
            <p:cNvCxnSpPr>
              <a:stCxn id="9" idx="2"/>
            </p:cNvCxnSpPr>
            <p:nvPr/>
          </p:nvCxnSpPr>
          <p:spPr>
            <a:xfrm flipH="1">
              <a:off x="3491880" y="3239111"/>
              <a:ext cx="2466274" cy="981977"/>
            </a:xfrm>
            <a:prstGeom prst="straightConnector1">
              <a:avLst/>
            </a:prstGeom>
            <a:ln>
              <a:solidFill>
                <a:srgbClr val="00A8A3"/>
              </a:solidFill>
              <a:tailEnd type="arrow"/>
            </a:ln>
          </p:spPr>
          <p:style>
            <a:lnRef idx="2">
              <a:schemeClr val="accent1"/>
            </a:lnRef>
            <a:fillRef idx="0">
              <a:schemeClr val="accent1"/>
            </a:fillRef>
            <a:effectRef idx="1">
              <a:schemeClr val="accent1"/>
            </a:effectRef>
            <a:fontRef idx="minor">
              <a:schemeClr val="tx1"/>
            </a:fontRef>
          </p:style>
        </p:cxnSp>
      </p:grpSp>
      <p:grpSp>
        <p:nvGrpSpPr>
          <p:cNvPr id="6" name="Group 22"/>
          <p:cNvGrpSpPr/>
          <p:nvPr/>
        </p:nvGrpSpPr>
        <p:grpSpPr>
          <a:xfrm>
            <a:off x="3491880" y="3908955"/>
            <a:ext cx="4028928" cy="1200329"/>
            <a:chOff x="3491880" y="4077072"/>
            <a:chExt cx="4028928" cy="1200329"/>
          </a:xfrm>
        </p:grpSpPr>
        <p:sp>
          <p:nvSpPr>
            <p:cNvPr id="11" name="TextBox 10"/>
            <p:cNvSpPr txBox="1"/>
            <p:nvPr/>
          </p:nvSpPr>
          <p:spPr>
            <a:xfrm>
              <a:off x="4427984" y="4077072"/>
              <a:ext cx="3092824" cy="1200329"/>
            </a:xfrm>
            <a:prstGeom prst="rect">
              <a:avLst/>
            </a:prstGeom>
            <a:noFill/>
          </p:spPr>
          <p:txBody>
            <a:bodyPr wrap="square" rtlCol="0">
              <a:spAutoFit/>
            </a:bodyPr>
            <a:lstStyle/>
            <a:p>
              <a:r>
                <a:rPr lang="en-US" dirty="0" smtClean="0">
                  <a:solidFill>
                    <a:srgbClr val="00A8A3"/>
                  </a:solidFill>
                  <a:ea typeface="Tahoma" pitchFamily="34" charset="0"/>
                  <a:cs typeface="Tahoma" pitchFamily="34" charset="0"/>
                </a:rPr>
                <a:t>Confirm</a:t>
              </a:r>
              <a:r>
                <a:rPr lang="en-US" dirty="0" smtClean="0">
                  <a:ea typeface="Tahoma" pitchFamily="34" charset="0"/>
                  <a:cs typeface="Tahoma" pitchFamily="34" charset="0"/>
                </a:rPr>
                <a:t> </a:t>
              </a:r>
            </a:p>
            <a:p>
              <a:r>
                <a:rPr lang="en-US" dirty="0" smtClean="0">
                  <a:ea typeface="Tahoma" pitchFamily="34" charset="0"/>
                  <a:cs typeface="Tahoma" pitchFamily="34" charset="0"/>
                </a:rPr>
                <a:t>whether assessors require support or PD in validation processes</a:t>
              </a:r>
              <a:endParaRPr lang="en-AU" dirty="0">
                <a:ea typeface="Tahoma" pitchFamily="34" charset="0"/>
                <a:cs typeface="Tahoma" pitchFamily="34" charset="0"/>
              </a:endParaRPr>
            </a:p>
          </p:txBody>
        </p:sp>
        <p:cxnSp>
          <p:nvCxnSpPr>
            <p:cNvPr id="19" name="Straight Arrow Connector 18"/>
            <p:cNvCxnSpPr>
              <a:stCxn id="11" idx="1"/>
            </p:cNvCxnSpPr>
            <p:nvPr/>
          </p:nvCxnSpPr>
          <p:spPr>
            <a:xfrm flipH="1" flipV="1">
              <a:off x="3491880" y="4509120"/>
              <a:ext cx="936104" cy="168117"/>
            </a:xfrm>
            <a:prstGeom prst="straightConnector1">
              <a:avLst/>
            </a:prstGeom>
            <a:ln>
              <a:solidFill>
                <a:srgbClr val="00A8A3"/>
              </a:solidFill>
              <a:tailEnd type="arrow"/>
            </a:ln>
          </p:spPr>
          <p:style>
            <a:lnRef idx="2">
              <a:schemeClr val="accent1"/>
            </a:lnRef>
            <a:fillRef idx="0">
              <a:schemeClr val="accent1"/>
            </a:fillRef>
            <a:effectRef idx="1">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srcRect/>
          <a:stretch>
            <a:fillRect/>
          </a:stretch>
        </p:blipFill>
        <p:spPr bwMode="auto">
          <a:xfrm>
            <a:off x="357158" y="1295037"/>
            <a:ext cx="8204200" cy="4946650"/>
          </a:xfrm>
          <a:prstGeom prst="rect">
            <a:avLst/>
          </a:prstGeom>
          <a:noFill/>
          <a:ln w="9525">
            <a:noFill/>
            <a:miter lim="800000"/>
            <a:headEnd/>
            <a:tailEnd/>
          </a:ln>
          <a:effectLst/>
        </p:spPr>
      </p:pic>
      <p:sp>
        <p:nvSpPr>
          <p:cNvPr id="6" name="Title 2"/>
          <p:cNvSpPr>
            <a:spLocks noGrp="1"/>
          </p:cNvSpPr>
          <p:nvPr>
            <p:ph type="title"/>
          </p:nvPr>
        </p:nvSpPr>
        <p:spPr bwMode="auto">
          <a:xfrm>
            <a:off x="323528" y="188640"/>
            <a:ext cx="6661734" cy="864097"/>
          </a:xfrm>
          <a:noFill/>
          <a:ln>
            <a:miter lim="800000"/>
            <a:headEnd/>
            <a:tailEnd/>
          </a:ln>
        </p:spPr>
        <p:txBody>
          <a:bodyPr wrap="square" numCol="1" anchorCtr="0" compatLnSpc="1">
            <a:prstTxWarp prst="textNoShape">
              <a:avLst/>
            </a:prstTxWarp>
            <a:normAutofit/>
          </a:bodyPr>
          <a:lstStyle/>
          <a:p>
            <a:pPr algn="l"/>
            <a:r>
              <a:rPr lang="en-AU" dirty="0" smtClean="0">
                <a:ea typeface="ＭＳ Ｐゴシック" pitchFamily="34" charset="-128"/>
              </a:rPr>
              <a:t>Internal validation – Annual Planning</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2"/>
          <p:cNvSpPr>
            <a:spLocks noGrp="1"/>
          </p:cNvSpPr>
          <p:nvPr>
            <p:ph type="title"/>
          </p:nvPr>
        </p:nvSpPr>
        <p:spPr bwMode="auto">
          <a:xfrm>
            <a:off x="323527" y="188640"/>
            <a:ext cx="6624027" cy="864097"/>
          </a:xfrm>
          <a:noFill/>
          <a:ln>
            <a:miter lim="800000"/>
            <a:headEnd/>
            <a:tailEnd/>
          </a:ln>
        </p:spPr>
        <p:txBody>
          <a:bodyPr wrap="square" numCol="1" anchorCtr="0" compatLnSpc="1">
            <a:prstTxWarp prst="textNoShape">
              <a:avLst/>
            </a:prstTxWarp>
            <a:normAutofit/>
          </a:bodyPr>
          <a:lstStyle/>
          <a:p>
            <a:pPr algn="l"/>
            <a:r>
              <a:rPr lang="en-AU" dirty="0" smtClean="0">
                <a:ea typeface="ＭＳ Ｐゴシック" pitchFamily="34" charset="-128"/>
              </a:rPr>
              <a:t>Internal validation – Activity Planning</a:t>
            </a:r>
          </a:p>
        </p:txBody>
      </p:sp>
      <p:graphicFrame>
        <p:nvGraphicFramePr>
          <p:cNvPr id="4" name="Table 3"/>
          <p:cNvGraphicFramePr>
            <a:graphicFrameLocks noGrp="1"/>
          </p:cNvGraphicFramePr>
          <p:nvPr/>
        </p:nvGraphicFramePr>
        <p:xfrm>
          <a:off x="1000100" y="1315476"/>
          <a:ext cx="7344028" cy="3656574"/>
        </p:xfrm>
        <a:graphic>
          <a:graphicData uri="http://schemas.openxmlformats.org/drawingml/2006/table">
            <a:tbl>
              <a:tblPr/>
              <a:tblGrid>
                <a:gridCol w="1080002"/>
                <a:gridCol w="943264"/>
                <a:gridCol w="395751"/>
                <a:gridCol w="532993"/>
                <a:gridCol w="672835"/>
                <a:gridCol w="551171"/>
                <a:gridCol w="1080004"/>
                <a:gridCol w="864004"/>
                <a:gridCol w="144000"/>
                <a:gridCol w="1080004"/>
              </a:tblGrid>
              <a:tr h="118451">
                <a:tc>
                  <a:txBody>
                    <a:bodyPr/>
                    <a:lstStyle/>
                    <a:p>
                      <a:pPr>
                        <a:lnSpc>
                          <a:spcPct val="115000"/>
                        </a:lnSpc>
                        <a:spcAft>
                          <a:spcPts val="600"/>
                        </a:spcAft>
                      </a:pPr>
                      <a:r>
                        <a:rPr lang="en-AU" sz="1100" b="1" dirty="0">
                          <a:solidFill>
                            <a:srgbClr val="FFFFFF"/>
                          </a:solidFill>
                          <a:latin typeface="Tahoma" pitchFamily="34" charset="0"/>
                          <a:ea typeface="Calibri"/>
                          <a:cs typeface="Tahoma" pitchFamily="34" charset="0"/>
                        </a:rPr>
                        <a:t>RTO Name</a:t>
                      </a:r>
                      <a:endParaRPr lang="en-AU" sz="1100" dirty="0">
                        <a:latin typeface="Tahoma" pitchFamily="34" charset="0"/>
                        <a:ea typeface="Calibri"/>
                        <a:cs typeface="Tahoma" pitchFamily="34" charset="0"/>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A8A3"/>
                    </a:solidFill>
                  </a:tcPr>
                </a:tc>
                <a:tc gridSpan="6">
                  <a:txBody>
                    <a:bodyPr/>
                    <a:lstStyle/>
                    <a:p>
                      <a:endParaRPr lang="en-AU" dirty="0"/>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a:txBody>
                    <a:bodyPr/>
                    <a:lstStyle/>
                    <a:p>
                      <a:pPr>
                        <a:lnSpc>
                          <a:spcPct val="115000"/>
                        </a:lnSpc>
                        <a:spcAft>
                          <a:spcPts val="600"/>
                        </a:spcAft>
                      </a:pPr>
                      <a:r>
                        <a:rPr lang="en-AU" sz="1100" b="1" dirty="0">
                          <a:solidFill>
                            <a:srgbClr val="FFFFFF"/>
                          </a:solidFill>
                          <a:latin typeface="Tahoma" pitchFamily="34" charset="0"/>
                          <a:ea typeface="Calibri"/>
                          <a:cs typeface="Tahoma" pitchFamily="34" charset="0"/>
                        </a:rPr>
                        <a:t>Date</a:t>
                      </a:r>
                      <a:endParaRPr lang="en-AU" sz="1100" dirty="0">
                        <a:latin typeface="Tahoma" pitchFamily="34" charset="0"/>
                        <a:ea typeface="Calibri"/>
                        <a:cs typeface="Tahoma" pitchFamily="34" charset="0"/>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A8A3"/>
                    </a:solidFill>
                  </a:tcPr>
                </a:tc>
                <a:tc gridSpan="2">
                  <a:txBody>
                    <a:bodyPr/>
                    <a:lstStyle/>
                    <a:p>
                      <a:endParaRPr lang="en-AU" dirty="0"/>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AU" dirty="0"/>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2256">
                <a:tc>
                  <a:txBody>
                    <a:bodyPr/>
                    <a:lstStyle/>
                    <a:p>
                      <a:pPr>
                        <a:lnSpc>
                          <a:spcPct val="115000"/>
                        </a:lnSpc>
                        <a:spcAft>
                          <a:spcPts val="600"/>
                        </a:spcAft>
                      </a:pPr>
                      <a:r>
                        <a:rPr lang="en-AU" sz="1100" b="1" dirty="0">
                          <a:solidFill>
                            <a:srgbClr val="FFFFFF"/>
                          </a:solidFill>
                          <a:latin typeface="Tahoma" pitchFamily="34" charset="0"/>
                          <a:ea typeface="Calibri"/>
                          <a:cs typeface="Tahoma" pitchFamily="34" charset="0"/>
                        </a:rPr>
                        <a:t>Training Package Code</a:t>
                      </a:r>
                      <a:endParaRPr lang="en-AU" sz="1100" dirty="0">
                        <a:latin typeface="Tahoma" pitchFamily="34" charset="0"/>
                        <a:ea typeface="Calibri"/>
                        <a:cs typeface="Tahoma" pitchFamily="34" charset="0"/>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A8A3"/>
                    </a:solidFill>
                  </a:tcPr>
                </a:tc>
                <a:tc gridSpan="2">
                  <a:txBody>
                    <a:bodyPr/>
                    <a:lstStyle/>
                    <a:p>
                      <a:endParaRPr lang="en-AU" dirty="0"/>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pPr>
                        <a:lnSpc>
                          <a:spcPct val="115000"/>
                        </a:lnSpc>
                        <a:spcAft>
                          <a:spcPts val="600"/>
                        </a:spcAft>
                      </a:pPr>
                      <a:endParaRPr lang="en-AU" sz="1100" dirty="0">
                        <a:latin typeface="Tahoma" pitchFamily="34" charset="0"/>
                        <a:ea typeface="Calibri"/>
                        <a:cs typeface="Tahoma" pitchFamily="34" charset="0"/>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pPr>
                        <a:lnSpc>
                          <a:spcPct val="115000"/>
                        </a:lnSpc>
                        <a:spcAft>
                          <a:spcPts val="600"/>
                        </a:spcAft>
                      </a:pPr>
                      <a:r>
                        <a:rPr lang="en-AU" sz="1100" b="1" dirty="0">
                          <a:solidFill>
                            <a:srgbClr val="FFFFFF"/>
                          </a:solidFill>
                          <a:latin typeface="Tahoma" pitchFamily="34" charset="0"/>
                          <a:ea typeface="Calibri"/>
                          <a:cs typeface="Tahoma" pitchFamily="34" charset="0"/>
                        </a:rPr>
                        <a:t>Training Package Name</a:t>
                      </a:r>
                      <a:endParaRPr lang="en-AU" sz="1100" dirty="0">
                        <a:latin typeface="Tahoma" pitchFamily="34" charset="0"/>
                        <a:ea typeface="Calibri"/>
                        <a:cs typeface="Tahoma" pitchFamily="34" charset="0"/>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A8A3"/>
                    </a:solidFill>
                  </a:tcPr>
                </a:tc>
                <a:tc hMerge="1">
                  <a:txBody>
                    <a:bodyPr/>
                    <a:lstStyle/>
                    <a:p>
                      <a:endParaRPr lang="en-AU"/>
                    </a:p>
                  </a:txBody>
                  <a:tcPr/>
                </a:tc>
                <a:tc gridSpan="5">
                  <a:txBody>
                    <a:bodyPr/>
                    <a:lstStyle/>
                    <a:p>
                      <a:pPr>
                        <a:lnSpc>
                          <a:spcPct val="115000"/>
                        </a:lnSpc>
                        <a:spcAft>
                          <a:spcPts val="600"/>
                        </a:spcAft>
                      </a:pPr>
                      <a:endParaRPr lang="en-AU" sz="1100" dirty="0">
                        <a:solidFill>
                          <a:srgbClr val="FF0000"/>
                        </a:solidFill>
                        <a:latin typeface="Tahoma" pitchFamily="34" charset="0"/>
                        <a:ea typeface="Calibri"/>
                        <a:cs typeface="Tahoma" pitchFamily="34" charset="0"/>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r>
              <a:tr h="355354">
                <a:tc>
                  <a:txBody>
                    <a:bodyPr/>
                    <a:lstStyle/>
                    <a:p>
                      <a:pPr>
                        <a:lnSpc>
                          <a:spcPct val="115000"/>
                        </a:lnSpc>
                        <a:spcAft>
                          <a:spcPts val="600"/>
                        </a:spcAft>
                      </a:pPr>
                      <a:r>
                        <a:rPr lang="en-AU" sz="1100" b="1" dirty="0">
                          <a:solidFill>
                            <a:srgbClr val="FFFFFF"/>
                          </a:solidFill>
                          <a:latin typeface="Tahoma" pitchFamily="34" charset="0"/>
                          <a:ea typeface="Calibri"/>
                          <a:cs typeface="Tahoma" pitchFamily="34" charset="0"/>
                        </a:rPr>
                        <a:t>Qualification Code</a:t>
                      </a:r>
                      <a:endParaRPr lang="en-AU" sz="1100" dirty="0">
                        <a:latin typeface="Tahoma" pitchFamily="34" charset="0"/>
                        <a:ea typeface="Calibri"/>
                        <a:cs typeface="Tahoma" pitchFamily="34" charset="0"/>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A8A3"/>
                    </a:solidFill>
                  </a:tcPr>
                </a:tc>
                <a:tc gridSpan="2">
                  <a:txBody>
                    <a:bodyPr/>
                    <a:lstStyle/>
                    <a:p>
                      <a:endParaRPr lang="en-AU"/>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pPr>
                        <a:lnSpc>
                          <a:spcPct val="115000"/>
                        </a:lnSpc>
                        <a:spcAft>
                          <a:spcPts val="600"/>
                        </a:spcAft>
                      </a:pPr>
                      <a:endParaRPr lang="en-AU" sz="1100" dirty="0">
                        <a:latin typeface="Tahoma" pitchFamily="34" charset="0"/>
                        <a:ea typeface="Calibri"/>
                        <a:cs typeface="Tahoma" pitchFamily="34" charset="0"/>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pPr>
                        <a:lnSpc>
                          <a:spcPct val="115000"/>
                        </a:lnSpc>
                        <a:spcAft>
                          <a:spcPts val="600"/>
                        </a:spcAft>
                      </a:pPr>
                      <a:r>
                        <a:rPr lang="en-AU" sz="1100" b="1">
                          <a:solidFill>
                            <a:srgbClr val="FFFFFF"/>
                          </a:solidFill>
                          <a:latin typeface="Tahoma" pitchFamily="34" charset="0"/>
                          <a:ea typeface="Calibri"/>
                          <a:cs typeface="Tahoma" pitchFamily="34" charset="0"/>
                        </a:rPr>
                        <a:t>Qualification Name</a:t>
                      </a:r>
                      <a:endParaRPr lang="en-AU" sz="1100">
                        <a:latin typeface="Tahoma" pitchFamily="34" charset="0"/>
                        <a:ea typeface="Calibri"/>
                        <a:cs typeface="Tahoma" pitchFamily="34" charset="0"/>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A8A3"/>
                    </a:solidFill>
                  </a:tcPr>
                </a:tc>
                <a:tc hMerge="1">
                  <a:txBody>
                    <a:bodyPr/>
                    <a:lstStyle/>
                    <a:p>
                      <a:endParaRPr lang="en-AU"/>
                    </a:p>
                  </a:txBody>
                  <a:tcPr/>
                </a:tc>
                <a:tc gridSpan="5">
                  <a:txBody>
                    <a:bodyPr/>
                    <a:lstStyle/>
                    <a:p>
                      <a:pPr>
                        <a:lnSpc>
                          <a:spcPct val="115000"/>
                        </a:lnSpc>
                        <a:spcAft>
                          <a:spcPts val="600"/>
                        </a:spcAft>
                      </a:pPr>
                      <a:endParaRPr lang="en-AU" sz="1100" dirty="0">
                        <a:latin typeface="Tahoma" pitchFamily="34" charset="0"/>
                        <a:ea typeface="Calibri"/>
                        <a:cs typeface="Tahoma" pitchFamily="34" charset="0"/>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r>
              <a:tr h="118451">
                <a:tc gridSpan="3">
                  <a:txBody>
                    <a:bodyPr/>
                    <a:lstStyle/>
                    <a:p>
                      <a:pPr>
                        <a:lnSpc>
                          <a:spcPct val="115000"/>
                        </a:lnSpc>
                        <a:spcAft>
                          <a:spcPts val="600"/>
                        </a:spcAft>
                      </a:pPr>
                      <a:r>
                        <a:rPr lang="en-AU" sz="1100" b="1">
                          <a:latin typeface="Tahoma" pitchFamily="34" charset="0"/>
                          <a:ea typeface="Calibri"/>
                          <a:cs typeface="Tahoma" pitchFamily="34" charset="0"/>
                        </a:rPr>
                        <a:t>Competency Code/s</a:t>
                      </a:r>
                      <a:endParaRPr lang="en-AU" sz="1100">
                        <a:latin typeface="Tahoma" pitchFamily="34" charset="0"/>
                        <a:ea typeface="Calibri"/>
                        <a:cs typeface="Tahoma" pitchFamily="34" charset="0"/>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AU"/>
                    </a:p>
                  </a:txBody>
                  <a:tcPr/>
                </a:tc>
                <a:tc hMerge="1">
                  <a:txBody>
                    <a:bodyPr/>
                    <a:lstStyle/>
                    <a:p>
                      <a:endParaRPr lang="en-AU"/>
                    </a:p>
                  </a:txBody>
                  <a:tcPr/>
                </a:tc>
                <a:tc gridSpan="7">
                  <a:txBody>
                    <a:bodyPr/>
                    <a:lstStyle/>
                    <a:p>
                      <a:pPr>
                        <a:lnSpc>
                          <a:spcPct val="115000"/>
                        </a:lnSpc>
                        <a:spcAft>
                          <a:spcPts val="600"/>
                        </a:spcAft>
                      </a:pPr>
                      <a:r>
                        <a:rPr lang="en-AU" sz="1100" b="1" dirty="0">
                          <a:latin typeface="Tahoma" pitchFamily="34" charset="0"/>
                          <a:ea typeface="Calibri"/>
                          <a:cs typeface="Tahoma" pitchFamily="34" charset="0"/>
                        </a:rPr>
                        <a:t>Competency Name</a:t>
                      </a:r>
                      <a:endParaRPr lang="en-AU" sz="1100" dirty="0">
                        <a:latin typeface="Tahoma" pitchFamily="34" charset="0"/>
                        <a:ea typeface="Calibri"/>
                        <a:cs typeface="Tahoma" pitchFamily="34" charset="0"/>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r>
              <a:tr h="118451">
                <a:tc gridSpan="3">
                  <a:txBody>
                    <a:bodyPr/>
                    <a:lstStyle/>
                    <a:p>
                      <a:pPr>
                        <a:lnSpc>
                          <a:spcPct val="115000"/>
                        </a:lnSpc>
                        <a:spcAft>
                          <a:spcPts val="600"/>
                        </a:spcAft>
                      </a:pPr>
                      <a:endParaRPr lang="en-AU" sz="1100">
                        <a:latin typeface="Tahoma" pitchFamily="34" charset="0"/>
                        <a:ea typeface="Calibri"/>
                        <a:cs typeface="Tahoma" pitchFamily="34" charset="0"/>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AU"/>
                    </a:p>
                  </a:txBody>
                  <a:tcPr/>
                </a:tc>
                <a:tc hMerge="1">
                  <a:txBody>
                    <a:bodyPr/>
                    <a:lstStyle/>
                    <a:p>
                      <a:endParaRPr lang="en-AU"/>
                    </a:p>
                  </a:txBody>
                  <a:tcPr/>
                </a:tc>
                <a:tc gridSpan="7">
                  <a:txBody>
                    <a:bodyPr/>
                    <a:lstStyle/>
                    <a:p>
                      <a:pPr>
                        <a:lnSpc>
                          <a:spcPct val="115000"/>
                        </a:lnSpc>
                        <a:spcAft>
                          <a:spcPts val="600"/>
                        </a:spcAft>
                      </a:pPr>
                      <a:endParaRPr lang="en-AU" sz="1100" dirty="0">
                        <a:latin typeface="Tahoma" pitchFamily="34" charset="0"/>
                        <a:ea typeface="Calibri"/>
                        <a:cs typeface="Tahoma" pitchFamily="34" charset="0"/>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r>
              <a:tr h="118451">
                <a:tc gridSpan="3">
                  <a:txBody>
                    <a:bodyPr/>
                    <a:lstStyle/>
                    <a:p>
                      <a:pPr>
                        <a:lnSpc>
                          <a:spcPct val="115000"/>
                        </a:lnSpc>
                        <a:spcAft>
                          <a:spcPts val="600"/>
                        </a:spcAft>
                      </a:pPr>
                      <a:endParaRPr lang="en-AU" sz="1100">
                        <a:latin typeface="Tahoma" pitchFamily="34" charset="0"/>
                        <a:ea typeface="Calibri"/>
                        <a:cs typeface="Tahoma" pitchFamily="34" charset="0"/>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AU"/>
                    </a:p>
                  </a:txBody>
                  <a:tcPr/>
                </a:tc>
                <a:tc hMerge="1">
                  <a:txBody>
                    <a:bodyPr/>
                    <a:lstStyle/>
                    <a:p>
                      <a:endParaRPr lang="en-AU"/>
                    </a:p>
                  </a:txBody>
                  <a:tcPr/>
                </a:tc>
                <a:tc gridSpan="7">
                  <a:txBody>
                    <a:bodyPr/>
                    <a:lstStyle/>
                    <a:p>
                      <a:pPr>
                        <a:lnSpc>
                          <a:spcPct val="115000"/>
                        </a:lnSpc>
                        <a:spcAft>
                          <a:spcPts val="600"/>
                        </a:spcAft>
                      </a:pPr>
                      <a:endParaRPr lang="en-AU" sz="1100" dirty="0">
                        <a:latin typeface="Tahoma" pitchFamily="34" charset="0"/>
                        <a:ea typeface="Calibri"/>
                        <a:cs typeface="Tahoma" pitchFamily="34" charset="0"/>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r>
              <a:tr h="1003108">
                <a:tc>
                  <a:txBody>
                    <a:bodyPr/>
                    <a:lstStyle/>
                    <a:p>
                      <a:pPr>
                        <a:lnSpc>
                          <a:spcPct val="115000"/>
                        </a:lnSpc>
                        <a:spcAft>
                          <a:spcPts val="600"/>
                        </a:spcAft>
                      </a:pPr>
                      <a:r>
                        <a:rPr lang="en-AU" sz="1100" b="1" dirty="0">
                          <a:latin typeface="Tahoma" pitchFamily="34" charset="0"/>
                          <a:ea typeface="Calibri"/>
                          <a:cs typeface="Tahoma" pitchFamily="34" charset="0"/>
                        </a:rPr>
                        <a:t>What is the focus of the validation activity?</a:t>
                      </a:r>
                      <a:endParaRPr lang="en-AU" sz="1100" dirty="0">
                        <a:latin typeface="Tahoma" pitchFamily="34" charset="0"/>
                        <a:ea typeface="Calibri"/>
                        <a:cs typeface="Tahoma" pitchFamily="34" charset="0"/>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600"/>
                        </a:spcAft>
                      </a:pPr>
                      <a:r>
                        <a:rPr lang="en-AU" sz="1100" b="1" dirty="0">
                          <a:latin typeface="Tahoma" pitchFamily="34" charset="0"/>
                          <a:ea typeface="Calibri"/>
                          <a:cs typeface="Tahoma" pitchFamily="34" charset="0"/>
                        </a:rPr>
                        <a:t>What principles / rules </a:t>
                      </a:r>
                      <a:r>
                        <a:rPr lang="en-AU" sz="1100" b="1" dirty="0" smtClean="0">
                          <a:latin typeface="Tahoma" pitchFamily="34" charset="0"/>
                          <a:ea typeface="Calibri"/>
                          <a:cs typeface="Tahoma" pitchFamily="34" charset="0"/>
                        </a:rPr>
                        <a:t>apply</a:t>
                      </a:r>
                      <a:r>
                        <a:rPr lang="en-AU" sz="1100" b="1" dirty="0">
                          <a:latin typeface="Tahoma" pitchFamily="34" charset="0"/>
                          <a:ea typeface="Calibri"/>
                          <a:cs typeface="Tahoma" pitchFamily="34" charset="0"/>
                        </a:rPr>
                        <a:t>?</a:t>
                      </a:r>
                      <a:endParaRPr lang="en-AU" sz="1100" dirty="0">
                        <a:latin typeface="Tahoma" pitchFamily="34" charset="0"/>
                        <a:ea typeface="Calibri"/>
                        <a:cs typeface="Tahoma" pitchFamily="34" charset="0"/>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pPr>
                        <a:lnSpc>
                          <a:spcPct val="115000"/>
                        </a:lnSpc>
                        <a:spcAft>
                          <a:spcPts val="600"/>
                        </a:spcAft>
                      </a:pPr>
                      <a:r>
                        <a:rPr lang="en-AU" sz="1100" b="1" dirty="0">
                          <a:latin typeface="Tahoma" pitchFamily="34" charset="0"/>
                          <a:ea typeface="Calibri"/>
                          <a:cs typeface="Tahoma" pitchFamily="34" charset="0"/>
                        </a:rPr>
                        <a:t>What methods / approaches will you use?</a:t>
                      </a:r>
                      <a:endParaRPr lang="en-AU" sz="1100" dirty="0">
                        <a:latin typeface="Tahoma" pitchFamily="34" charset="0"/>
                        <a:ea typeface="Calibri"/>
                        <a:cs typeface="Tahoma" pitchFamily="34" charset="0"/>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AU"/>
                    </a:p>
                  </a:txBody>
                  <a:tcPr/>
                </a:tc>
                <a:tc gridSpan="2">
                  <a:txBody>
                    <a:bodyPr/>
                    <a:lstStyle/>
                    <a:p>
                      <a:pPr>
                        <a:lnSpc>
                          <a:spcPct val="115000"/>
                        </a:lnSpc>
                        <a:spcAft>
                          <a:spcPts val="600"/>
                        </a:spcAft>
                      </a:pPr>
                      <a:r>
                        <a:rPr lang="en-AU" sz="1100" b="1" dirty="0">
                          <a:latin typeface="Tahoma" pitchFamily="34" charset="0"/>
                          <a:ea typeface="Calibri"/>
                          <a:cs typeface="Tahoma" pitchFamily="34" charset="0"/>
                        </a:rPr>
                        <a:t>Who will you involve in the validation activity?</a:t>
                      </a:r>
                      <a:endParaRPr lang="en-AU" sz="1100" dirty="0">
                        <a:latin typeface="Tahoma" pitchFamily="34" charset="0"/>
                        <a:ea typeface="Calibri"/>
                        <a:cs typeface="Tahoma" pitchFamily="34" charset="0"/>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AU"/>
                    </a:p>
                  </a:txBody>
                  <a:tcPr/>
                </a:tc>
                <a:tc>
                  <a:txBody>
                    <a:bodyPr/>
                    <a:lstStyle/>
                    <a:p>
                      <a:pPr>
                        <a:lnSpc>
                          <a:spcPct val="115000"/>
                        </a:lnSpc>
                        <a:spcAft>
                          <a:spcPts val="600"/>
                        </a:spcAft>
                      </a:pPr>
                      <a:r>
                        <a:rPr lang="en-AU" sz="1100" b="1" dirty="0">
                          <a:latin typeface="Tahoma" pitchFamily="34" charset="0"/>
                          <a:ea typeface="Calibri"/>
                          <a:cs typeface="Tahoma" pitchFamily="34" charset="0"/>
                        </a:rPr>
                        <a:t>What resources will you need?</a:t>
                      </a:r>
                      <a:endParaRPr lang="en-AU" sz="1100" dirty="0">
                        <a:latin typeface="Tahoma" pitchFamily="34" charset="0"/>
                        <a:ea typeface="Calibri"/>
                        <a:cs typeface="Tahoma" pitchFamily="34" charset="0"/>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pPr>
                        <a:lnSpc>
                          <a:spcPct val="115000"/>
                        </a:lnSpc>
                        <a:spcAft>
                          <a:spcPts val="600"/>
                        </a:spcAft>
                      </a:pPr>
                      <a:r>
                        <a:rPr lang="en-AU" sz="1100" b="1" dirty="0">
                          <a:latin typeface="Tahoma" pitchFamily="34" charset="0"/>
                          <a:ea typeface="Calibri"/>
                          <a:cs typeface="Tahoma" pitchFamily="34" charset="0"/>
                        </a:rPr>
                        <a:t>How will you record the activity?</a:t>
                      </a:r>
                      <a:endParaRPr lang="en-AU" sz="1100" dirty="0">
                        <a:latin typeface="Tahoma" pitchFamily="34" charset="0"/>
                        <a:ea typeface="Calibri"/>
                        <a:cs typeface="Tahoma" pitchFamily="34" charset="0"/>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AU"/>
                    </a:p>
                  </a:txBody>
                  <a:tcPr/>
                </a:tc>
                <a:tc>
                  <a:txBody>
                    <a:bodyPr/>
                    <a:lstStyle/>
                    <a:p>
                      <a:pPr>
                        <a:lnSpc>
                          <a:spcPct val="115000"/>
                        </a:lnSpc>
                        <a:spcAft>
                          <a:spcPts val="600"/>
                        </a:spcAft>
                      </a:pPr>
                      <a:r>
                        <a:rPr lang="en-AU" sz="1100" b="1" dirty="0">
                          <a:latin typeface="Tahoma" pitchFamily="34" charset="0"/>
                          <a:ea typeface="Calibri"/>
                          <a:cs typeface="Tahoma" pitchFamily="34" charset="0"/>
                        </a:rPr>
                        <a:t>How will you promote follow up?</a:t>
                      </a:r>
                      <a:endParaRPr lang="en-AU" sz="1100" dirty="0">
                        <a:latin typeface="Tahoma" pitchFamily="34" charset="0"/>
                        <a:ea typeface="Calibri"/>
                        <a:cs typeface="Tahoma" pitchFamily="34" charset="0"/>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18451">
                <a:tc>
                  <a:txBody>
                    <a:bodyPr/>
                    <a:lstStyle/>
                    <a:p>
                      <a:pPr>
                        <a:lnSpc>
                          <a:spcPct val="115000"/>
                        </a:lnSpc>
                        <a:spcAft>
                          <a:spcPts val="600"/>
                        </a:spcAft>
                      </a:pPr>
                      <a:endParaRPr lang="en-AU" sz="60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endParaRPr lang="en-AU"/>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endParaRPr lang="en-AU"/>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AU"/>
                    </a:p>
                  </a:txBody>
                  <a:tcPr/>
                </a:tc>
                <a:tc gridSpan="2">
                  <a:txBody>
                    <a:bodyPr/>
                    <a:lstStyle/>
                    <a:p>
                      <a:endParaRPr lang="en-AU"/>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AU"/>
                    </a:p>
                  </a:txBody>
                  <a:tcPr/>
                </a:tc>
                <a:tc>
                  <a:txBody>
                    <a:bodyPr/>
                    <a:lstStyle/>
                    <a:p>
                      <a:endParaRPr lang="en-AU"/>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pPr>
                        <a:lnSpc>
                          <a:spcPct val="115000"/>
                        </a:lnSpc>
                        <a:spcAft>
                          <a:spcPts val="600"/>
                        </a:spcAft>
                      </a:pPr>
                      <a:endParaRPr lang="en-AU" sz="60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AU"/>
                    </a:p>
                  </a:txBody>
                  <a:tcPr/>
                </a:tc>
                <a:tc>
                  <a:txBody>
                    <a:bodyPr/>
                    <a:lstStyle/>
                    <a:p>
                      <a:pPr>
                        <a:lnSpc>
                          <a:spcPct val="115000"/>
                        </a:lnSpc>
                        <a:spcAft>
                          <a:spcPts val="600"/>
                        </a:spcAft>
                      </a:pPr>
                      <a:endParaRPr lang="en-AU" sz="60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18451">
                <a:tc>
                  <a:txBody>
                    <a:bodyPr/>
                    <a:lstStyle/>
                    <a:p>
                      <a:pPr>
                        <a:lnSpc>
                          <a:spcPct val="115000"/>
                        </a:lnSpc>
                        <a:spcAft>
                          <a:spcPts val="600"/>
                        </a:spcAft>
                      </a:pPr>
                      <a:endParaRPr lang="en-AU" sz="60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endParaRPr lang="en-AU"/>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endParaRPr lang="en-AU"/>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AU"/>
                    </a:p>
                  </a:txBody>
                  <a:tcPr/>
                </a:tc>
                <a:tc gridSpan="2">
                  <a:txBody>
                    <a:bodyPr/>
                    <a:lstStyle/>
                    <a:p>
                      <a:endParaRPr lang="en-AU"/>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AU"/>
                    </a:p>
                  </a:txBody>
                  <a:tcPr/>
                </a:tc>
                <a:tc>
                  <a:txBody>
                    <a:bodyPr/>
                    <a:lstStyle/>
                    <a:p>
                      <a:endParaRPr lang="en-AU"/>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pPr>
                        <a:lnSpc>
                          <a:spcPct val="115000"/>
                        </a:lnSpc>
                        <a:spcAft>
                          <a:spcPts val="600"/>
                        </a:spcAft>
                      </a:pPr>
                      <a:endParaRPr lang="en-AU" sz="60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AU"/>
                    </a:p>
                  </a:txBody>
                  <a:tcPr/>
                </a:tc>
                <a:tc>
                  <a:txBody>
                    <a:bodyPr/>
                    <a:lstStyle/>
                    <a:p>
                      <a:pPr>
                        <a:lnSpc>
                          <a:spcPct val="115000"/>
                        </a:lnSpc>
                        <a:spcAft>
                          <a:spcPts val="600"/>
                        </a:spcAft>
                      </a:pPr>
                      <a:endParaRPr lang="en-AU" sz="60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18451">
                <a:tc>
                  <a:txBody>
                    <a:bodyPr/>
                    <a:lstStyle/>
                    <a:p>
                      <a:pPr>
                        <a:lnSpc>
                          <a:spcPct val="115000"/>
                        </a:lnSpc>
                        <a:spcAft>
                          <a:spcPts val="600"/>
                        </a:spcAft>
                      </a:pPr>
                      <a:endParaRPr lang="en-AU" sz="600" dirty="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endParaRPr lang="en-AU" dirty="0"/>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endParaRPr lang="en-AU"/>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AU"/>
                    </a:p>
                  </a:txBody>
                  <a:tcPr/>
                </a:tc>
                <a:tc gridSpan="2">
                  <a:txBody>
                    <a:bodyPr/>
                    <a:lstStyle/>
                    <a:p>
                      <a:endParaRPr lang="en-AU"/>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AU"/>
                    </a:p>
                  </a:txBody>
                  <a:tcPr/>
                </a:tc>
                <a:tc>
                  <a:txBody>
                    <a:bodyPr/>
                    <a:lstStyle/>
                    <a:p>
                      <a:endParaRPr lang="en-AU" dirty="0"/>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pPr>
                        <a:lnSpc>
                          <a:spcPct val="115000"/>
                        </a:lnSpc>
                        <a:spcAft>
                          <a:spcPts val="600"/>
                        </a:spcAft>
                      </a:pPr>
                      <a:endParaRPr lang="en-AU" sz="60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AU"/>
                    </a:p>
                  </a:txBody>
                  <a:tcPr/>
                </a:tc>
                <a:tc>
                  <a:txBody>
                    <a:bodyPr/>
                    <a:lstStyle/>
                    <a:p>
                      <a:pPr>
                        <a:lnSpc>
                          <a:spcPct val="115000"/>
                        </a:lnSpc>
                        <a:spcAft>
                          <a:spcPts val="600"/>
                        </a:spcAft>
                      </a:pPr>
                      <a:endParaRPr lang="en-AU" sz="600" dirty="0">
                        <a:latin typeface="Calibri"/>
                        <a:ea typeface="Calibri"/>
                        <a:cs typeface="Times New Roman"/>
                      </a:endParaRPr>
                    </a:p>
                  </a:txBody>
                  <a:tcPr marL="40158" marR="401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26699" name="AutoShape 1"/>
          <p:cNvSpPr>
            <a:spLocks noChangeArrowheads="1"/>
          </p:cNvSpPr>
          <p:nvPr/>
        </p:nvSpPr>
        <p:spPr bwMode="auto">
          <a:xfrm>
            <a:off x="684213" y="5344113"/>
            <a:ext cx="2632075" cy="1207516"/>
          </a:xfrm>
          <a:prstGeom prst="wedgeRoundRectCallout">
            <a:avLst>
              <a:gd name="adj1" fmla="val -25807"/>
              <a:gd name="adj2" fmla="val -102243"/>
              <a:gd name="adj3" fmla="val 16667"/>
            </a:avLst>
          </a:prstGeom>
          <a:solidFill>
            <a:srgbClr val="FFFFFF"/>
          </a:solidFill>
          <a:ln w="9525">
            <a:solidFill>
              <a:srgbClr val="000000"/>
            </a:solidFill>
            <a:miter lim="800000"/>
            <a:headEnd/>
            <a:tailEnd/>
          </a:ln>
        </p:spPr>
        <p:txBody>
          <a:bodyPr/>
          <a:lstStyle/>
          <a:p>
            <a:pPr defTabSz="914400"/>
            <a:r>
              <a:rPr lang="en-AU" sz="1050" dirty="0">
                <a:latin typeface="Tahoma" pitchFamily="34" charset="0"/>
              </a:rPr>
              <a:t>You could choose a single target or decide to validate a mix of the following:</a:t>
            </a:r>
          </a:p>
          <a:p>
            <a:pPr defTabSz="914400">
              <a:buFont typeface="Symbol" pitchFamily="18" charset="2"/>
              <a:buChar char="·"/>
            </a:pPr>
            <a:r>
              <a:rPr lang="en-AU" sz="1050" dirty="0">
                <a:latin typeface="Tahoma" pitchFamily="34" charset="0"/>
              </a:rPr>
              <a:t>Assessment processes</a:t>
            </a:r>
          </a:p>
          <a:p>
            <a:pPr defTabSz="914400">
              <a:buFont typeface="Symbol" pitchFamily="18" charset="2"/>
              <a:buChar char="·"/>
            </a:pPr>
            <a:r>
              <a:rPr lang="en-AU" sz="1050" dirty="0">
                <a:latin typeface="Tahoma" pitchFamily="34" charset="0"/>
              </a:rPr>
              <a:t>Assessment tools</a:t>
            </a:r>
          </a:p>
          <a:p>
            <a:pPr defTabSz="914400">
              <a:buFont typeface="Symbol" pitchFamily="18" charset="2"/>
              <a:buChar char="·"/>
            </a:pPr>
            <a:r>
              <a:rPr lang="en-AU" sz="1050" dirty="0">
                <a:latin typeface="Tahoma" pitchFamily="34" charset="0"/>
              </a:rPr>
              <a:t>Assessment evidence</a:t>
            </a:r>
          </a:p>
          <a:p>
            <a:pPr defTabSz="914400">
              <a:buFont typeface="Symbol" pitchFamily="18" charset="2"/>
              <a:buChar char="·"/>
            </a:pPr>
            <a:r>
              <a:rPr lang="en-AU" sz="1050" dirty="0">
                <a:latin typeface="Tahoma" pitchFamily="34" charset="0"/>
              </a:rPr>
              <a:t>Assessment judgements</a:t>
            </a:r>
          </a:p>
          <a:p>
            <a:pPr defTabSz="914400"/>
            <a:endParaRPr lang="en-US" dirty="0"/>
          </a:p>
        </p:txBody>
      </p:sp>
      <p:sp>
        <p:nvSpPr>
          <p:cNvPr id="26700" name="AutoShape 2"/>
          <p:cNvSpPr>
            <a:spLocks noChangeArrowheads="1"/>
          </p:cNvSpPr>
          <p:nvPr/>
        </p:nvSpPr>
        <p:spPr bwMode="auto">
          <a:xfrm>
            <a:off x="5580063" y="5400675"/>
            <a:ext cx="2017941" cy="934137"/>
          </a:xfrm>
          <a:prstGeom prst="wedgeRoundRectCallout">
            <a:avLst>
              <a:gd name="adj1" fmla="val -191924"/>
              <a:gd name="adj2" fmla="val -116633"/>
              <a:gd name="adj3" fmla="val 16667"/>
            </a:avLst>
          </a:prstGeom>
          <a:solidFill>
            <a:srgbClr val="FFFFFF"/>
          </a:solidFill>
          <a:ln w="9525">
            <a:solidFill>
              <a:srgbClr val="000000"/>
            </a:solidFill>
            <a:miter lim="800000"/>
            <a:headEnd/>
            <a:tailEnd/>
          </a:ln>
        </p:spPr>
        <p:txBody>
          <a:bodyPr/>
          <a:lstStyle/>
          <a:p>
            <a:pPr defTabSz="914400"/>
            <a:r>
              <a:rPr lang="en-AU" sz="1100" b="1" dirty="0">
                <a:latin typeface="Tahoma" pitchFamily="34" charset="0"/>
              </a:rPr>
              <a:t>Processes and Tools </a:t>
            </a:r>
          </a:p>
          <a:p>
            <a:pPr defTabSz="914400"/>
            <a:r>
              <a:rPr lang="en-AU" sz="1100" dirty="0">
                <a:latin typeface="Tahoma" pitchFamily="34" charset="0"/>
              </a:rPr>
              <a:t>Principles of Assessment</a:t>
            </a:r>
          </a:p>
          <a:p>
            <a:pPr defTabSz="914400"/>
            <a:r>
              <a:rPr lang="en-AU" sz="1100" b="1" dirty="0" smtClean="0">
                <a:latin typeface="Tahoma" pitchFamily="34" charset="0"/>
              </a:rPr>
              <a:t>Evidence </a:t>
            </a:r>
            <a:r>
              <a:rPr lang="en-AU" sz="1100" b="1" dirty="0">
                <a:latin typeface="Tahoma" pitchFamily="34" charset="0"/>
              </a:rPr>
              <a:t>and Judgements </a:t>
            </a:r>
          </a:p>
          <a:p>
            <a:pPr defTabSz="914400"/>
            <a:r>
              <a:rPr lang="en-AU" sz="1100" dirty="0">
                <a:latin typeface="Tahoma" pitchFamily="34" charset="0"/>
              </a:rPr>
              <a:t>Rules of Evidence</a:t>
            </a:r>
            <a:endParaRPr lang="en-US" sz="1100" dirty="0"/>
          </a:p>
        </p:txBody>
      </p:sp>
      <p:graphicFrame>
        <p:nvGraphicFramePr>
          <p:cNvPr id="7" name="Table 6"/>
          <p:cNvGraphicFramePr>
            <a:graphicFrameLocks noGrp="1"/>
          </p:cNvGraphicFramePr>
          <p:nvPr/>
        </p:nvGraphicFramePr>
        <p:xfrm>
          <a:off x="3836988" y="4972050"/>
          <a:ext cx="4191255" cy="192786"/>
        </p:xfrm>
        <a:graphic>
          <a:graphicData uri="http://schemas.openxmlformats.org/drawingml/2006/table">
            <a:tbl>
              <a:tblPr/>
              <a:tblGrid>
                <a:gridCol w="1237740"/>
                <a:gridCol w="1348762"/>
                <a:gridCol w="809511"/>
                <a:gridCol w="795242"/>
              </a:tblGrid>
              <a:tr h="170815">
                <a:tc>
                  <a:txBody>
                    <a:bodyPr/>
                    <a:lstStyle/>
                    <a:p>
                      <a:pPr algn="r">
                        <a:lnSpc>
                          <a:spcPct val="115000"/>
                        </a:lnSpc>
                        <a:spcAft>
                          <a:spcPts val="0"/>
                        </a:spcAft>
                      </a:pPr>
                      <a:r>
                        <a:rPr lang="en-AU" sz="1100" b="1" dirty="0">
                          <a:solidFill>
                            <a:srgbClr val="FFFFFF"/>
                          </a:solidFill>
                          <a:latin typeface="Tahoma"/>
                          <a:ea typeface="Calibri"/>
                          <a:cs typeface="Times New Roman"/>
                        </a:rPr>
                        <a:t>Plan Developer </a:t>
                      </a:r>
                      <a:endParaRPr lang="en-A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A8A3"/>
                    </a:solidFill>
                  </a:tcPr>
                </a:tc>
                <a:tc>
                  <a:txBody>
                    <a:bodyPr/>
                    <a:lstStyle/>
                    <a:p>
                      <a:pPr algn="r">
                        <a:lnSpc>
                          <a:spcPct val="115000"/>
                        </a:lnSpc>
                        <a:spcAft>
                          <a:spcPts val="0"/>
                        </a:spcAft>
                      </a:pPr>
                      <a:endParaRPr lang="en-A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AU" sz="1100" b="1">
                          <a:solidFill>
                            <a:srgbClr val="FFFFFF"/>
                          </a:solidFill>
                          <a:latin typeface="Tahoma"/>
                          <a:ea typeface="Calibri"/>
                          <a:cs typeface="Times New Roman"/>
                        </a:rPr>
                        <a:t>Date</a:t>
                      </a:r>
                      <a:endParaRPr lang="en-AU"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A8A3"/>
                    </a:solidFill>
                  </a:tcPr>
                </a:tc>
                <a:tc>
                  <a:txBody>
                    <a:bodyPr/>
                    <a:lstStyle/>
                    <a:p>
                      <a:pPr algn="r">
                        <a:lnSpc>
                          <a:spcPct val="115000"/>
                        </a:lnSpc>
                        <a:spcAft>
                          <a:spcPts val="0"/>
                        </a:spcAft>
                      </a:pPr>
                      <a:endParaRPr lang="en-A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9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7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99" grpId="0" animBg="1"/>
      <p:bldP spid="2670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AU" dirty="0" smtClean="0"/>
              <a:t>Internal validation - People</a:t>
            </a:r>
            <a:endParaRPr lang="en-AU" dirty="0"/>
          </a:p>
        </p:txBody>
      </p:sp>
      <p:sp>
        <p:nvSpPr>
          <p:cNvPr id="2" name="Content Placeholder 1"/>
          <p:cNvSpPr>
            <a:spLocks noGrp="1"/>
          </p:cNvSpPr>
          <p:nvPr>
            <p:ph idx="1"/>
          </p:nvPr>
        </p:nvSpPr>
        <p:spPr/>
        <p:txBody>
          <a:bodyPr>
            <a:normAutofit/>
          </a:bodyPr>
          <a:lstStyle/>
          <a:p>
            <a:pPr marL="447675" indent="-447675"/>
            <a:r>
              <a:rPr lang="en-AU" dirty="0" smtClean="0"/>
              <a:t>1.11 For the purposes of Clause 1.9, systematic validation of an RTO’s assessment practices and judgements is undertaken by one or more persons who are not directly involved in the particular instance of delivery and assessment of the training product being validated, and who collectively have:</a:t>
            </a:r>
          </a:p>
          <a:p>
            <a:pPr marL="1371600" lvl="2" indent="-457200">
              <a:buFont typeface="+mj-lt"/>
              <a:buAutoNum type="alphaLcParenR"/>
            </a:pPr>
            <a:r>
              <a:rPr lang="en-AU" dirty="0" smtClean="0"/>
              <a:t>vocational competencies and current industry skills relevant to the assessment being validated; </a:t>
            </a:r>
          </a:p>
          <a:p>
            <a:pPr marL="1371600" lvl="2" indent="-457200">
              <a:buFont typeface="+mj-lt"/>
              <a:buAutoNum type="alphaLcParenR"/>
            </a:pPr>
            <a:r>
              <a:rPr lang="en-AU" dirty="0" smtClean="0"/>
              <a:t>current knowledge and skills in vocational teaching and learning; and </a:t>
            </a:r>
          </a:p>
          <a:p>
            <a:pPr marL="1371600" lvl="2" indent="-457200">
              <a:buFont typeface="+mj-lt"/>
              <a:buAutoNum type="alphaLcParenR"/>
            </a:pPr>
            <a:r>
              <a:rPr lang="en-AU" dirty="0" smtClean="0"/>
              <a:t>the training and assessment qualification or assessor skill set referred to in Item 1 or 3 of Schedule 1. </a:t>
            </a:r>
          </a:p>
          <a:p>
            <a:pPr marL="0" indent="0"/>
            <a:r>
              <a:rPr lang="en-AU" dirty="0" smtClean="0"/>
              <a:t>Industry experts may be involved in validation to ensure there is the combination of expertise set out in (a) to (c) above.</a:t>
            </a:r>
          </a:p>
          <a:p>
            <a:endParaRPr lang="en-AU"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3527" y="188640"/>
            <a:ext cx="6765429" cy="864097"/>
          </a:xfrm>
        </p:spPr>
        <p:txBody>
          <a:bodyPr>
            <a:normAutofit/>
          </a:bodyPr>
          <a:lstStyle/>
          <a:p>
            <a:pPr algn="l"/>
            <a:r>
              <a:rPr lang="en-AU" dirty="0" smtClean="0"/>
              <a:t>Internal validation - Who </a:t>
            </a:r>
            <a:r>
              <a:rPr lang="en-AU" dirty="0"/>
              <a:t>could be involved in assessment validation?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85930982"/>
              </p:ext>
            </p:extLst>
          </p:nvPr>
        </p:nvGraphicFramePr>
        <p:xfrm>
          <a:off x="323850" y="1412875"/>
          <a:ext cx="8207408" cy="44577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7"/>
          <p:cNvGrpSpPr/>
          <p:nvPr/>
        </p:nvGrpSpPr>
        <p:grpSpPr>
          <a:xfrm>
            <a:off x="428596" y="1557338"/>
            <a:ext cx="1386392" cy="1714512"/>
            <a:chOff x="428596" y="1557338"/>
            <a:chExt cx="1386392" cy="1714512"/>
          </a:xfrm>
        </p:grpSpPr>
        <p:sp>
          <p:nvSpPr>
            <p:cNvPr id="6" name="Rectangular Callout 5"/>
            <p:cNvSpPr/>
            <p:nvPr/>
          </p:nvSpPr>
          <p:spPr>
            <a:xfrm>
              <a:off x="428596" y="1557338"/>
              <a:ext cx="1386392" cy="1714512"/>
            </a:xfrm>
            <a:prstGeom prst="wedgeRectCallout">
              <a:avLst>
                <a:gd name="adj1" fmla="val 86916"/>
                <a:gd name="adj2" fmla="val 93655"/>
              </a:avLst>
            </a:prstGeom>
            <a:solidFill>
              <a:srgbClr val="F480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7" name="TextBox 6"/>
            <p:cNvSpPr txBox="1"/>
            <p:nvPr/>
          </p:nvSpPr>
          <p:spPr>
            <a:xfrm>
              <a:off x="428596" y="1857364"/>
              <a:ext cx="1386392" cy="923330"/>
            </a:xfrm>
            <a:prstGeom prst="rect">
              <a:avLst/>
            </a:prstGeom>
            <a:noFill/>
            <a:ln>
              <a:noFill/>
            </a:ln>
          </p:spPr>
          <p:txBody>
            <a:bodyPr wrap="square" rtlCol="0">
              <a:spAutoFit/>
            </a:bodyPr>
            <a:lstStyle/>
            <a:p>
              <a:pPr algn="ctr"/>
              <a:r>
                <a:rPr lang="en-AU" dirty="0" smtClean="0"/>
                <a:t>Who does your RTO involve?</a:t>
              </a:r>
              <a:endParaRPr lang="en-AU" dirty="0"/>
            </a:p>
          </p:txBody>
        </p:sp>
      </p:grpSp>
    </p:spTree>
    <p:extLst>
      <p:ext uri="{BB962C8B-B14F-4D97-AF65-F5344CB8AC3E}">
        <p14:creationId xmlns:p14="http://schemas.microsoft.com/office/powerpoint/2010/main" val="131893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l">
              <a:defRPr/>
            </a:pPr>
            <a:r>
              <a:rPr lang="en-US" dirty="0" smtClean="0"/>
              <a:t>Internal validation - assessment processes, tools and methods</a:t>
            </a:r>
            <a:endParaRPr lang="en-US" dirty="0">
              <a:solidFill>
                <a:srgbClr val="FF0000"/>
              </a:solidFill>
            </a:endParaRPr>
          </a:p>
        </p:txBody>
      </p:sp>
      <p:sp>
        <p:nvSpPr>
          <p:cNvPr id="7" name="Rounded Rectangle 6"/>
          <p:cNvSpPr/>
          <p:nvPr/>
        </p:nvSpPr>
        <p:spPr bwMode="auto">
          <a:xfrm>
            <a:off x="2123728" y="2060848"/>
            <a:ext cx="4799013" cy="2667000"/>
          </a:xfrm>
          <a:prstGeom prst="roundRect">
            <a:avLst/>
          </a:prstGeom>
          <a:ln>
            <a:noFill/>
            <a:headEnd type="none" w="med" len="med"/>
            <a:tailEnd type="none" w="med" len="med"/>
          </a:ln>
        </p:spPr>
        <p:style>
          <a:lnRef idx="3">
            <a:schemeClr val="lt1"/>
          </a:lnRef>
          <a:fillRef idx="1">
            <a:schemeClr val="accent2"/>
          </a:fillRef>
          <a:effectRef idx="1">
            <a:schemeClr val="accent2"/>
          </a:effectRef>
          <a:fontRef idx="minor">
            <a:schemeClr val="lt1"/>
          </a:fontRef>
        </p:style>
        <p:txBody>
          <a:bodyPr/>
          <a:lstStyle/>
          <a:p>
            <a:pPr marL="457200" indent="-457200">
              <a:spcAft>
                <a:spcPts val="2400"/>
              </a:spcAft>
              <a:buFont typeface="+mj-lt"/>
              <a:buAutoNum type="arabicPeriod"/>
              <a:defRPr/>
            </a:pPr>
            <a:r>
              <a:rPr lang="en-US" b="1" i="1" dirty="0">
                <a:solidFill>
                  <a:schemeClr val="accent5"/>
                </a:solidFill>
                <a:ea typeface="Tahoma" pitchFamily="34" charset="0"/>
                <a:cs typeface="Tahoma" pitchFamily="34" charset="0"/>
              </a:rPr>
              <a:t>Assessment Process</a:t>
            </a:r>
          </a:p>
          <a:p>
            <a:pPr marL="457200" indent="-457200">
              <a:spcAft>
                <a:spcPts val="2400"/>
              </a:spcAft>
              <a:buFont typeface="+mj-lt"/>
              <a:buAutoNum type="arabicPeriod"/>
              <a:defRPr/>
            </a:pPr>
            <a:r>
              <a:rPr lang="en-US" b="1" i="1" dirty="0">
                <a:solidFill>
                  <a:schemeClr val="accent5"/>
                </a:solidFill>
                <a:ea typeface="Tahoma" pitchFamily="34" charset="0"/>
                <a:cs typeface="Tahoma" pitchFamily="34" charset="0"/>
              </a:rPr>
              <a:t>Assessment Tools and Methods</a:t>
            </a:r>
          </a:p>
          <a:p>
            <a:pPr marL="457200" indent="-457200">
              <a:spcAft>
                <a:spcPts val="2400"/>
              </a:spcAft>
              <a:buFont typeface="+mj-lt"/>
              <a:buAutoNum type="arabicPeriod"/>
              <a:defRPr/>
            </a:pPr>
            <a:r>
              <a:rPr lang="en-US" dirty="0">
                <a:solidFill>
                  <a:schemeClr val="bg1"/>
                </a:solidFill>
                <a:ea typeface="Tahoma" pitchFamily="34" charset="0"/>
                <a:cs typeface="Tahoma" pitchFamily="34" charset="0"/>
              </a:rPr>
              <a:t>Assessment Evidence</a:t>
            </a:r>
          </a:p>
          <a:p>
            <a:pPr marL="457200" indent="-457200">
              <a:spcAft>
                <a:spcPts val="2400"/>
              </a:spcAft>
              <a:buFont typeface="+mj-lt"/>
              <a:buAutoNum type="arabicPeriod"/>
              <a:defRPr/>
            </a:pPr>
            <a:r>
              <a:rPr lang="en-US" dirty="0">
                <a:solidFill>
                  <a:schemeClr val="bg1"/>
                </a:solidFill>
                <a:ea typeface="Tahoma" pitchFamily="34" charset="0"/>
                <a:cs typeface="Tahoma" pitchFamily="34" charset="0"/>
              </a:rPr>
              <a:t>Assessment Judgement</a:t>
            </a:r>
          </a:p>
          <a:p>
            <a:pPr>
              <a:defRPr/>
            </a:pPr>
            <a:endParaRPr lang="en-US" dirty="0">
              <a:latin typeface="Arial"/>
              <a:cs typeface="Arial"/>
            </a:endParaRPr>
          </a:p>
        </p:txBody>
      </p:sp>
      <p:sp>
        <p:nvSpPr>
          <p:cNvPr id="12" name="Trapezoid 11"/>
          <p:cNvSpPr/>
          <p:nvPr/>
        </p:nvSpPr>
        <p:spPr>
          <a:xfrm>
            <a:off x="2879210" y="5083443"/>
            <a:ext cx="3288048" cy="1224136"/>
          </a:xfrm>
          <a:prstGeom prst="trapezoid">
            <a:avLst/>
          </a:prstGeom>
          <a:ln>
            <a:no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AU"/>
          </a:p>
        </p:txBody>
      </p:sp>
      <p:sp>
        <p:nvSpPr>
          <p:cNvPr id="4" name="Rectangle 3"/>
          <p:cNvSpPr/>
          <p:nvPr/>
        </p:nvSpPr>
        <p:spPr>
          <a:xfrm>
            <a:off x="3571691" y="5428985"/>
            <a:ext cx="1903085" cy="646331"/>
          </a:xfrm>
          <a:prstGeom prst="rect">
            <a:avLst/>
          </a:prstGeom>
        </p:spPr>
        <p:txBody>
          <a:bodyPr wrap="none">
            <a:spAutoFit/>
          </a:bodyPr>
          <a:lstStyle/>
          <a:p>
            <a:pPr algn="ctr"/>
            <a:r>
              <a:rPr lang="en-AU" dirty="0">
                <a:solidFill>
                  <a:schemeClr val="bg1"/>
                </a:solidFill>
                <a:ea typeface="Tahoma" pitchFamily="34" charset="0"/>
                <a:cs typeface="Tahoma" pitchFamily="34" charset="0"/>
              </a:rPr>
              <a:t>CONTINUOUS </a:t>
            </a:r>
            <a:endParaRPr lang="en-AU" dirty="0" smtClean="0">
              <a:solidFill>
                <a:schemeClr val="bg1"/>
              </a:solidFill>
              <a:ea typeface="Tahoma" pitchFamily="34" charset="0"/>
              <a:cs typeface="Tahoma" pitchFamily="34" charset="0"/>
            </a:endParaRPr>
          </a:p>
          <a:p>
            <a:pPr algn="ctr"/>
            <a:r>
              <a:rPr lang="en-AU" dirty="0" smtClean="0">
                <a:solidFill>
                  <a:schemeClr val="bg1"/>
                </a:solidFill>
                <a:ea typeface="Tahoma" pitchFamily="34" charset="0"/>
                <a:cs typeface="Tahoma" pitchFamily="34" charset="0"/>
              </a:rPr>
              <a:t>IMPROVEMENT</a:t>
            </a:r>
            <a:endParaRPr lang="en-AU" dirty="0">
              <a:solidFill>
                <a:schemeClr val="bg1"/>
              </a:solidFill>
              <a:ea typeface="Tahoma" pitchFamily="34" charset="0"/>
              <a:cs typeface="Tahoma" pitchFamily="34" charset="0"/>
            </a:endParaRPr>
          </a:p>
        </p:txBody>
      </p:sp>
    </p:spTree>
    <p:extLst>
      <p:ext uri="{BB962C8B-B14F-4D97-AF65-F5344CB8AC3E}">
        <p14:creationId xmlns:p14="http://schemas.microsoft.com/office/powerpoint/2010/main" val="20179633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684926923"/>
              </p:ext>
            </p:extLst>
          </p:nvPr>
        </p:nvGraphicFramePr>
        <p:xfrm>
          <a:off x="179512" y="1161799"/>
          <a:ext cx="8136904" cy="54726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7"/>
          <p:cNvGrpSpPr/>
          <p:nvPr/>
        </p:nvGrpSpPr>
        <p:grpSpPr>
          <a:xfrm>
            <a:off x="5436096" y="1196752"/>
            <a:ext cx="3347864" cy="1368152"/>
            <a:chOff x="5436096" y="1196752"/>
            <a:chExt cx="3347864" cy="1368152"/>
          </a:xfrm>
        </p:grpSpPr>
        <p:sp>
          <p:nvSpPr>
            <p:cNvPr id="6" name="Donut 5"/>
            <p:cNvSpPr/>
            <p:nvPr/>
          </p:nvSpPr>
          <p:spPr>
            <a:xfrm>
              <a:off x="5436096" y="1196752"/>
              <a:ext cx="3347864" cy="1368152"/>
            </a:xfrm>
            <a:prstGeom prst="don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solidFill>
                  <a:schemeClr val="tx1"/>
                </a:solidFill>
              </a:endParaRPr>
            </a:p>
          </p:txBody>
        </p:sp>
        <p:sp>
          <p:nvSpPr>
            <p:cNvPr id="7" name="TextBox 6"/>
            <p:cNvSpPr txBox="1"/>
            <p:nvPr/>
          </p:nvSpPr>
          <p:spPr>
            <a:xfrm>
              <a:off x="5957900" y="1696162"/>
              <a:ext cx="2304256" cy="369332"/>
            </a:xfrm>
            <a:prstGeom prst="rect">
              <a:avLst/>
            </a:prstGeom>
            <a:noFill/>
          </p:spPr>
          <p:txBody>
            <a:bodyPr wrap="square" rtlCol="0">
              <a:spAutoFit/>
            </a:bodyPr>
            <a:lstStyle/>
            <a:p>
              <a:pPr algn="ctr"/>
              <a:r>
                <a:rPr lang="en-AU" dirty="0" smtClean="0">
                  <a:hlinkClick r:id="rId7"/>
                </a:rPr>
                <a:t>www.training.gov.au</a:t>
              </a:r>
              <a:r>
                <a:rPr lang="en-AU" dirty="0" smtClean="0"/>
                <a:t> </a:t>
              </a:r>
              <a:endParaRPr lang="en-AU" dirty="0"/>
            </a:p>
          </p:txBody>
        </p:sp>
      </p:grpSp>
      <p:sp>
        <p:nvSpPr>
          <p:cNvPr id="9" name="Title 2"/>
          <p:cNvSpPr>
            <a:spLocks noGrp="1"/>
          </p:cNvSpPr>
          <p:nvPr>
            <p:ph type="title"/>
          </p:nvPr>
        </p:nvSpPr>
        <p:spPr/>
        <p:txBody>
          <a:bodyPr>
            <a:normAutofit/>
          </a:bodyPr>
          <a:lstStyle/>
          <a:p>
            <a:pPr algn="l">
              <a:defRPr/>
            </a:pPr>
            <a:r>
              <a:rPr lang="en-US" dirty="0" smtClean="0"/>
              <a:t>Internal validation - assessment processes, tools and methods</a:t>
            </a:r>
            <a:endParaRPr lang="en-US" dirty="0">
              <a:solidFill>
                <a:srgbClr val="FF0000"/>
              </a:solidFill>
            </a:endParaRPr>
          </a:p>
        </p:txBody>
      </p:sp>
    </p:spTree>
    <p:extLst>
      <p:ext uri="{BB962C8B-B14F-4D97-AF65-F5344CB8AC3E}">
        <p14:creationId xmlns:p14="http://schemas.microsoft.com/office/powerpoint/2010/main" val="4243351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anim calcmode="lin" valueType="num">
                                      <p:cBhvr>
                                        <p:cTn id="8" dur="3000" fill="hold"/>
                                        <p:tgtEl>
                                          <p:spTgt spid="2"/>
                                        </p:tgtEl>
                                        <p:attrNameLst>
                                          <p:attrName>ppt_x</p:attrName>
                                        </p:attrNameLst>
                                      </p:cBhvr>
                                      <p:tavLst>
                                        <p:tav tm="0">
                                          <p:val>
                                            <p:strVal val="#ppt_x"/>
                                          </p:val>
                                        </p:tav>
                                        <p:tav tm="100000">
                                          <p:val>
                                            <p:strVal val="#ppt_x"/>
                                          </p:val>
                                        </p:tav>
                                      </p:tavLst>
                                    </p:anim>
                                    <p:anim calcmode="lin" valueType="num">
                                      <p:cBhvr>
                                        <p:cTn id="9" dur="3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lvl="0" algn="l"/>
            <a:r>
              <a:rPr lang="en-US" dirty="0" smtClean="0">
                <a:latin typeface="Arial" pitchFamily="34" charset="0"/>
                <a:cs typeface="Arial" pitchFamily="34" charset="0"/>
              </a:rPr>
              <a:t>Internal validation - assessment processes, tools and methods</a:t>
            </a:r>
            <a:endParaRPr lang="en-AU" dirty="0">
              <a:latin typeface="Arial" pitchFamily="34" charset="0"/>
              <a:cs typeface="Arial" pitchFamily="34" charset="0"/>
            </a:endParaRPr>
          </a:p>
        </p:txBody>
      </p:sp>
      <p:sp>
        <p:nvSpPr>
          <p:cNvPr id="10" name="Content Placeholder 9"/>
          <p:cNvSpPr>
            <a:spLocks noGrp="1"/>
          </p:cNvSpPr>
          <p:nvPr>
            <p:ph idx="1"/>
          </p:nvPr>
        </p:nvSpPr>
        <p:spPr/>
        <p:txBody>
          <a:bodyPr/>
          <a:lstStyle/>
          <a:p>
            <a:endParaRPr lang="en-AU"/>
          </a:p>
        </p:txBody>
      </p:sp>
      <p:graphicFrame>
        <p:nvGraphicFramePr>
          <p:cNvPr id="4" name="Diagram 3"/>
          <p:cNvGraphicFramePr/>
          <p:nvPr>
            <p:extLst>
              <p:ext uri="{D42A27DB-BD31-4B8C-83A1-F6EECF244321}">
                <p14:modId xmlns:p14="http://schemas.microsoft.com/office/powerpoint/2010/main" val="876150446"/>
              </p:ext>
            </p:extLst>
          </p:nvPr>
        </p:nvGraphicFramePr>
        <p:xfrm>
          <a:off x="467544" y="1272618"/>
          <a:ext cx="7273890" cy="49208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21"/>
          <p:cNvGrpSpPr/>
          <p:nvPr/>
        </p:nvGrpSpPr>
        <p:grpSpPr>
          <a:xfrm>
            <a:off x="491925" y="2643187"/>
            <a:ext cx="2532820" cy="857244"/>
            <a:chOff x="467544" y="2714620"/>
            <a:chExt cx="2532820" cy="857244"/>
          </a:xfrm>
        </p:grpSpPr>
        <p:sp>
          <p:nvSpPr>
            <p:cNvPr id="9" name="TextBox 8"/>
            <p:cNvSpPr txBox="1"/>
            <p:nvPr/>
          </p:nvSpPr>
          <p:spPr>
            <a:xfrm rot="10800000" flipV="1">
              <a:off x="467544" y="3264087"/>
              <a:ext cx="1800200" cy="307777"/>
            </a:xfrm>
            <a:prstGeom prst="rect">
              <a:avLst/>
            </a:prstGeom>
            <a:noFill/>
          </p:spPr>
          <p:txBody>
            <a:bodyPr wrap="square" rtlCol="0">
              <a:spAutoFit/>
            </a:bodyPr>
            <a:lstStyle/>
            <a:p>
              <a:r>
                <a:rPr lang="en-AU" sz="1400" dirty="0" smtClean="0">
                  <a:ea typeface="Tahoma" pitchFamily="34" charset="0"/>
                  <a:cs typeface="Arial" pitchFamily="34" charset="0"/>
                </a:rPr>
                <a:t>Benchmark criteria</a:t>
              </a:r>
              <a:endParaRPr lang="en-AU" sz="1400" dirty="0">
                <a:ea typeface="Tahoma" pitchFamily="34" charset="0"/>
                <a:cs typeface="Arial" pitchFamily="34" charset="0"/>
              </a:endParaRPr>
            </a:p>
          </p:txBody>
        </p:sp>
        <p:cxnSp>
          <p:nvCxnSpPr>
            <p:cNvPr id="19" name="Straight Arrow Connector 18"/>
            <p:cNvCxnSpPr/>
            <p:nvPr/>
          </p:nvCxnSpPr>
          <p:spPr>
            <a:xfrm flipV="1">
              <a:off x="2071670" y="2714620"/>
              <a:ext cx="928694" cy="549467"/>
            </a:xfrm>
            <a:prstGeom prst="straightConnector1">
              <a:avLst/>
            </a:prstGeom>
            <a:ln>
              <a:solidFill>
                <a:srgbClr val="EE51A0"/>
              </a:solidFill>
              <a:tailEnd type="arrow"/>
            </a:ln>
          </p:spPr>
          <p:style>
            <a:lnRef idx="2">
              <a:schemeClr val="accent1"/>
            </a:lnRef>
            <a:fillRef idx="0">
              <a:schemeClr val="accent1"/>
            </a:fillRef>
            <a:effectRef idx="1">
              <a:schemeClr val="accent1"/>
            </a:effectRef>
            <a:fontRef idx="minor">
              <a:schemeClr val="tx1"/>
            </a:fontRef>
          </p:style>
        </p:cxnSp>
      </p:grpSp>
      <p:grpSp>
        <p:nvGrpSpPr>
          <p:cNvPr id="5" name="Group 22"/>
          <p:cNvGrpSpPr/>
          <p:nvPr/>
        </p:nvGrpSpPr>
        <p:grpSpPr>
          <a:xfrm>
            <a:off x="5223728" y="2927221"/>
            <a:ext cx="1641448" cy="1428760"/>
            <a:chOff x="5581946" y="3071810"/>
            <a:chExt cx="1641448" cy="1428760"/>
          </a:xfrm>
        </p:grpSpPr>
        <p:sp>
          <p:nvSpPr>
            <p:cNvPr id="14" name="TextBox 13"/>
            <p:cNvSpPr txBox="1"/>
            <p:nvPr/>
          </p:nvSpPr>
          <p:spPr>
            <a:xfrm rot="10800000" flipV="1">
              <a:off x="5581946" y="3071810"/>
              <a:ext cx="1641448" cy="738664"/>
            </a:xfrm>
            <a:prstGeom prst="rect">
              <a:avLst/>
            </a:prstGeom>
            <a:noFill/>
          </p:spPr>
          <p:txBody>
            <a:bodyPr wrap="square" rtlCol="0">
              <a:spAutoFit/>
            </a:bodyPr>
            <a:lstStyle/>
            <a:p>
              <a:pPr algn="ctr"/>
              <a:r>
                <a:rPr lang="en-AU" sz="1400" dirty="0" smtClean="0">
                  <a:ea typeface="Tahoma" pitchFamily="34" charset="0"/>
                  <a:cs typeface="Arial" pitchFamily="34" charset="0"/>
                </a:rPr>
                <a:t>Don’t </a:t>
              </a:r>
              <a:r>
                <a:rPr lang="en-AU" sz="1400" i="1" dirty="0" smtClean="0">
                  <a:ea typeface="Tahoma" pitchFamily="34" charset="0"/>
                  <a:cs typeface="Arial" pitchFamily="34" charset="0"/>
                </a:rPr>
                <a:t>assume</a:t>
              </a:r>
              <a:r>
                <a:rPr lang="en-AU" sz="1400" dirty="0" smtClean="0">
                  <a:ea typeface="Tahoma" pitchFamily="34" charset="0"/>
                  <a:cs typeface="Arial" pitchFamily="34" charset="0"/>
                </a:rPr>
                <a:t> your money is well spent</a:t>
              </a:r>
              <a:endParaRPr lang="en-AU" sz="1400" dirty="0">
                <a:ea typeface="Tahoma" pitchFamily="34" charset="0"/>
                <a:cs typeface="Arial" pitchFamily="34" charset="0"/>
              </a:endParaRPr>
            </a:p>
          </p:txBody>
        </p:sp>
        <p:cxnSp>
          <p:nvCxnSpPr>
            <p:cNvPr id="21" name="Straight Arrow Connector 20"/>
            <p:cNvCxnSpPr>
              <a:stCxn id="14" idx="2"/>
            </p:cNvCxnSpPr>
            <p:nvPr/>
          </p:nvCxnSpPr>
          <p:spPr>
            <a:xfrm>
              <a:off x="6402670" y="3810474"/>
              <a:ext cx="26718" cy="690096"/>
            </a:xfrm>
            <a:prstGeom prst="straightConnector1">
              <a:avLst/>
            </a:prstGeom>
            <a:ln>
              <a:solidFill>
                <a:srgbClr val="EE51A0"/>
              </a:solidFill>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588773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35FD7110-A759-4321-9569-C1174C2D0851}"/>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E2ABEBE3-99E6-4FE3-A158-CCE57259E779}"/>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graphicEl>
                                              <a:dgm id="{7FE140CB-2D33-45A6-B16A-CE3CC1512218}"/>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graphicEl>
                                              <a:dgm id="{E7039CFE-4BEA-4BF2-B58B-BE6EEBC06C9F}"/>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graphicEl>
                                              <a:dgm id="{3B82634E-D6B7-4983-9C90-6B54377CC4C4}"/>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dgm id="{929E1AF6-85B5-44A1-8999-A2D8C532E83A}"/>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graphicEl>
                                              <a:dgm id="{076D470F-693D-4EA4-9F84-F3D98907054D}"/>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defRPr/>
            </a:pPr>
            <a:r>
              <a:rPr lang="en-AU" dirty="0" smtClean="0">
                <a:latin typeface="Arial" pitchFamily="34" charset="0"/>
                <a:ea typeface="ＭＳ Ｐゴシック" pitchFamily="34" charset="-128"/>
                <a:cs typeface="Arial" pitchFamily="34" charset="0"/>
              </a:rPr>
              <a:t>Internal validation - evidence and judgements</a:t>
            </a:r>
            <a:endParaRPr lang="en-US" dirty="0">
              <a:solidFill>
                <a:srgbClr val="FF0000"/>
              </a:solidFill>
              <a:latin typeface="Arial" pitchFamily="34" charset="0"/>
              <a:cs typeface="Arial" pitchFamily="34" charset="0"/>
            </a:endParaRPr>
          </a:p>
        </p:txBody>
      </p:sp>
      <p:sp>
        <p:nvSpPr>
          <p:cNvPr id="7" name="Rounded Rectangle 6"/>
          <p:cNvSpPr/>
          <p:nvPr/>
        </p:nvSpPr>
        <p:spPr bwMode="auto">
          <a:xfrm>
            <a:off x="2016317" y="2060848"/>
            <a:ext cx="4799013" cy="2667000"/>
          </a:xfrm>
          <a:prstGeom prst="roundRect">
            <a:avLst/>
          </a:prstGeom>
          <a:ln>
            <a:noFill/>
            <a:headEnd type="none" w="med" len="med"/>
            <a:tailEnd type="none" w="med" len="med"/>
          </a:ln>
        </p:spPr>
        <p:style>
          <a:lnRef idx="3">
            <a:schemeClr val="lt1"/>
          </a:lnRef>
          <a:fillRef idx="1">
            <a:schemeClr val="accent2"/>
          </a:fillRef>
          <a:effectRef idx="1">
            <a:schemeClr val="accent2"/>
          </a:effectRef>
          <a:fontRef idx="minor">
            <a:schemeClr val="lt1"/>
          </a:fontRef>
        </p:style>
        <p:txBody>
          <a:bodyPr/>
          <a:lstStyle/>
          <a:p>
            <a:pPr marL="457200" indent="-457200">
              <a:spcAft>
                <a:spcPts val="2400"/>
              </a:spcAft>
              <a:buFont typeface="+mj-lt"/>
              <a:buAutoNum type="arabicPeriod"/>
              <a:defRPr/>
            </a:pPr>
            <a:r>
              <a:rPr lang="en-US" dirty="0">
                <a:solidFill>
                  <a:schemeClr val="bg1"/>
                </a:solidFill>
                <a:ea typeface="Tahoma" pitchFamily="34" charset="0"/>
                <a:cs typeface="Arial" pitchFamily="34" charset="0"/>
              </a:rPr>
              <a:t>Assessment Process</a:t>
            </a:r>
          </a:p>
          <a:p>
            <a:pPr marL="457200" indent="-457200">
              <a:spcAft>
                <a:spcPts val="2400"/>
              </a:spcAft>
              <a:buFont typeface="+mj-lt"/>
              <a:buAutoNum type="arabicPeriod"/>
              <a:defRPr/>
            </a:pPr>
            <a:r>
              <a:rPr lang="en-US" dirty="0">
                <a:solidFill>
                  <a:schemeClr val="bg1"/>
                </a:solidFill>
                <a:ea typeface="Tahoma" pitchFamily="34" charset="0"/>
                <a:cs typeface="Arial" pitchFamily="34" charset="0"/>
              </a:rPr>
              <a:t>Assessment Tools and Methods</a:t>
            </a:r>
          </a:p>
          <a:p>
            <a:pPr marL="457200" indent="-457200">
              <a:spcAft>
                <a:spcPts val="2400"/>
              </a:spcAft>
              <a:buFont typeface="+mj-lt"/>
              <a:buAutoNum type="arabicPeriod"/>
              <a:defRPr/>
            </a:pPr>
            <a:r>
              <a:rPr lang="en-US" b="1" i="1" dirty="0">
                <a:solidFill>
                  <a:schemeClr val="accent5"/>
                </a:solidFill>
                <a:ea typeface="Tahoma" pitchFamily="34" charset="0"/>
                <a:cs typeface="Arial" pitchFamily="34" charset="0"/>
              </a:rPr>
              <a:t>Assessment Evidence</a:t>
            </a:r>
          </a:p>
          <a:p>
            <a:pPr marL="457200" indent="-457200">
              <a:spcAft>
                <a:spcPts val="2400"/>
              </a:spcAft>
              <a:buFont typeface="+mj-lt"/>
              <a:buAutoNum type="arabicPeriod"/>
              <a:defRPr/>
            </a:pPr>
            <a:r>
              <a:rPr lang="en-US" b="1" i="1" dirty="0">
                <a:solidFill>
                  <a:schemeClr val="accent5"/>
                </a:solidFill>
                <a:ea typeface="Tahoma" pitchFamily="34" charset="0"/>
                <a:cs typeface="Arial" pitchFamily="34" charset="0"/>
              </a:rPr>
              <a:t>Assessment Judgement</a:t>
            </a:r>
          </a:p>
          <a:p>
            <a:pPr>
              <a:defRPr/>
            </a:pPr>
            <a:endParaRPr lang="en-US" dirty="0">
              <a:latin typeface="Arial"/>
              <a:cs typeface="Arial"/>
            </a:endParaRPr>
          </a:p>
        </p:txBody>
      </p:sp>
      <p:sp>
        <p:nvSpPr>
          <p:cNvPr id="12" name="Trapezoid 11"/>
          <p:cNvSpPr/>
          <p:nvPr/>
        </p:nvSpPr>
        <p:spPr>
          <a:xfrm>
            <a:off x="2771800" y="5083443"/>
            <a:ext cx="3288048" cy="1224136"/>
          </a:xfrm>
          <a:prstGeom prst="trapezoid">
            <a:avLst/>
          </a:prstGeom>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AU" dirty="0">
                <a:latin typeface="Arial" pitchFamily="34" charset="0"/>
                <a:ea typeface="Tahoma" pitchFamily="34" charset="0"/>
                <a:cs typeface="Arial" pitchFamily="34" charset="0"/>
              </a:rPr>
              <a:t>CONTINUOUS IMPROVEMENT</a:t>
            </a:r>
          </a:p>
        </p:txBody>
      </p:sp>
    </p:spTree>
    <p:extLst>
      <p:ext uri="{BB962C8B-B14F-4D97-AF65-F5344CB8AC3E}">
        <p14:creationId xmlns:p14="http://schemas.microsoft.com/office/powerpoint/2010/main" val="20179633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510146743"/>
              </p:ext>
            </p:extLst>
          </p:nvPr>
        </p:nvGraphicFramePr>
        <p:xfrm>
          <a:off x="179512" y="980729"/>
          <a:ext cx="8136904" cy="54726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4"/>
          <p:cNvSpPr>
            <a:spLocks noGrp="1"/>
          </p:cNvSpPr>
          <p:nvPr>
            <p:ph type="title"/>
          </p:nvPr>
        </p:nvSpPr>
        <p:spPr/>
        <p:txBody>
          <a:bodyPr>
            <a:normAutofit/>
          </a:bodyPr>
          <a:lstStyle/>
          <a:p>
            <a:r>
              <a:rPr lang="en-AU" dirty="0" smtClean="0">
                <a:latin typeface="Arial" pitchFamily="34" charset="0"/>
                <a:ea typeface="ＭＳ Ｐゴシック" pitchFamily="34" charset="-128"/>
                <a:cs typeface="Arial" pitchFamily="34" charset="0"/>
              </a:rPr>
              <a:t>Internal validation - evidence and judgements</a:t>
            </a:r>
            <a:endParaRPr lang="en-AU" dirty="0">
              <a:latin typeface="Arial" pitchFamily="34" charset="0"/>
              <a:cs typeface="Arial" pitchFamily="34" charset="0"/>
            </a:endParaRPr>
          </a:p>
        </p:txBody>
      </p:sp>
    </p:spTree>
    <p:extLst>
      <p:ext uri="{BB962C8B-B14F-4D97-AF65-F5344CB8AC3E}">
        <p14:creationId xmlns:p14="http://schemas.microsoft.com/office/powerpoint/2010/main" val="42433512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3527" y="188640"/>
            <a:ext cx="6652307" cy="864097"/>
          </a:xfrm>
        </p:spPr>
        <p:txBody>
          <a:bodyPr>
            <a:normAutofit/>
          </a:bodyPr>
          <a:lstStyle/>
          <a:p>
            <a:pPr lvl="0" algn="l"/>
            <a:r>
              <a:rPr lang="en-AU" dirty="0" smtClean="0">
                <a:latin typeface="Arial" pitchFamily="34" charset="0"/>
                <a:ea typeface="ＭＳ Ｐゴシック" pitchFamily="34" charset="-128"/>
                <a:cs typeface="Arial" pitchFamily="34" charset="0"/>
              </a:rPr>
              <a:t>Internal validation – evidence and judgements</a:t>
            </a:r>
            <a:endParaRPr lang="en-US" dirty="0">
              <a:solidFill>
                <a:srgbClr val="FF0000"/>
              </a:solidFill>
              <a:latin typeface="Arial" pitchFamily="34" charset="0"/>
              <a:cs typeface="Arial" pitchFamily="34" charset="0"/>
            </a:endParaRPr>
          </a:p>
        </p:txBody>
      </p:sp>
      <p:sp>
        <p:nvSpPr>
          <p:cNvPr id="2" name="Content Placeholder 1"/>
          <p:cNvSpPr>
            <a:spLocks noGrp="1"/>
          </p:cNvSpPr>
          <p:nvPr>
            <p:ph idx="1"/>
          </p:nvPr>
        </p:nvSpPr>
        <p:spPr/>
        <p:txBody>
          <a:bodyPr>
            <a:normAutofit fontScale="85000" lnSpcReduction="20000"/>
          </a:bodyPr>
          <a:lstStyle/>
          <a:p>
            <a:pPr marL="355600" lvl="1" indent="-355600">
              <a:lnSpc>
                <a:spcPct val="140000"/>
              </a:lnSpc>
              <a:spcBef>
                <a:spcPct val="0"/>
              </a:spcBef>
              <a:buNone/>
              <a:tabLst>
                <a:tab pos="355600" algn="l"/>
              </a:tabLst>
            </a:pPr>
            <a:r>
              <a:rPr lang="en-US" sz="2400" b="1" dirty="0" smtClean="0">
                <a:latin typeface="Arial" pitchFamily="34" charset="0"/>
                <a:ea typeface="ＭＳ Ｐゴシック" pitchFamily="34" charset="-128"/>
                <a:cs typeface="Arial" pitchFamily="34" charset="0"/>
              </a:rPr>
              <a:t>Examples</a:t>
            </a:r>
          </a:p>
          <a:p>
            <a:pPr marL="355600" lvl="1" indent="-355600">
              <a:lnSpc>
                <a:spcPct val="140000"/>
              </a:lnSpc>
              <a:spcBef>
                <a:spcPct val="0"/>
              </a:spcBef>
              <a:buFont typeface="Arial" pitchFamily="34" charset="0"/>
              <a:buChar char="•"/>
              <a:tabLst>
                <a:tab pos="355600" algn="l"/>
              </a:tabLst>
            </a:pPr>
            <a:r>
              <a:rPr lang="en-US" sz="2400" dirty="0" smtClean="0">
                <a:latin typeface="Arial" pitchFamily="34" charset="0"/>
                <a:ea typeface="ＭＳ Ｐゴシック" pitchFamily="34" charset="-128"/>
                <a:cs typeface="Arial" pitchFamily="34" charset="0"/>
              </a:rPr>
              <a:t>‘</a:t>
            </a:r>
            <a:r>
              <a:rPr lang="en-US" sz="2400" i="1" dirty="0" smtClean="0">
                <a:latin typeface="Arial" pitchFamily="34" charset="0"/>
                <a:ea typeface="ＭＳ Ｐゴシック" pitchFamily="34" charset="-128"/>
                <a:cs typeface="Arial" pitchFamily="34" charset="0"/>
              </a:rPr>
              <a:t>Question 8 is answered incorrectly more than any other question’</a:t>
            </a:r>
          </a:p>
          <a:p>
            <a:pPr marL="355600" lvl="1" indent="-355600">
              <a:lnSpc>
                <a:spcPct val="140000"/>
              </a:lnSpc>
              <a:spcBef>
                <a:spcPct val="0"/>
              </a:spcBef>
              <a:buFont typeface="Arial" pitchFamily="34" charset="0"/>
              <a:buChar char="•"/>
              <a:tabLst>
                <a:tab pos="355600" algn="l"/>
              </a:tabLst>
            </a:pPr>
            <a:r>
              <a:rPr lang="en-US" sz="1400" i="1" dirty="0" smtClean="0">
                <a:solidFill>
                  <a:srgbClr val="00A8A3"/>
                </a:solidFill>
                <a:latin typeface="Arial" pitchFamily="34" charset="0"/>
                <a:ea typeface="ＭＳ Ｐゴシック" pitchFamily="34" charset="-128"/>
                <a:cs typeface="Arial" pitchFamily="34" charset="0"/>
              </a:rPr>
              <a:t>(A validation outcome, identifying a weakness in the assessment tool  that hopefully leads to an improvement in the tool.)</a:t>
            </a:r>
          </a:p>
          <a:p>
            <a:pPr marL="355600" lvl="1" indent="-355600">
              <a:lnSpc>
                <a:spcPct val="140000"/>
              </a:lnSpc>
              <a:spcBef>
                <a:spcPct val="0"/>
              </a:spcBef>
              <a:buFont typeface="Arial" pitchFamily="34" charset="0"/>
              <a:buChar char="•"/>
              <a:tabLst>
                <a:tab pos="355600" algn="l"/>
              </a:tabLst>
            </a:pPr>
            <a:r>
              <a:rPr lang="en-US" sz="2400" i="1" dirty="0" smtClean="0">
                <a:latin typeface="Arial" pitchFamily="34" charset="0"/>
                <a:ea typeface="ＭＳ Ｐゴシック" pitchFamily="34" charset="-128"/>
                <a:cs typeface="Arial" pitchFamily="34" charset="0"/>
              </a:rPr>
              <a:t>‘One assessor considers Question 3 should have a different benchmark answer’  </a:t>
            </a:r>
          </a:p>
          <a:p>
            <a:pPr marL="355600" lvl="1" indent="-355600">
              <a:lnSpc>
                <a:spcPct val="140000"/>
              </a:lnSpc>
              <a:spcBef>
                <a:spcPct val="0"/>
              </a:spcBef>
              <a:buFont typeface="Arial" pitchFamily="34" charset="0"/>
              <a:buChar char="•"/>
              <a:tabLst>
                <a:tab pos="355600" algn="l"/>
              </a:tabLst>
            </a:pPr>
            <a:r>
              <a:rPr lang="en-US" sz="1400" i="1" dirty="0" smtClean="0">
                <a:solidFill>
                  <a:srgbClr val="00A8A3"/>
                </a:solidFill>
                <a:latin typeface="Arial" pitchFamily="34" charset="0"/>
                <a:ea typeface="ＭＳ Ｐゴシック" pitchFamily="34" charset="-128"/>
                <a:cs typeface="Arial" pitchFamily="34" charset="0"/>
              </a:rPr>
              <a:t>(A validation outcome – to improve the way the benchmarks are written; linked to the principle of reliability.)</a:t>
            </a:r>
            <a:endParaRPr lang="en-US" i="1" dirty="0" smtClean="0">
              <a:solidFill>
                <a:srgbClr val="00A8A3"/>
              </a:solidFill>
              <a:latin typeface="Arial" pitchFamily="34" charset="0"/>
              <a:ea typeface="ＭＳ Ｐゴシック" pitchFamily="34" charset="-128"/>
              <a:cs typeface="Arial" pitchFamily="34" charset="0"/>
            </a:endParaRPr>
          </a:p>
          <a:p>
            <a:pPr marL="355600" lvl="1" indent="-355600">
              <a:lnSpc>
                <a:spcPct val="140000"/>
              </a:lnSpc>
              <a:spcBef>
                <a:spcPct val="0"/>
              </a:spcBef>
              <a:buFont typeface="Arial" pitchFamily="34" charset="0"/>
              <a:buChar char="•"/>
              <a:tabLst>
                <a:tab pos="355600" algn="l"/>
              </a:tabLst>
            </a:pPr>
            <a:r>
              <a:rPr lang="en-US" sz="2400" i="1" dirty="0" smtClean="0">
                <a:latin typeface="Arial" pitchFamily="34" charset="0"/>
                <a:ea typeface="ＭＳ Ｐゴシック" pitchFamily="34" charset="-128"/>
                <a:cs typeface="Arial" pitchFamily="34" charset="0"/>
              </a:rPr>
              <a:t>‘Feedback indicates the type of assessment is not effective’ </a:t>
            </a:r>
          </a:p>
          <a:p>
            <a:pPr marL="355600" lvl="1" indent="-355600">
              <a:lnSpc>
                <a:spcPct val="140000"/>
              </a:lnSpc>
              <a:spcBef>
                <a:spcPct val="0"/>
              </a:spcBef>
              <a:buFont typeface="Arial" pitchFamily="34" charset="0"/>
              <a:buChar char="•"/>
              <a:tabLst>
                <a:tab pos="355600" algn="l"/>
              </a:tabLst>
            </a:pPr>
            <a:r>
              <a:rPr lang="en-US" sz="1400" i="1" dirty="0" smtClean="0">
                <a:solidFill>
                  <a:srgbClr val="00A8A3"/>
                </a:solidFill>
                <a:latin typeface="Arial" pitchFamily="34" charset="0"/>
                <a:ea typeface="ＭＳ Ｐゴシック" pitchFamily="34" charset="-128"/>
                <a:cs typeface="Arial" pitchFamily="34" charset="0"/>
              </a:rPr>
              <a:t>(A validation outcome - this is the kind of response that you might get when validating an assessment process with industry.)</a:t>
            </a:r>
          </a:p>
          <a:p>
            <a:pPr marL="355600" lvl="1" indent="-355600">
              <a:lnSpc>
                <a:spcPct val="140000"/>
              </a:lnSpc>
              <a:spcBef>
                <a:spcPct val="0"/>
              </a:spcBef>
              <a:buFont typeface="Arial" pitchFamily="34" charset="0"/>
              <a:buChar char="•"/>
              <a:tabLst>
                <a:tab pos="355600" algn="l"/>
              </a:tabLst>
            </a:pPr>
            <a:r>
              <a:rPr lang="en-US" sz="2400" i="1" dirty="0" smtClean="0">
                <a:latin typeface="Arial" pitchFamily="34" charset="0"/>
                <a:ea typeface="ＭＳ Ｐゴシック" pitchFamily="34" charset="-128"/>
                <a:cs typeface="Arial" pitchFamily="34" charset="0"/>
              </a:rPr>
              <a:t>Different assessors appear to be making different judgements about this question.</a:t>
            </a:r>
          </a:p>
          <a:p>
            <a:pPr marL="355600" lvl="1" indent="-355600">
              <a:lnSpc>
                <a:spcPct val="140000"/>
              </a:lnSpc>
              <a:spcBef>
                <a:spcPct val="0"/>
              </a:spcBef>
              <a:buFont typeface="Arial" pitchFamily="34" charset="0"/>
              <a:buChar char="•"/>
              <a:tabLst>
                <a:tab pos="355600" algn="l"/>
              </a:tabLst>
            </a:pPr>
            <a:r>
              <a:rPr lang="en-US" sz="1400" i="1" dirty="0" smtClean="0">
                <a:solidFill>
                  <a:srgbClr val="00A8A3"/>
                </a:solidFill>
                <a:latin typeface="Arial" pitchFamily="34" charset="0"/>
                <a:ea typeface="ＭＳ Ｐゴシック" pitchFamily="34" charset="-128"/>
                <a:cs typeface="Arial" pitchFamily="34" charset="0"/>
              </a:rPr>
              <a:t>(A validation outcome - this is the kind of issue that might arise if there is not reliability among assessors. </a:t>
            </a:r>
            <a:endParaRPr lang="en-US" sz="2000" dirty="0" smtClean="0">
              <a:latin typeface="Arial" pitchFamily="34" charset="0"/>
              <a:ea typeface="ＭＳ Ｐゴシック" pitchFamily="34" charset="-128"/>
              <a:cs typeface="Arial" pitchFamily="34" charset="0"/>
            </a:endParaRPr>
          </a:p>
          <a:p>
            <a:pPr marL="355600" lvl="1" indent="-355600">
              <a:lnSpc>
                <a:spcPct val="140000"/>
              </a:lnSpc>
              <a:spcBef>
                <a:spcPct val="0"/>
              </a:spcBef>
              <a:buFont typeface="Arial" pitchFamily="34" charset="0"/>
              <a:buChar char="•"/>
              <a:tabLst>
                <a:tab pos="355600" algn="l"/>
              </a:tabLst>
            </a:pPr>
            <a:endParaRPr lang="en-US" sz="2400" dirty="0" smtClean="0">
              <a:solidFill>
                <a:schemeClr val="tx2"/>
              </a:solidFill>
              <a:ea typeface="ＭＳ Ｐゴシック" pitchFamily="34" charset="-128"/>
            </a:endParaRPr>
          </a:p>
          <a:p>
            <a:pPr marL="355600" lvl="1" indent="-355600">
              <a:lnSpc>
                <a:spcPct val="140000"/>
              </a:lnSpc>
              <a:spcBef>
                <a:spcPct val="0"/>
              </a:spcBef>
              <a:buFont typeface="Arial" pitchFamily="34" charset="0"/>
              <a:buChar char="•"/>
              <a:tabLst>
                <a:tab pos="355600" algn="l"/>
              </a:tabLst>
            </a:pPr>
            <a:endParaRPr lang="en-US" sz="2000" dirty="0" smtClean="0">
              <a:solidFill>
                <a:schemeClr val="tx2"/>
              </a:solidFill>
              <a:ea typeface="ＭＳ Ｐゴシック" pitchFamily="34" charset="-128"/>
            </a:endParaRPr>
          </a:p>
          <a:p>
            <a:pPr lvl="1">
              <a:lnSpc>
                <a:spcPct val="140000"/>
              </a:lnSpc>
              <a:spcBef>
                <a:spcPct val="0"/>
              </a:spcBef>
              <a:buNone/>
            </a:pPr>
            <a:endParaRPr lang="en-AU" sz="2400" b="1" dirty="0" smtClean="0">
              <a:ea typeface="ＭＳ Ｐゴシック" pitchFamily="34" charset="-128"/>
            </a:endParaRPr>
          </a:p>
          <a:p>
            <a:pPr lvl="1" algn="r">
              <a:lnSpc>
                <a:spcPct val="140000"/>
              </a:lnSpc>
              <a:spcBef>
                <a:spcPct val="0"/>
              </a:spcBef>
              <a:buNone/>
            </a:pPr>
            <a:endParaRPr lang="en-AU" sz="2400" b="1" dirty="0" smtClean="0">
              <a:ea typeface="ＭＳ Ｐゴシック" pitchFamily="34" charset="-128"/>
            </a:endParaRPr>
          </a:p>
          <a:p>
            <a:endParaRPr lang="en-US" dirty="0"/>
          </a:p>
        </p:txBody>
      </p:sp>
    </p:spTree>
    <p:extLst>
      <p:ext uri="{BB962C8B-B14F-4D97-AF65-F5344CB8AC3E}">
        <p14:creationId xmlns:p14="http://schemas.microsoft.com/office/powerpoint/2010/main" val="472440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2"/>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2"/>
          <p:cNvSpPr>
            <a:spLocks noGrp="1"/>
          </p:cNvSpPr>
          <p:nvPr>
            <p:ph type="title"/>
          </p:nvPr>
        </p:nvSpPr>
        <p:spPr bwMode="auto">
          <a:noFill/>
          <a:ln>
            <a:miter lim="800000"/>
            <a:headEnd/>
            <a:tailEnd/>
          </a:ln>
        </p:spPr>
        <p:txBody>
          <a:bodyPr wrap="square" numCol="1" anchorCtr="0" compatLnSpc="1">
            <a:prstTxWarp prst="textNoShape">
              <a:avLst/>
            </a:prstTxWarp>
          </a:bodyPr>
          <a:lstStyle/>
          <a:p>
            <a:r>
              <a:rPr lang="en-AU" dirty="0" smtClean="0">
                <a:latin typeface="Arial" pitchFamily="34" charset="0"/>
                <a:ea typeface="ＭＳ Ｐゴシック" pitchFamily="34" charset="-128"/>
                <a:cs typeface="Arial" pitchFamily="34" charset="0"/>
              </a:rPr>
              <a:t>Internal Validation Approaches</a:t>
            </a:r>
          </a:p>
        </p:txBody>
      </p:sp>
      <p:graphicFrame>
        <p:nvGraphicFramePr>
          <p:cNvPr id="4" name="Table 3"/>
          <p:cNvGraphicFramePr>
            <a:graphicFrameLocks noGrp="1"/>
          </p:cNvGraphicFramePr>
          <p:nvPr>
            <p:extLst>
              <p:ext uri="{D42A27DB-BD31-4B8C-83A1-F6EECF244321}">
                <p14:modId xmlns:p14="http://schemas.microsoft.com/office/powerpoint/2010/main" val="772710156"/>
              </p:ext>
            </p:extLst>
          </p:nvPr>
        </p:nvGraphicFramePr>
        <p:xfrm>
          <a:off x="1042988" y="836613"/>
          <a:ext cx="5976664" cy="5459354"/>
        </p:xfrm>
        <a:graphic>
          <a:graphicData uri="http://schemas.openxmlformats.org/drawingml/2006/table">
            <a:tbl>
              <a:tblPr/>
              <a:tblGrid>
                <a:gridCol w="2291898"/>
                <a:gridCol w="960337"/>
                <a:gridCol w="886464"/>
                <a:gridCol w="829853"/>
                <a:gridCol w="1008112"/>
              </a:tblGrid>
              <a:tr h="196637">
                <a:tc rowSpan="3">
                  <a:txBody>
                    <a:bodyPr/>
                    <a:lstStyle/>
                    <a:p>
                      <a:pPr>
                        <a:lnSpc>
                          <a:spcPct val="115000"/>
                        </a:lnSpc>
                        <a:spcAft>
                          <a:spcPts val="0"/>
                        </a:spcAft>
                      </a:pPr>
                      <a:r>
                        <a:rPr lang="en-AU" sz="1100" b="1" dirty="0">
                          <a:solidFill>
                            <a:srgbClr val="FFFFFF"/>
                          </a:solidFill>
                          <a:latin typeface="+mj-lt"/>
                          <a:ea typeface="Calibri"/>
                          <a:cs typeface="Times New Roman"/>
                        </a:rPr>
                        <a:t/>
                      </a:r>
                      <a:br>
                        <a:rPr lang="en-AU" sz="1100" b="1" dirty="0">
                          <a:solidFill>
                            <a:srgbClr val="FFFFFF"/>
                          </a:solidFill>
                          <a:latin typeface="+mj-lt"/>
                          <a:ea typeface="Calibri"/>
                          <a:cs typeface="Times New Roman"/>
                        </a:rPr>
                      </a:br>
                      <a:r>
                        <a:rPr lang="en-AU" sz="1100" b="1" dirty="0">
                          <a:solidFill>
                            <a:srgbClr val="FFFFFF"/>
                          </a:solidFill>
                          <a:latin typeface="+mj-lt"/>
                          <a:ea typeface="Calibri"/>
                          <a:cs typeface="Times New Roman"/>
                        </a:rPr>
                        <a:t/>
                      </a:r>
                      <a:br>
                        <a:rPr lang="en-AU" sz="1100" b="1" dirty="0">
                          <a:solidFill>
                            <a:srgbClr val="FFFFFF"/>
                          </a:solidFill>
                          <a:latin typeface="+mj-lt"/>
                          <a:ea typeface="Calibri"/>
                          <a:cs typeface="Times New Roman"/>
                        </a:rPr>
                      </a:br>
                      <a:r>
                        <a:rPr lang="en-AU" sz="1100" b="1" dirty="0">
                          <a:solidFill>
                            <a:srgbClr val="FFFFFF"/>
                          </a:solidFill>
                          <a:latin typeface="+mj-lt"/>
                          <a:ea typeface="Calibri"/>
                          <a:cs typeface="Times New Roman"/>
                        </a:rPr>
                        <a:t>Approaches for Validation</a:t>
                      </a:r>
                      <a:endParaRPr lang="en-AU" sz="1100" dirty="0">
                        <a:latin typeface="+mj-lt"/>
                        <a:ea typeface="Calibri"/>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A8A3"/>
                    </a:solidFill>
                  </a:tcPr>
                </a:tc>
                <a:tc gridSpan="4">
                  <a:txBody>
                    <a:bodyPr/>
                    <a:lstStyle/>
                    <a:p>
                      <a:pPr algn="ctr">
                        <a:lnSpc>
                          <a:spcPct val="115000"/>
                        </a:lnSpc>
                        <a:spcAft>
                          <a:spcPts val="0"/>
                        </a:spcAft>
                      </a:pPr>
                      <a:r>
                        <a:rPr lang="en-AU" sz="1100" b="1" dirty="0">
                          <a:solidFill>
                            <a:srgbClr val="FFFFFF"/>
                          </a:solidFill>
                          <a:latin typeface="+mj-lt"/>
                          <a:ea typeface="Calibri"/>
                          <a:cs typeface="Times New Roman"/>
                        </a:rPr>
                        <a:t>Components of the assessment strategy to be validated</a:t>
                      </a:r>
                      <a:endParaRPr lang="en-AU" sz="1100" dirty="0">
                        <a:latin typeface="+mj-lt"/>
                        <a:ea typeface="Calibri"/>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A8A3"/>
                    </a:solidFill>
                  </a:tcPr>
                </a:tc>
                <a:tc hMerge="1">
                  <a:txBody>
                    <a:bodyPr/>
                    <a:lstStyle/>
                    <a:p>
                      <a:endParaRPr lang="en-AU"/>
                    </a:p>
                  </a:txBody>
                  <a:tcPr/>
                </a:tc>
                <a:tc hMerge="1">
                  <a:txBody>
                    <a:bodyPr/>
                    <a:lstStyle/>
                    <a:p>
                      <a:endParaRPr lang="en-AU"/>
                    </a:p>
                  </a:txBody>
                  <a:tcPr/>
                </a:tc>
                <a:tc hMerge="1">
                  <a:txBody>
                    <a:bodyPr/>
                    <a:lstStyle/>
                    <a:p>
                      <a:endParaRPr lang="en-AU"/>
                    </a:p>
                  </a:txBody>
                  <a:tcPr/>
                </a:tc>
              </a:tr>
              <a:tr h="393274">
                <a:tc vMerge="1">
                  <a:txBody>
                    <a:bodyPr/>
                    <a:lstStyle/>
                    <a:p>
                      <a:endParaRPr lang="en-AU"/>
                    </a:p>
                  </a:txBody>
                  <a:tcPr/>
                </a:tc>
                <a:tc>
                  <a:txBody>
                    <a:bodyPr/>
                    <a:lstStyle/>
                    <a:p>
                      <a:pPr algn="ctr">
                        <a:lnSpc>
                          <a:spcPct val="115000"/>
                        </a:lnSpc>
                        <a:spcAft>
                          <a:spcPts val="0"/>
                        </a:spcAft>
                      </a:pPr>
                      <a:r>
                        <a:rPr lang="en-AU" sz="1100" b="1" dirty="0">
                          <a:solidFill>
                            <a:srgbClr val="FFFFFF"/>
                          </a:solidFill>
                          <a:latin typeface="+mj-lt"/>
                          <a:ea typeface="Calibri"/>
                          <a:cs typeface="Times New Roman"/>
                        </a:rPr>
                        <a:t>Assessment process</a:t>
                      </a:r>
                      <a:endParaRPr lang="en-AU" sz="1100" dirty="0">
                        <a:latin typeface="+mj-lt"/>
                        <a:ea typeface="Calibri"/>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A8A3"/>
                    </a:solidFill>
                  </a:tcPr>
                </a:tc>
                <a:tc>
                  <a:txBody>
                    <a:bodyPr/>
                    <a:lstStyle/>
                    <a:p>
                      <a:pPr algn="ctr">
                        <a:lnSpc>
                          <a:spcPct val="115000"/>
                        </a:lnSpc>
                        <a:spcAft>
                          <a:spcPts val="0"/>
                        </a:spcAft>
                      </a:pPr>
                      <a:r>
                        <a:rPr lang="en-AU" sz="1100" b="1" dirty="0">
                          <a:solidFill>
                            <a:srgbClr val="FFFFFF"/>
                          </a:solidFill>
                          <a:latin typeface="+mj-lt"/>
                          <a:ea typeface="Calibri"/>
                          <a:cs typeface="Times New Roman"/>
                        </a:rPr>
                        <a:t>Assessment </a:t>
                      </a:r>
                      <a:endParaRPr lang="en-AU" sz="1100" dirty="0">
                        <a:latin typeface="+mj-lt"/>
                        <a:ea typeface="Calibri"/>
                        <a:cs typeface="Times New Roman"/>
                      </a:endParaRPr>
                    </a:p>
                    <a:p>
                      <a:pPr algn="ctr">
                        <a:lnSpc>
                          <a:spcPct val="115000"/>
                        </a:lnSpc>
                        <a:spcAft>
                          <a:spcPts val="0"/>
                        </a:spcAft>
                      </a:pPr>
                      <a:r>
                        <a:rPr lang="en-AU" sz="1100" b="1" dirty="0">
                          <a:solidFill>
                            <a:srgbClr val="FFFFFF"/>
                          </a:solidFill>
                          <a:latin typeface="+mj-lt"/>
                          <a:ea typeface="Calibri"/>
                          <a:cs typeface="Times New Roman"/>
                        </a:rPr>
                        <a:t>tools</a:t>
                      </a:r>
                      <a:endParaRPr lang="en-AU" sz="1100" dirty="0">
                        <a:latin typeface="+mj-lt"/>
                        <a:ea typeface="Calibri"/>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A8A3"/>
                    </a:solidFill>
                  </a:tcPr>
                </a:tc>
                <a:tc>
                  <a:txBody>
                    <a:bodyPr/>
                    <a:lstStyle/>
                    <a:p>
                      <a:pPr algn="ctr">
                        <a:lnSpc>
                          <a:spcPct val="115000"/>
                        </a:lnSpc>
                        <a:spcAft>
                          <a:spcPts val="0"/>
                        </a:spcAft>
                      </a:pPr>
                      <a:r>
                        <a:rPr lang="en-AU" sz="1100" b="1" dirty="0">
                          <a:solidFill>
                            <a:srgbClr val="FFFFFF"/>
                          </a:solidFill>
                          <a:latin typeface="+mj-lt"/>
                          <a:ea typeface="Calibri"/>
                          <a:cs typeface="Times New Roman"/>
                        </a:rPr>
                        <a:t>Evidence</a:t>
                      </a:r>
                      <a:endParaRPr lang="en-AU" sz="1100" dirty="0">
                        <a:latin typeface="+mj-lt"/>
                        <a:ea typeface="Calibri"/>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A8A3"/>
                    </a:solidFill>
                  </a:tcPr>
                </a:tc>
                <a:tc>
                  <a:txBody>
                    <a:bodyPr/>
                    <a:lstStyle/>
                    <a:p>
                      <a:pPr algn="ctr">
                        <a:lnSpc>
                          <a:spcPct val="115000"/>
                        </a:lnSpc>
                        <a:spcAft>
                          <a:spcPts val="0"/>
                        </a:spcAft>
                      </a:pPr>
                      <a:r>
                        <a:rPr lang="en-AU" sz="1100" b="1" dirty="0">
                          <a:solidFill>
                            <a:srgbClr val="FFFFFF"/>
                          </a:solidFill>
                          <a:latin typeface="+mj-lt"/>
                          <a:ea typeface="Calibri"/>
                          <a:cs typeface="Times New Roman"/>
                        </a:rPr>
                        <a:t>Assessment judgement</a:t>
                      </a:r>
                      <a:endParaRPr lang="en-AU" sz="1100" dirty="0">
                        <a:latin typeface="+mj-lt"/>
                        <a:ea typeface="Calibri"/>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A8A3"/>
                    </a:solidFill>
                  </a:tcPr>
                </a:tc>
              </a:tr>
              <a:tr h="202176">
                <a:tc vMerge="1">
                  <a:txBody>
                    <a:bodyPr/>
                    <a:lstStyle/>
                    <a:p>
                      <a:endParaRPr lang="en-AU"/>
                    </a:p>
                  </a:txBody>
                  <a:tcPr/>
                </a:tc>
                <a:tc>
                  <a:txBody>
                    <a:bodyPr/>
                    <a:lstStyle/>
                    <a:p>
                      <a:pPr algn="ctr">
                        <a:lnSpc>
                          <a:spcPct val="115000"/>
                        </a:lnSpc>
                        <a:spcAft>
                          <a:spcPts val="0"/>
                        </a:spcAft>
                      </a:pPr>
                      <a:r>
                        <a:rPr lang="en-AU" sz="1100" b="1" dirty="0">
                          <a:solidFill>
                            <a:srgbClr val="FFFFFF"/>
                          </a:solidFill>
                          <a:latin typeface="+mj-lt"/>
                          <a:ea typeface="Calibri"/>
                          <a:cs typeface="Times New Roman"/>
                        </a:rPr>
                        <a:t>A</a:t>
                      </a:r>
                      <a:endParaRPr lang="en-AU" sz="1100" dirty="0">
                        <a:latin typeface="+mj-lt"/>
                        <a:ea typeface="Calibri"/>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A8A3"/>
                    </a:solidFill>
                  </a:tcPr>
                </a:tc>
                <a:tc>
                  <a:txBody>
                    <a:bodyPr/>
                    <a:lstStyle/>
                    <a:p>
                      <a:pPr algn="ctr">
                        <a:lnSpc>
                          <a:spcPct val="115000"/>
                        </a:lnSpc>
                        <a:spcAft>
                          <a:spcPts val="0"/>
                        </a:spcAft>
                      </a:pPr>
                      <a:r>
                        <a:rPr lang="en-AU" sz="1100" b="1" dirty="0">
                          <a:solidFill>
                            <a:srgbClr val="FFFFFF"/>
                          </a:solidFill>
                          <a:latin typeface="+mj-lt"/>
                          <a:ea typeface="Calibri"/>
                          <a:cs typeface="Times New Roman"/>
                        </a:rPr>
                        <a:t>B</a:t>
                      </a:r>
                      <a:endParaRPr lang="en-AU" sz="1100" dirty="0">
                        <a:latin typeface="+mj-lt"/>
                        <a:ea typeface="Calibri"/>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A8A3"/>
                    </a:solidFill>
                  </a:tcPr>
                </a:tc>
                <a:tc>
                  <a:txBody>
                    <a:bodyPr/>
                    <a:lstStyle/>
                    <a:p>
                      <a:pPr algn="ctr">
                        <a:lnSpc>
                          <a:spcPct val="115000"/>
                        </a:lnSpc>
                        <a:spcAft>
                          <a:spcPts val="0"/>
                        </a:spcAft>
                      </a:pPr>
                      <a:r>
                        <a:rPr lang="en-AU" sz="1100" b="1" dirty="0">
                          <a:solidFill>
                            <a:srgbClr val="FFFFFF"/>
                          </a:solidFill>
                          <a:latin typeface="+mj-lt"/>
                          <a:ea typeface="Calibri"/>
                          <a:cs typeface="Times New Roman"/>
                        </a:rPr>
                        <a:t>C</a:t>
                      </a:r>
                      <a:endParaRPr lang="en-AU" sz="1100" dirty="0">
                        <a:latin typeface="+mj-lt"/>
                        <a:ea typeface="Calibri"/>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A8A3"/>
                    </a:solidFill>
                  </a:tcPr>
                </a:tc>
                <a:tc>
                  <a:txBody>
                    <a:bodyPr/>
                    <a:lstStyle/>
                    <a:p>
                      <a:pPr algn="ctr">
                        <a:lnSpc>
                          <a:spcPct val="115000"/>
                        </a:lnSpc>
                        <a:spcAft>
                          <a:spcPts val="0"/>
                        </a:spcAft>
                      </a:pPr>
                      <a:r>
                        <a:rPr lang="en-AU" sz="1100" b="1" dirty="0">
                          <a:solidFill>
                            <a:srgbClr val="FFFFFF"/>
                          </a:solidFill>
                          <a:latin typeface="+mj-lt"/>
                          <a:ea typeface="Calibri"/>
                          <a:cs typeface="Times New Roman"/>
                        </a:rPr>
                        <a:t>D</a:t>
                      </a:r>
                      <a:endParaRPr lang="en-AU" sz="1100" dirty="0">
                        <a:latin typeface="+mj-lt"/>
                        <a:ea typeface="Calibri"/>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A8A3"/>
                    </a:solidFill>
                  </a:tcPr>
                </a:tc>
              </a:tr>
              <a:tr h="196637">
                <a:tc>
                  <a:txBody>
                    <a:bodyPr/>
                    <a:lstStyle/>
                    <a:p>
                      <a:pPr>
                        <a:lnSpc>
                          <a:spcPct val="115000"/>
                        </a:lnSpc>
                        <a:spcAft>
                          <a:spcPts val="0"/>
                        </a:spcAft>
                      </a:pPr>
                      <a:r>
                        <a:rPr lang="en-AU" sz="1100" dirty="0">
                          <a:latin typeface="+mj-lt"/>
                          <a:ea typeface="Calibri"/>
                          <a:cs typeface="Times New Roman"/>
                        </a:rPr>
                        <a:t>Assessor networks</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637">
                <a:tc>
                  <a:txBody>
                    <a:bodyPr/>
                    <a:lstStyle/>
                    <a:p>
                      <a:pPr>
                        <a:lnSpc>
                          <a:spcPct val="115000"/>
                        </a:lnSpc>
                        <a:spcAft>
                          <a:spcPts val="0"/>
                        </a:spcAft>
                      </a:pPr>
                      <a:r>
                        <a:rPr lang="en-AU" sz="1100" dirty="0">
                          <a:latin typeface="+mj-lt"/>
                          <a:ea typeface="Calibri"/>
                          <a:cs typeface="Times New Roman"/>
                        </a:rPr>
                        <a:t>Assessment Panel</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637">
                <a:tc>
                  <a:txBody>
                    <a:bodyPr/>
                    <a:lstStyle/>
                    <a:p>
                      <a:pPr>
                        <a:lnSpc>
                          <a:spcPct val="115000"/>
                        </a:lnSpc>
                        <a:spcAft>
                          <a:spcPts val="0"/>
                        </a:spcAft>
                      </a:pPr>
                      <a:r>
                        <a:rPr lang="en-AU" sz="1100" dirty="0">
                          <a:latin typeface="+mj-lt"/>
                          <a:ea typeface="Calibri"/>
                          <a:cs typeface="Times New Roman"/>
                        </a:rPr>
                        <a:t>Assessment tool bank</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AU" sz="1100" dirty="0">
                        <a:latin typeface="+mj-lt"/>
                        <a:ea typeface="Calibri"/>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AU" sz="1100" dirty="0">
                        <a:latin typeface="+mj-lt"/>
                        <a:ea typeface="Calibri"/>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AU" sz="1100" dirty="0">
                        <a:latin typeface="+mj-lt"/>
                        <a:ea typeface="Calibri"/>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3274">
                <a:tc>
                  <a:txBody>
                    <a:bodyPr/>
                    <a:lstStyle/>
                    <a:p>
                      <a:pPr>
                        <a:lnSpc>
                          <a:spcPct val="115000"/>
                        </a:lnSpc>
                        <a:spcAft>
                          <a:spcPts val="0"/>
                        </a:spcAft>
                      </a:pPr>
                      <a:r>
                        <a:rPr lang="en-AU" sz="1100" dirty="0">
                          <a:latin typeface="+mj-lt"/>
                          <a:ea typeface="Calibri"/>
                          <a:cs typeface="Times New Roman"/>
                        </a:rPr>
                        <a:t>Bank of assessment exemplars and benchmarks</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AU" sz="1100" dirty="0">
                        <a:latin typeface="+mj-lt"/>
                        <a:ea typeface="Calibri"/>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AU" sz="1100" dirty="0">
                        <a:latin typeface="+mj-lt"/>
                        <a:ea typeface="Calibri"/>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637">
                <a:tc>
                  <a:txBody>
                    <a:bodyPr/>
                    <a:lstStyle/>
                    <a:p>
                      <a:pPr>
                        <a:lnSpc>
                          <a:spcPct val="115000"/>
                        </a:lnSpc>
                        <a:spcAft>
                          <a:spcPts val="0"/>
                        </a:spcAft>
                      </a:pPr>
                      <a:r>
                        <a:rPr lang="en-AU" sz="1100" dirty="0">
                          <a:latin typeface="+mj-lt"/>
                          <a:ea typeface="Calibri"/>
                          <a:cs typeface="Times New Roman"/>
                        </a:rPr>
                        <a:t>Benchmarking</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AU" sz="1100" dirty="0">
                        <a:latin typeface="+mj-lt"/>
                        <a:ea typeface="Calibri"/>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637">
                <a:tc>
                  <a:txBody>
                    <a:bodyPr/>
                    <a:lstStyle/>
                    <a:p>
                      <a:pPr>
                        <a:lnSpc>
                          <a:spcPct val="115000"/>
                        </a:lnSpc>
                        <a:spcAft>
                          <a:spcPts val="0"/>
                        </a:spcAft>
                      </a:pPr>
                      <a:r>
                        <a:rPr lang="en-AU" sz="1100" dirty="0">
                          <a:latin typeface="+mj-lt"/>
                          <a:ea typeface="Calibri"/>
                          <a:cs typeface="Times New Roman"/>
                        </a:rPr>
                        <a:t>Client satisfaction surveys</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AU" sz="1100" dirty="0">
                        <a:latin typeface="+mj-lt"/>
                        <a:ea typeface="Calibri"/>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AU" sz="1100" dirty="0">
                        <a:latin typeface="+mj-lt"/>
                        <a:ea typeface="Calibri"/>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637">
                <a:tc>
                  <a:txBody>
                    <a:bodyPr/>
                    <a:lstStyle/>
                    <a:p>
                      <a:pPr>
                        <a:lnSpc>
                          <a:spcPct val="115000"/>
                        </a:lnSpc>
                        <a:spcAft>
                          <a:spcPts val="0"/>
                        </a:spcAft>
                      </a:pPr>
                      <a:r>
                        <a:rPr lang="en-AU" sz="1100" dirty="0">
                          <a:latin typeface="+mj-lt"/>
                          <a:ea typeface="Calibri"/>
                          <a:cs typeface="Times New Roman"/>
                        </a:rPr>
                        <a:t>Field testing, trialling and piloting</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AU" sz="1100" dirty="0">
                        <a:latin typeface="+mj-lt"/>
                        <a:ea typeface="Calibri"/>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AU" sz="1100" dirty="0">
                        <a:latin typeface="+mj-lt"/>
                        <a:ea typeface="Calibri"/>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AU" sz="1100" dirty="0">
                        <a:latin typeface="+mj-lt"/>
                        <a:ea typeface="Calibri"/>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637">
                <a:tc>
                  <a:txBody>
                    <a:bodyPr/>
                    <a:lstStyle/>
                    <a:p>
                      <a:pPr>
                        <a:lnSpc>
                          <a:spcPct val="115000"/>
                        </a:lnSpc>
                        <a:spcAft>
                          <a:spcPts val="0"/>
                        </a:spcAft>
                      </a:pPr>
                      <a:r>
                        <a:rPr lang="en-AU" sz="1100" dirty="0">
                          <a:latin typeface="+mj-lt"/>
                          <a:ea typeface="Calibri"/>
                          <a:cs typeface="Times New Roman"/>
                        </a:rPr>
                        <a:t>Independent validator</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637">
                <a:tc>
                  <a:txBody>
                    <a:bodyPr/>
                    <a:lstStyle/>
                    <a:p>
                      <a:pPr>
                        <a:lnSpc>
                          <a:spcPct val="115000"/>
                        </a:lnSpc>
                        <a:spcAft>
                          <a:spcPts val="0"/>
                        </a:spcAft>
                      </a:pPr>
                      <a:r>
                        <a:rPr lang="en-AU" sz="1100" dirty="0">
                          <a:latin typeface="+mj-lt"/>
                          <a:ea typeface="Calibri"/>
                          <a:cs typeface="Times New Roman"/>
                        </a:rPr>
                        <a:t>Information for assessors</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AU" sz="1100" dirty="0">
                        <a:latin typeface="+mj-lt"/>
                        <a:ea typeface="Calibri"/>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637">
                <a:tc>
                  <a:txBody>
                    <a:bodyPr/>
                    <a:lstStyle/>
                    <a:p>
                      <a:pPr>
                        <a:lnSpc>
                          <a:spcPct val="115000"/>
                        </a:lnSpc>
                        <a:spcAft>
                          <a:spcPts val="0"/>
                        </a:spcAft>
                      </a:pPr>
                      <a:r>
                        <a:rPr lang="en-AU" sz="1100" dirty="0">
                          <a:latin typeface="+mj-lt"/>
                          <a:ea typeface="Calibri"/>
                          <a:cs typeface="Times New Roman"/>
                        </a:rPr>
                        <a:t>Internal Audits</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637">
                <a:tc>
                  <a:txBody>
                    <a:bodyPr/>
                    <a:lstStyle/>
                    <a:p>
                      <a:pPr>
                        <a:lnSpc>
                          <a:spcPct val="115000"/>
                        </a:lnSpc>
                        <a:spcAft>
                          <a:spcPts val="0"/>
                        </a:spcAft>
                      </a:pPr>
                      <a:r>
                        <a:rPr lang="en-AU" sz="1100" dirty="0">
                          <a:latin typeface="+mj-lt"/>
                          <a:ea typeface="Calibri"/>
                          <a:cs typeface="Times New Roman"/>
                        </a:rPr>
                        <a:t>Lead assessor</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3274">
                <a:tc>
                  <a:txBody>
                    <a:bodyPr/>
                    <a:lstStyle/>
                    <a:p>
                      <a:pPr>
                        <a:lnSpc>
                          <a:spcPct val="115000"/>
                        </a:lnSpc>
                        <a:spcAft>
                          <a:spcPts val="0"/>
                        </a:spcAft>
                      </a:pPr>
                      <a:r>
                        <a:rPr lang="en-AU" sz="1100" dirty="0">
                          <a:latin typeface="+mj-lt"/>
                          <a:ea typeface="Calibri"/>
                          <a:cs typeface="Times New Roman"/>
                        </a:rPr>
                        <a:t>Mechanisms to support professional judgement</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AU" sz="1100" dirty="0">
                        <a:latin typeface="+mj-lt"/>
                        <a:ea typeface="Calibri"/>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AU" sz="1100" dirty="0">
                        <a:latin typeface="+mj-lt"/>
                        <a:ea typeface="Calibri"/>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637">
                <a:tc>
                  <a:txBody>
                    <a:bodyPr/>
                    <a:lstStyle/>
                    <a:p>
                      <a:pPr>
                        <a:lnSpc>
                          <a:spcPct val="115000"/>
                        </a:lnSpc>
                        <a:spcAft>
                          <a:spcPts val="0"/>
                        </a:spcAft>
                      </a:pPr>
                      <a:r>
                        <a:rPr lang="en-AU" sz="1100" dirty="0">
                          <a:latin typeface="+mj-lt"/>
                          <a:ea typeface="Calibri"/>
                          <a:cs typeface="Times New Roman"/>
                        </a:rPr>
                        <a:t>Mentoring</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AU" sz="1100" dirty="0">
                        <a:latin typeface="+mj-lt"/>
                        <a:ea typeface="Calibri"/>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637">
                <a:tc>
                  <a:txBody>
                    <a:bodyPr/>
                    <a:lstStyle/>
                    <a:p>
                      <a:pPr>
                        <a:lnSpc>
                          <a:spcPct val="115000"/>
                        </a:lnSpc>
                        <a:spcAft>
                          <a:spcPts val="0"/>
                        </a:spcAft>
                      </a:pPr>
                      <a:r>
                        <a:rPr lang="en-AU" sz="1100" dirty="0">
                          <a:latin typeface="+mj-lt"/>
                          <a:ea typeface="Calibri"/>
                          <a:cs typeface="Times New Roman"/>
                        </a:rPr>
                        <a:t>Moderation meetings</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637">
                <a:tc>
                  <a:txBody>
                    <a:bodyPr/>
                    <a:lstStyle/>
                    <a:p>
                      <a:pPr>
                        <a:lnSpc>
                          <a:spcPct val="115000"/>
                        </a:lnSpc>
                        <a:spcAft>
                          <a:spcPts val="0"/>
                        </a:spcAft>
                      </a:pPr>
                      <a:r>
                        <a:rPr lang="en-AU" sz="1100" dirty="0">
                          <a:latin typeface="+mj-lt"/>
                          <a:ea typeface="Calibri"/>
                          <a:cs typeface="Times New Roman"/>
                        </a:rPr>
                        <a:t>Peer review</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637">
                <a:tc>
                  <a:txBody>
                    <a:bodyPr/>
                    <a:lstStyle/>
                    <a:p>
                      <a:pPr>
                        <a:lnSpc>
                          <a:spcPct val="115000"/>
                        </a:lnSpc>
                        <a:spcAft>
                          <a:spcPts val="0"/>
                        </a:spcAft>
                      </a:pPr>
                      <a:r>
                        <a:rPr lang="en-AU" sz="1100" dirty="0">
                          <a:latin typeface="+mj-lt"/>
                          <a:ea typeface="Calibri"/>
                          <a:cs typeface="Times New Roman"/>
                        </a:rPr>
                        <a:t>Professional development</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637">
                <a:tc>
                  <a:txBody>
                    <a:bodyPr/>
                    <a:lstStyle/>
                    <a:p>
                      <a:pPr>
                        <a:lnSpc>
                          <a:spcPct val="115000"/>
                        </a:lnSpc>
                        <a:spcAft>
                          <a:spcPts val="0"/>
                        </a:spcAft>
                      </a:pPr>
                      <a:r>
                        <a:rPr lang="en-AU" sz="1100" dirty="0">
                          <a:latin typeface="+mj-lt"/>
                          <a:ea typeface="Calibri"/>
                          <a:cs typeface="Times New Roman"/>
                        </a:rPr>
                        <a:t>RTO Self assessment</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637">
                <a:tc>
                  <a:txBody>
                    <a:bodyPr/>
                    <a:lstStyle/>
                    <a:p>
                      <a:pPr>
                        <a:lnSpc>
                          <a:spcPct val="115000"/>
                        </a:lnSpc>
                        <a:spcAft>
                          <a:spcPts val="0"/>
                        </a:spcAft>
                      </a:pPr>
                      <a:r>
                        <a:rPr lang="en-AU" sz="1100" dirty="0">
                          <a:latin typeface="+mj-lt"/>
                          <a:ea typeface="Calibri"/>
                          <a:cs typeface="Times New Roman"/>
                        </a:rPr>
                        <a:t>Sampling</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AU" sz="1100" dirty="0">
                        <a:latin typeface="+mj-lt"/>
                        <a:ea typeface="Calibri"/>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637">
                <a:tc>
                  <a:txBody>
                    <a:bodyPr/>
                    <a:lstStyle/>
                    <a:p>
                      <a:pPr>
                        <a:lnSpc>
                          <a:spcPct val="115000"/>
                        </a:lnSpc>
                        <a:spcAft>
                          <a:spcPts val="0"/>
                        </a:spcAft>
                      </a:pPr>
                      <a:r>
                        <a:rPr lang="en-AU" sz="1100" dirty="0">
                          <a:latin typeface="+mj-lt"/>
                          <a:ea typeface="Calibri"/>
                          <a:cs typeface="Times New Roman"/>
                        </a:rPr>
                        <a:t>Specialist assessor</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AU" sz="1100" dirty="0">
                        <a:latin typeface="+mj-lt"/>
                        <a:ea typeface="Calibri"/>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6637">
                <a:tc>
                  <a:txBody>
                    <a:bodyPr/>
                    <a:lstStyle/>
                    <a:p>
                      <a:pPr>
                        <a:lnSpc>
                          <a:spcPct val="115000"/>
                        </a:lnSpc>
                        <a:spcAft>
                          <a:spcPts val="0"/>
                        </a:spcAft>
                      </a:pPr>
                      <a:r>
                        <a:rPr lang="en-AU" sz="1100" dirty="0">
                          <a:latin typeface="+mj-lt"/>
                          <a:ea typeface="Calibri"/>
                          <a:cs typeface="Times New Roman"/>
                        </a:rPr>
                        <a:t>Team assessment</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en-AU" sz="1100" dirty="0">
                        <a:latin typeface="+mj-lt"/>
                        <a:ea typeface="Calibri"/>
                        <a:cs typeface="Times New Roman"/>
                      </a:endParaRP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AU" sz="1100" dirty="0">
                          <a:latin typeface="+mj-lt"/>
                          <a:ea typeface="Calibri"/>
                          <a:cs typeface="Times New Roman"/>
                        </a:rPr>
                        <a:t>X</a:t>
                      </a:r>
                    </a:p>
                  </a:txBody>
                  <a:tcPr marL="61164" marR="6116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8816" name="TextBox 4"/>
          <p:cNvSpPr txBox="1">
            <a:spLocks noChangeArrowheads="1"/>
          </p:cNvSpPr>
          <p:nvPr/>
        </p:nvSpPr>
        <p:spPr bwMode="auto">
          <a:xfrm>
            <a:off x="684213" y="6453188"/>
            <a:ext cx="6048375" cy="230187"/>
          </a:xfrm>
          <a:prstGeom prst="rect">
            <a:avLst/>
          </a:prstGeom>
          <a:noFill/>
          <a:ln w="9525">
            <a:noFill/>
            <a:miter lim="800000"/>
            <a:headEnd/>
            <a:tailEnd/>
          </a:ln>
        </p:spPr>
        <p:txBody>
          <a:bodyPr>
            <a:spAutoFit/>
          </a:bodyPr>
          <a:lstStyle/>
          <a:p>
            <a:r>
              <a:rPr lang="en-AU" sz="900" i="1" dirty="0"/>
              <a:t>Source: </a:t>
            </a:r>
            <a:r>
              <a:rPr lang="en-AU" sz="900" i="1" dirty="0">
                <a:hlinkClick r:id="rId3"/>
              </a:rPr>
              <a:t>Learning and assessment strategies - Part two: Resource Guide</a:t>
            </a:r>
            <a:endParaRPr lang="en-AU" sz="900" i="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latin typeface="Arial" pitchFamily="34" charset="0"/>
                <a:cs typeface="Arial" pitchFamily="34" charset="0"/>
              </a:rPr>
              <a:t>Assessment Panel</a:t>
            </a:r>
            <a:endParaRPr lang="en-AU" dirty="0">
              <a:latin typeface="Arial" pitchFamily="34" charset="0"/>
              <a:cs typeface="Arial" pitchFamily="34" charset="0"/>
            </a:endParaRPr>
          </a:p>
        </p:txBody>
      </p:sp>
      <p:sp>
        <p:nvSpPr>
          <p:cNvPr id="4" name="Content Placeholder 1"/>
          <p:cNvSpPr>
            <a:spLocks noGrp="1"/>
          </p:cNvSpPr>
          <p:nvPr>
            <p:ph idx="1"/>
          </p:nvPr>
        </p:nvSpPr>
        <p:spPr>
          <a:xfrm>
            <a:off x="323528" y="1184706"/>
            <a:ext cx="7848872" cy="4457650"/>
          </a:xfrm>
        </p:spPr>
        <p:txBody>
          <a:bodyPr>
            <a:normAutofit/>
          </a:bodyPr>
          <a:lstStyle/>
          <a:p>
            <a:pPr marL="0" indent="0">
              <a:lnSpc>
                <a:spcPct val="120000"/>
              </a:lnSpc>
              <a:spcBef>
                <a:spcPct val="20000"/>
              </a:spcBef>
              <a:buClr>
                <a:schemeClr val="tx1"/>
              </a:buClr>
              <a:buSzPct val="120000"/>
              <a:defRPr/>
            </a:pPr>
            <a:r>
              <a:rPr lang="en-AU" sz="2000" b="1" dirty="0" smtClean="0">
                <a:solidFill>
                  <a:srgbClr val="000000"/>
                </a:solidFill>
                <a:latin typeface="Arial" pitchFamily="34" charset="0"/>
                <a:ea typeface="Arial" charset="0"/>
                <a:cs typeface="Arial" pitchFamily="34" charset="0"/>
              </a:rPr>
              <a:t>Composed of individual assessors from the same RTO, perhaps supported by others, who meet to</a:t>
            </a:r>
            <a:r>
              <a:rPr lang="en-AU" sz="2000" dirty="0" smtClean="0">
                <a:latin typeface="Arial" pitchFamily="34" charset="0"/>
                <a:ea typeface="Arial" charset="0"/>
                <a:cs typeface="Arial" pitchFamily="34" charset="0"/>
              </a:rPr>
              <a:t>:</a:t>
            </a:r>
          </a:p>
          <a:p>
            <a:pPr>
              <a:lnSpc>
                <a:spcPct val="80000"/>
              </a:lnSpc>
              <a:defRPr/>
            </a:pPr>
            <a:endParaRPr lang="en-AU" sz="3600" dirty="0" smtClean="0"/>
          </a:p>
          <a:p>
            <a:pPr>
              <a:defRPr/>
            </a:pPr>
            <a:endParaRPr lang="en-US" dirty="0"/>
          </a:p>
        </p:txBody>
      </p:sp>
      <p:sp>
        <p:nvSpPr>
          <p:cNvPr id="5" name="TextBox 4"/>
          <p:cNvSpPr txBox="1"/>
          <p:nvPr/>
        </p:nvSpPr>
        <p:spPr>
          <a:xfrm>
            <a:off x="5508104" y="2213202"/>
            <a:ext cx="2304256" cy="1200329"/>
          </a:xfrm>
          <a:prstGeom prst="rect">
            <a:avLst/>
          </a:prstGeom>
          <a:noFill/>
        </p:spPr>
        <p:txBody>
          <a:bodyPr wrap="square" rtlCol="0">
            <a:spAutoFit/>
          </a:bodyPr>
          <a:lstStyle/>
          <a:p>
            <a:r>
              <a:rPr lang="en-AU" b="1" kern="0" dirty="0" smtClean="0">
                <a:solidFill>
                  <a:srgbClr val="F48020"/>
                </a:solidFill>
                <a:ea typeface="Tahoma" pitchFamily="34" charset="0"/>
                <a:cs typeface="Arial" pitchFamily="34" charset="0"/>
              </a:rPr>
              <a:t>Critique</a:t>
            </a:r>
            <a:r>
              <a:rPr lang="en-AU" kern="0" dirty="0" smtClean="0">
                <a:solidFill>
                  <a:srgbClr val="000000"/>
                </a:solidFill>
                <a:ea typeface="Tahoma" pitchFamily="34" charset="0"/>
                <a:cs typeface="Arial" pitchFamily="34" charset="0"/>
              </a:rPr>
              <a:t> </a:t>
            </a:r>
          </a:p>
          <a:p>
            <a:r>
              <a:rPr lang="en-AU" kern="0" dirty="0" smtClean="0">
                <a:ea typeface="Tahoma" pitchFamily="34" charset="0"/>
                <a:cs typeface="Arial" pitchFamily="34" charset="0"/>
              </a:rPr>
              <a:t>and sign off assessment tools</a:t>
            </a:r>
          </a:p>
          <a:p>
            <a:endParaRPr lang="en-AU" dirty="0"/>
          </a:p>
        </p:txBody>
      </p:sp>
      <p:sp>
        <p:nvSpPr>
          <p:cNvPr id="6" name="TextBox 5"/>
          <p:cNvSpPr txBox="1"/>
          <p:nvPr/>
        </p:nvSpPr>
        <p:spPr>
          <a:xfrm>
            <a:off x="6149752" y="3413531"/>
            <a:ext cx="2742728" cy="923330"/>
          </a:xfrm>
          <a:prstGeom prst="rect">
            <a:avLst/>
          </a:prstGeom>
          <a:noFill/>
        </p:spPr>
        <p:txBody>
          <a:bodyPr wrap="square" rtlCol="0">
            <a:spAutoFit/>
          </a:bodyPr>
          <a:lstStyle/>
          <a:p>
            <a:r>
              <a:rPr lang="en-AU" b="1" kern="0" dirty="0" smtClean="0">
                <a:solidFill>
                  <a:srgbClr val="F48020"/>
                </a:solidFill>
                <a:ea typeface="Tahoma" pitchFamily="34" charset="0"/>
                <a:cs typeface="Arial" pitchFamily="34" charset="0"/>
              </a:rPr>
              <a:t>Develop</a:t>
            </a:r>
            <a:r>
              <a:rPr lang="en-AU" kern="0" dirty="0" smtClean="0">
                <a:solidFill>
                  <a:srgbClr val="000000"/>
                </a:solidFill>
                <a:ea typeface="Tahoma" pitchFamily="34" charset="0"/>
                <a:cs typeface="Arial" pitchFamily="34" charset="0"/>
              </a:rPr>
              <a:t> </a:t>
            </a:r>
          </a:p>
          <a:p>
            <a:r>
              <a:rPr lang="en-AU" kern="0" dirty="0" smtClean="0">
                <a:ea typeface="Tahoma" pitchFamily="34" charset="0"/>
                <a:cs typeface="Arial" pitchFamily="34" charset="0"/>
              </a:rPr>
              <a:t>benchmark criteria for expected responses</a:t>
            </a:r>
            <a:endParaRPr lang="en-AU" dirty="0">
              <a:ea typeface="Tahoma" pitchFamily="34" charset="0"/>
              <a:cs typeface="Arial" pitchFamily="34" charset="0"/>
            </a:endParaRPr>
          </a:p>
        </p:txBody>
      </p:sp>
      <p:sp>
        <p:nvSpPr>
          <p:cNvPr id="7" name="TextBox 6"/>
          <p:cNvSpPr txBox="1"/>
          <p:nvPr/>
        </p:nvSpPr>
        <p:spPr>
          <a:xfrm>
            <a:off x="6300192" y="4565342"/>
            <a:ext cx="2156048" cy="1200329"/>
          </a:xfrm>
          <a:prstGeom prst="rect">
            <a:avLst/>
          </a:prstGeom>
          <a:noFill/>
        </p:spPr>
        <p:txBody>
          <a:bodyPr wrap="square" rtlCol="0">
            <a:spAutoFit/>
          </a:bodyPr>
          <a:lstStyle/>
          <a:p>
            <a:r>
              <a:rPr lang="en-AU" b="1" kern="0" dirty="0" smtClean="0">
                <a:solidFill>
                  <a:srgbClr val="F48020"/>
                </a:solidFill>
                <a:ea typeface="Tahoma" pitchFamily="34" charset="0"/>
                <a:cs typeface="Arial" pitchFamily="34" charset="0"/>
              </a:rPr>
              <a:t>Advise </a:t>
            </a:r>
          </a:p>
          <a:p>
            <a:r>
              <a:rPr lang="en-AU" kern="0" dirty="0" smtClean="0">
                <a:ea typeface="Tahoma" pitchFamily="34" charset="0"/>
                <a:cs typeface="Arial" pitchFamily="34" charset="0"/>
              </a:rPr>
              <a:t>on professional development for assessors</a:t>
            </a:r>
            <a:endParaRPr lang="en-AU" dirty="0">
              <a:ea typeface="Tahoma" pitchFamily="34" charset="0"/>
              <a:cs typeface="Arial" pitchFamily="34" charset="0"/>
            </a:endParaRPr>
          </a:p>
        </p:txBody>
      </p:sp>
      <p:sp>
        <p:nvSpPr>
          <p:cNvPr id="8" name="TextBox 7"/>
          <p:cNvSpPr txBox="1"/>
          <p:nvPr/>
        </p:nvSpPr>
        <p:spPr>
          <a:xfrm>
            <a:off x="2621360" y="5652031"/>
            <a:ext cx="3528392" cy="1114408"/>
          </a:xfrm>
          <a:prstGeom prst="rect">
            <a:avLst/>
          </a:prstGeom>
          <a:noFill/>
        </p:spPr>
        <p:txBody>
          <a:bodyPr wrap="square" rtlCol="0">
            <a:spAutoFit/>
          </a:bodyPr>
          <a:lstStyle/>
          <a:p>
            <a:pPr>
              <a:lnSpc>
                <a:spcPct val="120000"/>
              </a:lnSpc>
              <a:spcBef>
                <a:spcPct val="20000"/>
              </a:spcBef>
              <a:buClr>
                <a:schemeClr val="tx1"/>
              </a:buClr>
              <a:buSzPct val="120000"/>
              <a:defRPr/>
            </a:pPr>
            <a:r>
              <a:rPr lang="en-AU" b="1" kern="0" dirty="0" smtClean="0">
                <a:solidFill>
                  <a:srgbClr val="F48020"/>
                </a:solidFill>
                <a:ea typeface="Tahoma" pitchFamily="34" charset="0"/>
                <a:cs typeface="Arial" pitchFamily="34" charset="0"/>
              </a:rPr>
              <a:t>Provide</a:t>
            </a:r>
            <a:r>
              <a:rPr lang="en-AU" kern="0" dirty="0" smtClean="0">
                <a:solidFill>
                  <a:srgbClr val="000000"/>
                </a:solidFill>
                <a:ea typeface="Tahoma" pitchFamily="34" charset="0"/>
                <a:cs typeface="Arial" pitchFamily="34" charset="0"/>
              </a:rPr>
              <a:t> </a:t>
            </a:r>
          </a:p>
          <a:p>
            <a:pPr>
              <a:lnSpc>
                <a:spcPct val="120000"/>
              </a:lnSpc>
              <a:spcBef>
                <a:spcPct val="20000"/>
              </a:spcBef>
              <a:buClr>
                <a:schemeClr val="tx1"/>
              </a:buClr>
              <a:buSzPct val="120000"/>
              <a:defRPr/>
            </a:pPr>
            <a:r>
              <a:rPr lang="en-AU" kern="0" dirty="0" smtClean="0">
                <a:ea typeface="Tahoma" pitchFamily="34" charset="0"/>
                <a:cs typeface="Arial" pitchFamily="34" charset="0"/>
              </a:rPr>
              <a:t>a network of mentors and coaches for assessors</a:t>
            </a:r>
            <a:endParaRPr lang="en-AU" dirty="0">
              <a:ea typeface="Tahoma" pitchFamily="34" charset="0"/>
              <a:cs typeface="Arial" pitchFamily="34" charset="0"/>
            </a:endParaRPr>
          </a:p>
        </p:txBody>
      </p:sp>
      <p:sp>
        <p:nvSpPr>
          <p:cNvPr id="9" name="TextBox 8"/>
          <p:cNvSpPr txBox="1"/>
          <p:nvPr/>
        </p:nvSpPr>
        <p:spPr>
          <a:xfrm>
            <a:off x="386916" y="5304006"/>
            <a:ext cx="1512168" cy="923330"/>
          </a:xfrm>
          <a:prstGeom prst="rect">
            <a:avLst/>
          </a:prstGeom>
          <a:noFill/>
        </p:spPr>
        <p:txBody>
          <a:bodyPr wrap="square" rtlCol="0">
            <a:spAutoFit/>
          </a:bodyPr>
          <a:lstStyle/>
          <a:p>
            <a:r>
              <a:rPr lang="en-AU" b="1" kern="0" dirty="0" smtClean="0">
                <a:solidFill>
                  <a:srgbClr val="F48020"/>
                </a:solidFill>
                <a:latin typeface="Tahoma" pitchFamily="34" charset="0"/>
                <a:ea typeface="Tahoma" pitchFamily="34" charset="0"/>
                <a:cs typeface="Tahoma" pitchFamily="34" charset="0"/>
              </a:rPr>
              <a:t>Review</a:t>
            </a:r>
            <a:r>
              <a:rPr lang="en-AU" kern="0" dirty="0" smtClean="0">
                <a:latin typeface="Tahoma" pitchFamily="34" charset="0"/>
                <a:ea typeface="Tahoma" pitchFamily="34" charset="0"/>
                <a:cs typeface="Tahoma" pitchFamily="34" charset="0"/>
              </a:rPr>
              <a:t> assessment processes</a:t>
            </a:r>
            <a:endParaRPr lang="en-AU" dirty="0">
              <a:latin typeface="Tahoma" pitchFamily="34" charset="0"/>
              <a:ea typeface="Tahoma" pitchFamily="34" charset="0"/>
              <a:cs typeface="Tahoma" pitchFamily="34" charset="0"/>
            </a:endParaRPr>
          </a:p>
        </p:txBody>
      </p:sp>
      <p:sp>
        <p:nvSpPr>
          <p:cNvPr id="10" name="TextBox 9"/>
          <p:cNvSpPr txBox="1"/>
          <p:nvPr/>
        </p:nvSpPr>
        <p:spPr>
          <a:xfrm>
            <a:off x="386916" y="2348880"/>
            <a:ext cx="1800200" cy="2585323"/>
          </a:xfrm>
          <a:prstGeom prst="rect">
            <a:avLst/>
          </a:prstGeom>
          <a:noFill/>
        </p:spPr>
        <p:txBody>
          <a:bodyPr wrap="square" rtlCol="0">
            <a:spAutoFit/>
          </a:bodyPr>
          <a:lstStyle/>
          <a:p>
            <a:r>
              <a:rPr lang="en-AU" b="1" kern="0" dirty="0" smtClean="0">
                <a:solidFill>
                  <a:srgbClr val="F48020"/>
                </a:solidFill>
                <a:ea typeface="Tahoma" pitchFamily="34" charset="0"/>
                <a:cs typeface="Arial" pitchFamily="34" charset="0"/>
              </a:rPr>
              <a:t>Interpret</a:t>
            </a:r>
            <a:r>
              <a:rPr lang="en-AU" kern="0" dirty="0" smtClean="0">
                <a:solidFill>
                  <a:srgbClr val="000000"/>
                </a:solidFill>
                <a:ea typeface="Tahoma" pitchFamily="34" charset="0"/>
                <a:cs typeface="Arial" pitchFamily="34" charset="0"/>
              </a:rPr>
              <a:t> </a:t>
            </a:r>
          </a:p>
          <a:p>
            <a:r>
              <a:rPr lang="en-AU" kern="0" dirty="0" smtClean="0">
                <a:ea typeface="Tahoma" pitchFamily="34" charset="0"/>
                <a:cs typeface="Arial" pitchFamily="34" charset="0"/>
              </a:rPr>
              <a:t>and promote a common understanding of units of competency and Training Package requirements</a:t>
            </a:r>
            <a:endParaRPr lang="en-AU" dirty="0">
              <a:ea typeface="Tahoma" pitchFamily="34" charset="0"/>
              <a:cs typeface="Arial" pitchFamily="34" charset="0"/>
            </a:endParaRPr>
          </a:p>
        </p:txBody>
      </p:sp>
      <p:sp>
        <p:nvSpPr>
          <p:cNvPr id="11" name="TextBox 10"/>
          <p:cNvSpPr txBox="1"/>
          <p:nvPr/>
        </p:nvSpPr>
        <p:spPr>
          <a:xfrm>
            <a:off x="2339752" y="2213202"/>
            <a:ext cx="2520280" cy="782009"/>
          </a:xfrm>
          <a:prstGeom prst="rect">
            <a:avLst/>
          </a:prstGeom>
          <a:noFill/>
        </p:spPr>
        <p:txBody>
          <a:bodyPr wrap="square" rtlCol="0">
            <a:spAutoFit/>
          </a:bodyPr>
          <a:lstStyle/>
          <a:p>
            <a:pPr>
              <a:lnSpc>
                <a:spcPct val="120000"/>
              </a:lnSpc>
              <a:spcBef>
                <a:spcPct val="20000"/>
              </a:spcBef>
              <a:buClr>
                <a:schemeClr val="tx1"/>
              </a:buClr>
              <a:buSzPct val="120000"/>
              <a:defRPr/>
            </a:pPr>
            <a:r>
              <a:rPr lang="en-AU" b="1" kern="0" dirty="0" smtClean="0">
                <a:solidFill>
                  <a:srgbClr val="F48020"/>
                </a:solidFill>
                <a:ea typeface="Tahoma" pitchFamily="34" charset="0"/>
                <a:cs typeface="Arial" pitchFamily="34" charset="0"/>
              </a:rPr>
              <a:t>Determine</a:t>
            </a:r>
            <a:r>
              <a:rPr lang="en-AU" b="1" kern="0" dirty="0" smtClean="0">
                <a:solidFill>
                  <a:srgbClr val="000000"/>
                </a:solidFill>
                <a:ea typeface="Tahoma" pitchFamily="34" charset="0"/>
                <a:cs typeface="Arial" pitchFamily="34" charset="0"/>
              </a:rPr>
              <a:t> </a:t>
            </a:r>
          </a:p>
          <a:p>
            <a:pPr>
              <a:lnSpc>
                <a:spcPct val="120000"/>
              </a:lnSpc>
              <a:spcBef>
                <a:spcPct val="20000"/>
              </a:spcBef>
              <a:buClr>
                <a:schemeClr val="tx1"/>
              </a:buClr>
              <a:buSzPct val="120000"/>
              <a:defRPr/>
            </a:pPr>
            <a:r>
              <a:rPr lang="en-AU" kern="0" dirty="0" smtClean="0">
                <a:ea typeface="Tahoma" pitchFamily="34" charset="0"/>
                <a:cs typeface="Arial" pitchFamily="34" charset="0"/>
              </a:rPr>
              <a:t>reasonable adjustment</a:t>
            </a:r>
          </a:p>
        </p:txBody>
      </p:sp>
      <p:pic>
        <p:nvPicPr>
          <p:cNvPr id="12" name="Picture 2"/>
          <p:cNvPicPr>
            <a:picLocks noChangeAspect="1" noChangeArrowheads="1"/>
          </p:cNvPicPr>
          <p:nvPr/>
        </p:nvPicPr>
        <p:blipFill>
          <a:blip r:embed="rId2" cstate="print"/>
          <a:srcRect/>
          <a:stretch>
            <a:fillRect/>
          </a:stretch>
        </p:blipFill>
        <p:spPr bwMode="auto">
          <a:xfrm>
            <a:off x="2339752" y="2708920"/>
            <a:ext cx="3810000" cy="3333750"/>
          </a:xfrm>
          <a:prstGeom prst="rect">
            <a:avLst/>
          </a:prstGeom>
          <a:noFill/>
          <a:ln w="9525">
            <a:noFill/>
            <a:miter lim="800000"/>
            <a:headEnd/>
            <a:tailEnd/>
          </a:ln>
          <a:effectLst/>
        </p:spPr>
      </p:pic>
    </p:spTree>
    <p:extLst>
      <p:ext uri="{BB962C8B-B14F-4D97-AF65-F5344CB8AC3E}">
        <p14:creationId xmlns:p14="http://schemas.microsoft.com/office/powerpoint/2010/main" val="1541258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Peer Review</a:t>
            </a:r>
            <a:endParaRPr lang="en-AU" dirty="0"/>
          </a:p>
        </p:txBody>
      </p:sp>
      <p:pic>
        <p:nvPicPr>
          <p:cNvPr id="6" name="Picture 2"/>
          <p:cNvPicPr>
            <a:picLocks noGrp="1" noChangeAspect="1" noChangeArrowheads="1"/>
          </p:cNvPicPr>
          <p:nvPr>
            <p:ph idx="1"/>
          </p:nvPr>
        </p:nvPicPr>
        <p:blipFill>
          <a:blip r:embed="rId2" cstate="print"/>
          <a:stretch>
            <a:fillRect/>
          </a:stretch>
        </p:blipFill>
        <p:spPr bwMode="auto">
          <a:xfrm>
            <a:off x="1856606" y="725864"/>
            <a:ext cx="3219450" cy="3810000"/>
          </a:xfrm>
          <a:prstGeom prst="rect">
            <a:avLst/>
          </a:prstGeom>
          <a:noFill/>
          <a:ln w="9525">
            <a:noFill/>
            <a:miter lim="800000"/>
            <a:headEnd/>
            <a:tailEnd/>
          </a:ln>
          <a:effectLst/>
        </p:spPr>
      </p:pic>
      <p:sp>
        <p:nvSpPr>
          <p:cNvPr id="4" name="TextBox 3"/>
          <p:cNvSpPr txBox="1"/>
          <p:nvPr/>
        </p:nvSpPr>
        <p:spPr>
          <a:xfrm>
            <a:off x="395536" y="1649412"/>
            <a:ext cx="2160240" cy="3847207"/>
          </a:xfrm>
          <a:prstGeom prst="rect">
            <a:avLst/>
          </a:prstGeom>
          <a:noFill/>
        </p:spPr>
        <p:txBody>
          <a:bodyPr wrap="square" rtlCol="0">
            <a:spAutoFit/>
          </a:bodyPr>
          <a:lstStyle/>
          <a:p>
            <a:r>
              <a:rPr lang="en-AU" kern="0" dirty="0" smtClean="0">
                <a:ea typeface="Tahoma" pitchFamily="34" charset="0"/>
                <a:cs typeface="Arial" pitchFamily="34" charset="0"/>
              </a:rPr>
              <a:t>Involves </a:t>
            </a:r>
            <a:r>
              <a:rPr lang="en-AU" b="1" kern="0" dirty="0" smtClean="0">
                <a:ea typeface="Tahoma" pitchFamily="34" charset="0"/>
                <a:cs typeface="Arial" pitchFamily="34" charset="0"/>
              </a:rPr>
              <a:t>assessors </a:t>
            </a:r>
            <a:r>
              <a:rPr lang="en-AU" kern="0" dirty="0" smtClean="0">
                <a:ea typeface="Tahoma" pitchFamily="34" charset="0"/>
                <a:cs typeface="Arial" pitchFamily="34" charset="0"/>
              </a:rPr>
              <a:t>from the same RTO </a:t>
            </a:r>
            <a:r>
              <a:rPr lang="en-AU" b="1" kern="0" dirty="0" smtClean="0">
                <a:solidFill>
                  <a:srgbClr val="F48020"/>
                </a:solidFill>
                <a:ea typeface="Tahoma" pitchFamily="34" charset="0"/>
                <a:cs typeface="Arial" pitchFamily="34" charset="0"/>
              </a:rPr>
              <a:t>reviewing</a:t>
            </a:r>
            <a:r>
              <a:rPr lang="en-AU" b="1" kern="0" dirty="0" smtClean="0">
                <a:ea typeface="Tahoma" pitchFamily="34" charset="0"/>
                <a:cs typeface="Arial" pitchFamily="34" charset="0"/>
              </a:rPr>
              <a:t> </a:t>
            </a:r>
            <a:r>
              <a:rPr lang="en-AU" kern="0" dirty="0" smtClean="0">
                <a:ea typeface="Tahoma" pitchFamily="34" charset="0"/>
                <a:cs typeface="Arial" pitchFamily="34" charset="0"/>
              </a:rPr>
              <a:t>developed assessment tools and providing structured and specific feedback about them; i.e.</a:t>
            </a:r>
          </a:p>
          <a:p>
            <a:pPr marL="180975" indent="-180975">
              <a:buFont typeface="Arial" pitchFamily="34" charset="0"/>
              <a:buChar char="•"/>
            </a:pPr>
            <a:r>
              <a:rPr lang="en-AU" sz="1600" kern="0" dirty="0" smtClean="0">
                <a:ea typeface="Tahoma" pitchFamily="34" charset="0"/>
                <a:cs typeface="Arial" pitchFamily="34" charset="0"/>
              </a:rPr>
              <a:t>validity</a:t>
            </a:r>
          </a:p>
          <a:p>
            <a:pPr marL="180975" indent="-180975">
              <a:buFont typeface="Arial" pitchFamily="34" charset="0"/>
              <a:buChar char="•"/>
            </a:pPr>
            <a:r>
              <a:rPr lang="en-AU" sz="1600" kern="0" dirty="0" smtClean="0">
                <a:ea typeface="Tahoma" pitchFamily="34" charset="0"/>
                <a:cs typeface="Arial" pitchFamily="34" charset="0"/>
              </a:rPr>
              <a:t>reliability</a:t>
            </a:r>
          </a:p>
          <a:p>
            <a:pPr marL="180975" indent="-180975">
              <a:buFont typeface="Arial" pitchFamily="34" charset="0"/>
              <a:buChar char="•"/>
            </a:pPr>
            <a:r>
              <a:rPr lang="en-AU" sz="1600" kern="0" dirty="0" smtClean="0">
                <a:ea typeface="Tahoma" pitchFamily="34" charset="0"/>
                <a:cs typeface="Arial" pitchFamily="34" charset="0"/>
              </a:rPr>
              <a:t>flexibility</a:t>
            </a:r>
          </a:p>
          <a:p>
            <a:pPr marL="180975" indent="-180975">
              <a:buFont typeface="Arial" pitchFamily="34" charset="0"/>
              <a:buChar char="•"/>
            </a:pPr>
            <a:r>
              <a:rPr lang="en-AU" sz="1600" kern="0" dirty="0" smtClean="0">
                <a:ea typeface="Tahoma" pitchFamily="34" charset="0"/>
                <a:cs typeface="Arial" pitchFamily="34" charset="0"/>
              </a:rPr>
              <a:t>fairness</a:t>
            </a:r>
            <a:endParaRPr lang="en-AU" sz="1600" dirty="0">
              <a:ea typeface="Tahoma" pitchFamily="34" charset="0"/>
              <a:cs typeface="Arial" pitchFamily="34" charset="0"/>
            </a:endParaRPr>
          </a:p>
        </p:txBody>
      </p:sp>
      <p:sp>
        <p:nvSpPr>
          <p:cNvPr id="5" name="TextBox 4"/>
          <p:cNvSpPr txBox="1"/>
          <p:nvPr/>
        </p:nvSpPr>
        <p:spPr>
          <a:xfrm>
            <a:off x="5076056" y="1196752"/>
            <a:ext cx="3672408" cy="4493538"/>
          </a:xfrm>
          <a:prstGeom prst="rect">
            <a:avLst/>
          </a:prstGeom>
          <a:noFill/>
        </p:spPr>
        <p:txBody>
          <a:bodyPr wrap="square" rtlCol="0">
            <a:spAutoFit/>
          </a:bodyPr>
          <a:lstStyle/>
          <a:p>
            <a:pPr>
              <a:spcBef>
                <a:spcPct val="20000"/>
              </a:spcBef>
              <a:buClr>
                <a:schemeClr val="tx1"/>
              </a:buClr>
              <a:buSzPct val="120000"/>
              <a:defRPr/>
            </a:pPr>
            <a:r>
              <a:rPr lang="en-AU" kern="0" dirty="0" smtClean="0">
                <a:ea typeface="Tahoma" pitchFamily="34" charset="0"/>
                <a:cs typeface="Arial" pitchFamily="34" charset="0"/>
              </a:rPr>
              <a:t>Involves </a:t>
            </a:r>
            <a:r>
              <a:rPr lang="en-AU" b="1" kern="0" dirty="0" smtClean="0">
                <a:ea typeface="Tahoma" pitchFamily="34" charset="0"/>
                <a:cs typeface="Arial" pitchFamily="34" charset="0"/>
              </a:rPr>
              <a:t>assessors </a:t>
            </a:r>
            <a:r>
              <a:rPr lang="en-AU" kern="0" dirty="0" smtClean="0">
                <a:ea typeface="Tahoma" pitchFamily="34" charset="0"/>
                <a:cs typeface="Arial" pitchFamily="34" charset="0"/>
              </a:rPr>
              <a:t>from the same RTO </a:t>
            </a:r>
            <a:r>
              <a:rPr lang="en-AU" b="1" kern="0" dirty="0" smtClean="0">
                <a:solidFill>
                  <a:srgbClr val="F48020"/>
                </a:solidFill>
                <a:ea typeface="Tahoma" pitchFamily="34" charset="0"/>
                <a:cs typeface="Arial" pitchFamily="34" charset="0"/>
              </a:rPr>
              <a:t>observing</a:t>
            </a:r>
            <a:r>
              <a:rPr lang="en-AU" b="1" kern="0" dirty="0" smtClean="0">
                <a:ea typeface="Tahoma" pitchFamily="34" charset="0"/>
                <a:cs typeface="Arial" pitchFamily="34" charset="0"/>
              </a:rPr>
              <a:t> </a:t>
            </a:r>
            <a:r>
              <a:rPr lang="en-AU" kern="0" dirty="0" smtClean="0">
                <a:ea typeface="Tahoma" pitchFamily="34" charset="0"/>
                <a:cs typeface="Arial" pitchFamily="34" charset="0"/>
              </a:rPr>
              <a:t>each other assessing and then providing structured and specific feedback on the overall conduct of assessment use of the assessment tools and the range of evidence gathered, i.e.:</a:t>
            </a:r>
          </a:p>
          <a:p>
            <a:pPr marL="628650" lvl="2" indent="-266700">
              <a:lnSpc>
                <a:spcPct val="100000"/>
              </a:lnSpc>
              <a:spcBef>
                <a:spcPct val="20000"/>
              </a:spcBef>
              <a:buClr>
                <a:schemeClr val="tx1"/>
              </a:buClr>
              <a:buFont typeface="Arial" charset="0"/>
              <a:buChar char="•"/>
              <a:defRPr/>
            </a:pPr>
            <a:r>
              <a:rPr lang="en-AU" sz="1600" kern="0" dirty="0" smtClean="0">
                <a:ea typeface="Tahoma" pitchFamily="34" charset="0"/>
                <a:cs typeface="Arial" pitchFamily="34" charset="0"/>
              </a:rPr>
              <a:t>Assessment planning interview with the candidate</a:t>
            </a:r>
          </a:p>
          <a:p>
            <a:pPr marL="628650" lvl="2" indent="-266700">
              <a:lnSpc>
                <a:spcPct val="100000"/>
              </a:lnSpc>
              <a:spcBef>
                <a:spcPct val="20000"/>
              </a:spcBef>
              <a:buClr>
                <a:schemeClr val="tx1"/>
              </a:buClr>
              <a:buFont typeface="Arial" charset="0"/>
              <a:buChar char="•"/>
              <a:defRPr/>
            </a:pPr>
            <a:r>
              <a:rPr lang="en-AU" sz="1600" kern="0" dirty="0" smtClean="0">
                <a:ea typeface="Tahoma" pitchFamily="34" charset="0"/>
                <a:cs typeface="Arial" pitchFamily="34" charset="0"/>
              </a:rPr>
              <a:t>Evidence gathering tools selected</a:t>
            </a:r>
          </a:p>
          <a:p>
            <a:pPr marL="628650" lvl="2" indent="-266700">
              <a:lnSpc>
                <a:spcPct val="100000"/>
              </a:lnSpc>
              <a:spcBef>
                <a:spcPct val="20000"/>
              </a:spcBef>
              <a:buClr>
                <a:schemeClr val="tx1"/>
              </a:buClr>
              <a:buFont typeface="Arial" charset="0"/>
              <a:buChar char="•"/>
              <a:defRPr/>
            </a:pPr>
            <a:r>
              <a:rPr lang="en-AU" sz="1600" kern="0" dirty="0" smtClean="0">
                <a:ea typeface="Tahoma" pitchFamily="34" charset="0"/>
                <a:cs typeface="Arial" pitchFamily="34" charset="0"/>
              </a:rPr>
              <a:t>Assessing competence</a:t>
            </a:r>
          </a:p>
          <a:p>
            <a:pPr marL="628650" lvl="2" indent="-266700">
              <a:lnSpc>
                <a:spcPct val="100000"/>
              </a:lnSpc>
              <a:spcBef>
                <a:spcPct val="20000"/>
              </a:spcBef>
              <a:buClr>
                <a:schemeClr val="tx1"/>
              </a:buClr>
              <a:buFont typeface="Arial" charset="0"/>
              <a:buChar char="•"/>
              <a:defRPr/>
            </a:pPr>
            <a:r>
              <a:rPr lang="en-AU" sz="1600" kern="0" dirty="0" smtClean="0">
                <a:ea typeface="Tahoma" pitchFamily="34" charset="0"/>
                <a:cs typeface="Arial" pitchFamily="34" charset="0"/>
              </a:rPr>
              <a:t>Evidence collected; and</a:t>
            </a:r>
          </a:p>
          <a:p>
            <a:pPr marL="628650" lvl="2" indent="-266700">
              <a:lnSpc>
                <a:spcPct val="100000"/>
              </a:lnSpc>
              <a:spcBef>
                <a:spcPct val="20000"/>
              </a:spcBef>
              <a:buClr>
                <a:schemeClr val="tx1"/>
              </a:buClr>
              <a:buFont typeface="Arial" charset="0"/>
              <a:buChar char="•"/>
              <a:defRPr/>
            </a:pPr>
            <a:r>
              <a:rPr lang="en-AU" sz="1600" kern="0" dirty="0" smtClean="0">
                <a:ea typeface="Tahoma" pitchFamily="34" charset="0"/>
                <a:cs typeface="Arial" pitchFamily="34" charset="0"/>
              </a:rPr>
              <a:t>Assessment judgement</a:t>
            </a:r>
          </a:p>
          <a:p>
            <a:endParaRPr lang="en-AU" sz="1400" dirty="0"/>
          </a:p>
        </p:txBody>
      </p:sp>
      <p:grpSp>
        <p:nvGrpSpPr>
          <p:cNvPr id="2" name="Group 3"/>
          <p:cNvGrpSpPr/>
          <p:nvPr/>
        </p:nvGrpSpPr>
        <p:grpSpPr>
          <a:xfrm>
            <a:off x="2195736" y="4222835"/>
            <a:ext cx="3294712" cy="1467455"/>
            <a:chOff x="611560" y="1124744"/>
            <a:chExt cx="6588732" cy="1728192"/>
          </a:xfrm>
          <a:solidFill>
            <a:schemeClr val="accent6"/>
          </a:solidFill>
        </p:grpSpPr>
        <p:sp>
          <p:nvSpPr>
            <p:cNvPr id="8" name="Rounded Rectangle 7"/>
            <p:cNvSpPr/>
            <p:nvPr/>
          </p:nvSpPr>
          <p:spPr>
            <a:xfrm>
              <a:off x="611560" y="1124744"/>
              <a:ext cx="6588732" cy="1728192"/>
            </a:xfrm>
            <a:prstGeom prst="roundRect">
              <a:avLst/>
            </a:prstGeom>
            <a:solidFill>
              <a:srgbClr val="00A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9" name="TextBox 8"/>
            <p:cNvSpPr txBox="1"/>
            <p:nvPr/>
          </p:nvSpPr>
          <p:spPr>
            <a:xfrm>
              <a:off x="755577" y="1273278"/>
              <a:ext cx="6264696" cy="1364955"/>
            </a:xfrm>
            <a:prstGeom prst="rect">
              <a:avLst/>
            </a:prstGeom>
            <a:solidFill>
              <a:srgbClr val="00A8A3"/>
            </a:solidFill>
            <a:ln>
              <a:noFill/>
            </a:ln>
          </p:spPr>
          <p:txBody>
            <a:bodyPr wrap="square" rtlCol="0">
              <a:spAutoFit/>
            </a:bodyPr>
            <a:lstStyle/>
            <a:p>
              <a:pPr algn="ctr"/>
              <a:r>
                <a:rPr lang="en-AU" sz="1600" kern="0" dirty="0" smtClean="0">
                  <a:ea typeface="Tahoma" pitchFamily="34" charset="0"/>
                  <a:cs typeface="Arial" pitchFamily="34" charset="0"/>
                </a:rPr>
                <a:t>Can be implemented </a:t>
              </a:r>
              <a:r>
                <a:rPr lang="en-AU" sz="1600" b="1" kern="0" dirty="0" smtClean="0">
                  <a:solidFill>
                    <a:srgbClr val="F48020"/>
                  </a:solidFill>
                  <a:ea typeface="Tahoma" pitchFamily="34" charset="0"/>
                  <a:cs typeface="Arial" pitchFamily="34" charset="0"/>
                </a:rPr>
                <a:t>formally</a:t>
              </a:r>
              <a:r>
                <a:rPr lang="en-AU" sz="1600" b="1" kern="0" dirty="0" smtClean="0">
                  <a:solidFill>
                    <a:srgbClr val="000000"/>
                  </a:solidFill>
                  <a:ea typeface="Tahoma" pitchFamily="34" charset="0"/>
                  <a:cs typeface="Arial" pitchFamily="34" charset="0"/>
                </a:rPr>
                <a:t> (as part of the RTOs practices)</a:t>
              </a:r>
              <a:r>
                <a:rPr lang="en-AU" sz="1600" kern="0" dirty="0" smtClean="0">
                  <a:solidFill>
                    <a:srgbClr val="000000"/>
                  </a:solidFill>
                  <a:ea typeface="Tahoma" pitchFamily="34" charset="0"/>
                  <a:cs typeface="Arial" pitchFamily="34" charset="0"/>
                </a:rPr>
                <a:t>; </a:t>
              </a:r>
              <a:r>
                <a:rPr lang="en-AU" sz="1600" kern="0" dirty="0" smtClean="0">
                  <a:ea typeface="Tahoma" pitchFamily="34" charset="0"/>
                  <a:cs typeface="Arial" pitchFamily="34" charset="0"/>
                </a:rPr>
                <a:t>or </a:t>
              </a:r>
              <a:br>
                <a:rPr lang="en-AU" sz="1600" kern="0" dirty="0" smtClean="0">
                  <a:ea typeface="Tahoma" pitchFamily="34" charset="0"/>
                  <a:cs typeface="Arial" pitchFamily="34" charset="0"/>
                </a:rPr>
              </a:br>
              <a:r>
                <a:rPr lang="en-AU" sz="1600" b="1" kern="0" dirty="0" smtClean="0">
                  <a:solidFill>
                    <a:srgbClr val="F48020"/>
                  </a:solidFill>
                  <a:ea typeface="Tahoma" pitchFamily="34" charset="0"/>
                  <a:cs typeface="Arial" pitchFamily="34" charset="0"/>
                </a:rPr>
                <a:t>informally</a:t>
              </a:r>
              <a:r>
                <a:rPr lang="en-AU" sz="1600" kern="0" dirty="0" smtClean="0">
                  <a:solidFill>
                    <a:srgbClr val="000000"/>
                  </a:solidFill>
                  <a:ea typeface="Tahoma" pitchFamily="34" charset="0"/>
                  <a:cs typeface="Arial" pitchFamily="34" charset="0"/>
                </a:rPr>
                <a:t> (agreement between colleagues)</a:t>
              </a:r>
              <a:endParaRPr lang="en-AU" sz="1600" dirty="0">
                <a:ea typeface="Tahoma" pitchFamily="34" charset="0"/>
                <a:cs typeface="Arial" pitchFamily="34" charset="0"/>
              </a:endParaRPr>
            </a:p>
          </p:txBody>
        </p:sp>
      </p:grpSp>
      <p:grpSp>
        <p:nvGrpSpPr>
          <p:cNvPr id="7" name="Group 6"/>
          <p:cNvGrpSpPr/>
          <p:nvPr/>
        </p:nvGrpSpPr>
        <p:grpSpPr>
          <a:xfrm>
            <a:off x="899592" y="5810827"/>
            <a:ext cx="5901903" cy="738664"/>
            <a:chOff x="1619672" y="4005064"/>
            <a:chExt cx="5901903" cy="1938992"/>
          </a:xfrm>
          <a:solidFill>
            <a:schemeClr val="accent6"/>
          </a:solidFill>
        </p:grpSpPr>
        <p:sp>
          <p:nvSpPr>
            <p:cNvPr id="11" name="Rounded Rectangle 10"/>
            <p:cNvSpPr/>
            <p:nvPr/>
          </p:nvSpPr>
          <p:spPr>
            <a:xfrm>
              <a:off x="1619672" y="4005064"/>
              <a:ext cx="5901903" cy="1938992"/>
            </a:xfrm>
            <a:prstGeom prst="roundRect">
              <a:avLst/>
            </a:prstGeom>
            <a:solidFill>
              <a:srgbClr val="00AD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12" name="TextBox 11"/>
            <p:cNvSpPr txBox="1"/>
            <p:nvPr/>
          </p:nvSpPr>
          <p:spPr>
            <a:xfrm>
              <a:off x="1907704" y="4005064"/>
              <a:ext cx="5292588" cy="738664"/>
            </a:xfrm>
            <a:prstGeom prst="rect">
              <a:avLst/>
            </a:prstGeom>
            <a:solidFill>
              <a:srgbClr val="00ADEE"/>
            </a:solidFill>
            <a:ln>
              <a:noFill/>
            </a:ln>
          </p:spPr>
          <p:txBody>
            <a:bodyPr wrap="square" rtlCol="0">
              <a:spAutoFit/>
            </a:bodyPr>
            <a:lstStyle/>
            <a:p>
              <a:pPr algn="ctr"/>
              <a:r>
                <a:rPr lang="en-AU" sz="1400" kern="0" dirty="0" smtClean="0">
                  <a:ea typeface="Tahoma" pitchFamily="34" charset="0"/>
                  <a:cs typeface="Arial" pitchFamily="34" charset="0"/>
                </a:rPr>
                <a:t>May involve </a:t>
              </a:r>
              <a:r>
                <a:rPr lang="en-AU" sz="1400" b="1" kern="0" dirty="0" smtClean="0">
                  <a:solidFill>
                    <a:srgbClr val="F48020"/>
                  </a:solidFill>
                  <a:ea typeface="Tahoma" pitchFamily="34" charset="0"/>
                  <a:cs typeface="Arial" pitchFamily="34" charset="0"/>
                </a:rPr>
                <a:t>pairing</a:t>
              </a:r>
              <a:r>
                <a:rPr lang="en-AU" sz="1400" kern="0" dirty="0" smtClean="0">
                  <a:solidFill>
                    <a:srgbClr val="000000"/>
                  </a:solidFill>
                  <a:ea typeface="Tahoma" pitchFamily="34" charset="0"/>
                  <a:cs typeface="Arial" pitchFamily="34" charset="0"/>
                </a:rPr>
                <a:t> </a:t>
              </a:r>
              <a:r>
                <a:rPr lang="en-AU" sz="1400" kern="0" dirty="0" smtClean="0">
                  <a:ea typeface="Tahoma" pitchFamily="34" charset="0"/>
                  <a:cs typeface="Arial" pitchFamily="34" charset="0"/>
                </a:rPr>
                <a:t>a more experienced assessor with a less experienced assessor as part of a mentoring process often used for new assessors</a:t>
              </a:r>
              <a:endParaRPr lang="en-AU" sz="1400" dirty="0">
                <a:ea typeface="Tahoma" pitchFamily="34" charset="0"/>
                <a:cs typeface="Arial" pitchFamily="34" charset="0"/>
              </a:endParaRPr>
            </a:p>
          </p:txBody>
        </p:sp>
      </p:grpSp>
    </p:spTree>
    <p:extLst>
      <p:ext uri="{BB962C8B-B14F-4D97-AF65-F5344CB8AC3E}">
        <p14:creationId xmlns:p14="http://schemas.microsoft.com/office/powerpoint/2010/main" val="3242001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3528" y="188640"/>
            <a:ext cx="6916258" cy="864097"/>
          </a:xfrm>
        </p:spPr>
        <p:txBody>
          <a:bodyPr>
            <a:normAutofit/>
          </a:bodyPr>
          <a:lstStyle/>
          <a:p>
            <a:pPr algn="l"/>
            <a:r>
              <a:rPr lang="en-AU" dirty="0" smtClean="0">
                <a:latin typeface="Arial" pitchFamily="34" charset="0"/>
                <a:cs typeface="Arial" pitchFamily="34" charset="0"/>
              </a:rPr>
              <a:t>Internal validation – Linked to review</a:t>
            </a:r>
            <a:endParaRPr lang="en-AU" dirty="0">
              <a:latin typeface="Arial" pitchFamily="34" charset="0"/>
              <a:cs typeface="Arial" pitchFamily="34" charset="0"/>
            </a:endParaRPr>
          </a:p>
        </p:txBody>
      </p:sp>
      <p:sp>
        <p:nvSpPr>
          <p:cNvPr id="2" name="Content Placeholder 1"/>
          <p:cNvSpPr>
            <a:spLocks noGrp="1"/>
          </p:cNvSpPr>
          <p:nvPr>
            <p:ph idx="1"/>
          </p:nvPr>
        </p:nvSpPr>
        <p:spPr/>
        <p:txBody>
          <a:bodyPr>
            <a:normAutofit/>
          </a:bodyPr>
          <a:lstStyle/>
          <a:p>
            <a:r>
              <a:rPr lang="en-AU" sz="2400" dirty="0" smtClean="0">
                <a:latin typeface="Arial" pitchFamily="34" charset="0"/>
                <a:cs typeface="Arial" pitchFamily="34" charset="0"/>
              </a:rPr>
              <a:t>2.2 The RTO:</a:t>
            </a:r>
          </a:p>
          <a:p>
            <a:pPr marL="457200" lvl="0" indent="-457200">
              <a:buFont typeface="+mj-lt"/>
              <a:buAutoNum type="alphaLcParenR"/>
            </a:pPr>
            <a:r>
              <a:rPr lang="en-AU" sz="2400" dirty="0" smtClean="0">
                <a:latin typeface="Arial" pitchFamily="34" charset="0"/>
                <a:cs typeface="Arial" pitchFamily="34" charset="0"/>
              </a:rPr>
              <a:t>...</a:t>
            </a:r>
          </a:p>
          <a:p>
            <a:pPr marL="457200" lvl="0" indent="-457200">
              <a:buFont typeface="+mj-lt"/>
              <a:buAutoNum type="alphaLcParenR"/>
            </a:pPr>
            <a:r>
              <a:rPr lang="en-AU" sz="2400" dirty="0" smtClean="0">
                <a:latin typeface="Arial" pitchFamily="34" charset="0"/>
                <a:cs typeface="Arial" pitchFamily="34" charset="0"/>
              </a:rPr>
              <a:t>systematically </a:t>
            </a:r>
            <a:r>
              <a:rPr lang="en-AU" sz="2400" b="1" dirty="0" smtClean="0">
                <a:solidFill>
                  <a:srgbClr val="00A8A3"/>
                </a:solidFill>
                <a:latin typeface="Arial" pitchFamily="34" charset="0"/>
                <a:cs typeface="Arial" pitchFamily="34" charset="0"/>
              </a:rPr>
              <a:t>evaluates and uses </a:t>
            </a:r>
            <a:r>
              <a:rPr lang="en-AU" sz="2400" dirty="0" smtClean="0">
                <a:latin typeface="Arial" pitchFamily="34" charset="0"/>
                <a:cs typeface="Arial" pitchFamily="34" charset="0"/>
              </a:rPr>
              <a:t>the outcomes of the evaluations to continually improve the RTO’s training and assessment strategies and practices. Evaluation information includes but is not limited to quality / performance indicator data collected under Clause 7.5, </a:t>
            </a:r>
            <a:r>
              <a:rPr lang="en-AU" sz="2400" b="1" dirty="0" smtClean="0">
                <a:solidFill>
                  <a:srgbClr val="00A8A3"/>
                </a:solidFill>
                <a:latin typeface="Arial" pitchFamily="34" charset="0"/>
                <a:cs typeface="Arial" pitchFamily="34" charset="0"/>
              </a:rPr>
              <a:t>validation outcomes</a:t>
            </a:r>
            <a:r>
              <a:rPr lang="en-AU" sz="2400" dirty="0" smtClean="0">
                <a:latin typeface="Arial" pitchFamily="34" charset="0"/>
                <a:cs typeface="Arial" pitchFamily="34" charset="0"/>
              </a:rPr>
              <a:t>, client, trainer and assessor feedback and complaints and appeals. </a:t>
            </a:r>
          </a:p>
          <a:p>
            <a:endParaRPr lang="en-AU"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1428728" y="4643446"/>
            <a:ext cx="5214974" cy="923330"/>
          </a:xfrm>
          <a:prstGeom prst="roundRect">
            <a:avLst/>
          </a:prstGeom>
          <a:solidFill>
            <a:srgbClr val="00ADEE"/>
          </a:solidFill>
          <a:effectLst>
            <a:innerShdw blurRad="63500" dist="50800" dir="270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3" name="Title 2"/>
          <p:cNvSpPr>
            <a:spLocks noGrp="1"/>
          </p:cNvSpPr>
          <p:nvPr>
            <p:ph type="title"/>
          </p:nvPr>
        </p:nvSpPr>
        <p:spPr/>
        <p:txBody>
          <a:bodyPr>
            <a:normAutofit/>
          </a:bodyPr>
          <a:lstStyle/>
          <a:p>
            <a:pPr lvl="0"/>
            <a:r>
              <a:rPr lang="en-US" dirty="0" smtClean="0">
                <a:latin typeface="Arial" pitchFamily="34" charset="0"/>
                <a:cs typeface="Arial" pitchFamily="34" charset="0"/>
              </a:rPr>
              <a:t>Recording validation outcomes</a:t>
            </a:r>
            <a:endParaRPr lang="en-US" dirty="0">
              <a:latin typeface="Arial" pitchFamily="34" charset="0"/>
              <a:cs typeface="Arial" pitchFamily="34" charset="0"/>
            </a:endParaRPr>
          </a:p>
        </p:txBody>
      </p:sp>
      <p:sp>
        <p:nvSpPr>
          <p:cNvPr id="2" name="Content Placeholder 1"/>
          <p:cNvSpPr>
            <a:spLocks noGrp="1"/>
          </p:cNvSpPr>
          <p:nvPr>
            <p:ph idx="1"/>
          </p:nvPr>
        </p:nvSpPr>
        <p:spPr/>
        <p:txBody>
          <a:bodyPr>
            <a:normAutofit/>
          </a:bodyPr>
          <a:lstStyle/>
          <a:p>
            <a:pPr marL="355600" lvl="1" indent="-355600" algn="ctr">
              <a:lnSpc>
                <a:spcPct val="140000"/>
              </a:lnSpc>
              <a:spcBef>
                <a:spcPct val="0"/>
              </a:spcBef>
              <a:buNone/>
              <a:tabLst>
                <a:tab pos="355600" algn="l"/>
              </a:tabLst>
            </a:pPr>
            <a:r>
              <a:rPr lang="en-US" sz="2400" b="1" dirty="0" smtClean="0">
                <a:solidFill>
                  <a:srgbClr val="00A8A3"/>
                </a:solidFill>
                <a:latin typeface="Arial" pitchFamily="34" charset="0"/>
                <a:ea typeface="ＭＳ Ｐゴシック" pitchFamily="34" charset="-128"/>
                <a:cs typeface="Arial" pitchFamily="34" charset="0"/>
              </a:rPr>
              <a:t>Record and implement</a:t>
            </a:r>
          </a:p>
          <a:p>
            <a:pPr marL="355600" lvl="1" indent="-355600">
              <a:lnSpc>
                <a:spcPct val="140000"/>
              </a:lnSpc>
              <a:spcBef>
                <a:spcPct val="0"/>
              </a:spcBef>
              <a:buNone/>
              <a:tabLst>
                <a:tab pos="355600" algn="l"/>
              </a:tabLst>
            </a:pPr>
            <a:r>
              <a:rPr lang="en-US" sz="2400" b="1" dirty="0" smtClean="0">
                <a:latin typeface="Arial" pitchFamily="34" charset="0"/>
                <a:ea typeface="ＭＳ Ｐゴシック" pitchFamily="34" charset="-128"/>
                <a:cs typeface="Arial" pitchFamily="34" charset="0"/>
              </a:rPr>
              <a:t>Moving forward</a:t>
            </a:r>
          </a:p>
          <a:p>
            <a:pPr marL="355600" lvl="1" indent="-355600">
              <a:lnSpc>
                <a:spcPct val="140000"/>
              </a:lnSpc>
              <a:spcBef>
                <a:spcPct val="0"/>
              </a:spcBef>
              <a:buFont typeface="Arial" pitchFamily="34" charset="0"/>
              <a:buChar char="•"/>
              <a:tabLst>
                <a:tab pos="355600" algn="l"/>
              </a:tabLst>
            </a:pPr>
            <a:r>
              <a:rPr lang="en-US" sz="1800" dirty="0" smtClean="0">
                <a:latin typeface="Arial" pitchFamily="34" charset="0"/>
                <a:ea typeface="ＭＳ Ｐゴシック" pitchFamily="34" charset="-128"/>
                <a:cs typeface="Arial" pitchFamily="34" charset="0"/>
              </a:rPr>
              <a:t>Report on outcomes</a:t>
            </a:r>
          </a:p>
          <a:p>
            <a:pPr marL="355600" lvl="1" indent="-355600">
              <a:lnSpc>
                <a:spcPct val="140000"/>
              </a:lnSpc>
              <a:spcBef>
                <a:spcPct val="0"/>
              </a:spcBef>
              <a:buFont typeface="Arial" pitchFamily="34" charset="0"/>
              <a:buChar char="•"/>
              <a:tabLst>
                <a:tab pos="355600" algn="l"/>
              </a:tabLst>
            </a:pPr>
            <a:r>
              <a:rPr lang="en-AU" sz="1800" dirty="0" smtClean="0">
                <a:latin typeface="Arial" pitchFamily="34" charset="0"/>
                <a:cs typeface="Arial" pitchFamily="34" charset="0"/>
              </a:rPr>
              <a:t>Avoid generating documents ‘just for the auditor’</a:t>
            </a:r>
            <a:endParaRPr lang="en-US" sz="1800" dirty="0" smtClean="0">
              <a:latin typeface="Arial" pitchFamily="34" charset="0"/>
              <a:ea typeface="ＭＳ Ｐゴシック" pitchFamily="34" charset="-128"/>
              <a:cs typeface="Arial" pitchFamily="34" charset="0"/>
            </a:endParaRPr>
          </a:p>
          <a:p>
            <a:pPr marL="355600" lvl="1" indent="-355600">
              <a:lnSpc>
                <a:spcPct val="140000"/>
              </a:lnSpc>
              <a:spcBef>
                <a:spcPct val="0"/>
              </a:spcBef>
              <a:buFont typeface="Arial" pitchFamily="34" charset="0"/>
              <a:buChar char="•"/>
              <a:tabLst>
                <a:tab pos="355600" algn="l"/>
              </a:tabLst>
            </a:pPr>
            <a:endParaRPr lang="en-US" sz="2400" dirty="0" smtClean="0">
              <a:solidFill>
                <a:schemeClr val="tx2"/>
              </a:solidFill>
              <a:ea typeface="ＭＳ Ｐゴシック" pitchFamily="34" charset="-128"/>
            </a:endParaRPr>
          </a:p>
          <a:p>
            <a:pPr marL="355600" lvl="1" indent="-355600">
              <a:lnSpc>
                <a:spcPct val="140000"/>
              </a:lnSpc>
              <a:spcBef>
                <a:spcPct val="0"/>
              </a:spcBef>
              <a:buFont typeface="Arial" pitchFamily="34" charset="0"/>
              <a:buChar char="•"/>
              <a:tabLst>
                <a:tab pos="355600" algn="l"/>
              </a:tabLst>
            </a:pPr>
            <a:endParaRPr lang="en-US" sz="2000" dirty="0" smtClean="0">
              <a:solidFill>
                <a:schemeClr val="tx2"/>
              </a:solidFill>
              <a:ea typeface="ＭＳ Ｐゴシック" pitchFamily="34" charset="-128"/>
            </a:endParaRPr>
          </a:p>
          <a:p>
            <a:pPr lvl="1">
              <a:lnSpc>
                <a:spcPct val="140000"/>
              </a:lnSpc>
              <a:spcBef>
                <a:spcPct val="0"/>
              </a:spcBef>
              <a:buNone/>
            </a:pPr>
            <a:endParaRPr lang="en-AU" sz="2400" b="1" dirty="0" smtClean="0">
              <a:ea typeface="ＭＳ Ｐゴシック" pitchFamily="34" charset="-128"/>
            </a:endParaRPr>
          </a:p>
          <a:p>
            <a:pPr lvl="1" algn="r">
              <a:lnSpc>
                <a:spcPct val="140000"/>
              </a:lnSpc>
              <a:spcBef>
                <a:spcPct val="0"/>
              </a:spcBef>
              <a:buNone/>
            </a:pPr>
            <a:endParaRPr lang="en-AU" sz="2400" b="1" dirty="0" smtClean="0">
              <a:ea typeface="ＭＳ Ｐゴシック" pitchFamily="34" charset="-128"/>
            </a:endParaRPr>
          </a:p>
          <a:p>
            <a:endParaRPr lang="en-US" dirty="0"/>
          </a:p>
        </p:txBody>
      </p:sp>
      <p:grpSp>
        <p:nvGrpSpPr>
          <p:cNvPr id="7" name="Group 6"/>
          <p:cNvGrpSpPr/>
          <p:nvPr/>
        </p:nvGrpSpPr>
        <p:grpSpPr>
          <a:xfrm>
            <a:off x="467544" y="3714752"/>
            <a:ext cx="8176422" cy="1852024"/>
            <a:chOff x="467544" y="3714752"/>
            <a:chExt cx="8176422" cy="1852024"/>
          </a:xfrm>
        </p:grpSpPr>
        <p:sp>
          <p:nvSpPr>
            <p:cNvPr id="4" name="TextBox 3"/>
            <p:cNvSpPr txBox="1"/>
            <p:nvPr/>
          </p:nvSpPr>
          <p:spPr>
            <a:xfrm>
              <a:off x="467544" y="3714752"/>
              <a:ext cx="8176422" cy="400110"/>
            </a:xfrm>
            <a:prstGeom prst="rect">
              <a:avLst/>
            </a:prstGeom>
            <a:noFill/>
          </p:spPr>
          <p:txBody>
            <a:bodyPr wrap="square" rtlCol="0">
              <a:spAutoFit/>
            </a:bodyPr>
            <a:lstStyle/>
            <a:p>
              <a:r>
                <a:rPr lang="en-AU" sz="2000" b="1" dirty="0" smtClean="0">
                  <a:ea typeface="Tahoma" pitchFamily="34" charset="0"/>
                  <a:cs typeface="Arial" pitchFamily="34" charset="0"/>
                </a:rPr>
                <a:t>How do you record the outcomes of your validation activities?</a:t>
              </a:r>
              <a:endParaRPr lang="en-AU" sz="2000" b="1" dirty="0">
                <a:ea typeface="Tahoma" pitchFamily="34" charset="0"/>
                <a:cs typeface="Arial" pitchFamily="34" charset="0"/>
              </a:endParaRPr>
            </a:p>
          </p:txBody>
        </p:sp>
        <p:sp>
          <p:nvSpPr>
            <p:cNvPr id="5" name="TextBox 4"/>
            <p:cNvSpPr txBox="1"/>
            <p:nvPr/>
          </p:nvSpPr>
          <p:spPr>
            <a:xfrm>
              <a:off x="1428728" y="4643446"/>
              <a:ext cx="5214974" cy="923330"/>
            </a:xfrm>
            <a:prstGeom prst="rect">
              <a:avLst/>
            </a:prstGeom>
            <a:noFill/>
          </p:spPr>
          <p:txBody>
            <a:bodyPr wrap="square" rtlCol="0">
              <a:spAutoFit/>
            </a:bodyPr>
            <a:lstStyle/>
            <a:p>
              <a:pPr algn="ctr"/>
              <a:r>
                <a:rPr lang="en-AU" dirty="0" smtClean="0"/>
                <a:t>Put up your hand if you would like to talk with us.</a:t>
              </a:r>
            </a:p>
            <a:p>
              <a:pPr algn="ctr"/>
              <a:r>
                <a:rPr lang="en-AU" dirty="0" smtClean="0"/>
                <a:t>OR</a:t>
              </a:r>
            </a:p>
            <a:p>
              <a:pPr algn="ctr"/>
              <a:r>
                <a:rPr lang="en-AU" dirty="0" smtClean="0"/>
                <a:t>Enter your comments in the chat window.</a:t>
              </a:r>
              <a:endParaRPr lang="en-AU"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3527" y="188640"/>
            <a:ext cx="6435491" cy="864097"/>
          </a:xfrm>
        </p:spPr>
        <p:txBody>
          <a:bodyPr/>
          <a:lstStyle/>
          <a:p>
            <a:pPr algn="l"/>
            <a:r>
              <a:rPr lang="en-US" dirty="0" smtClean="0">
                <a:latin typeface="Arial" pitchFamily="34" charset="0"/>
                <a:cs typeface="Arial" pitchFamily="34" charset="0"/>
              </a:rPr>
              <a:t>What documentation is required?</a:t>
            </a:r>
            <a:endParaRPr lang="en-AU" dirty="0">
              <a:latin typeface="Arial" pitchFamily="34" charset="0"/>
              <a:cs typeface="Arial" pitchFamily="34" charset="0"/>
            </a:endParaRPr>
          </a:p>
        </p:txBody>
      </p:sp>
      <p:sp>
        <p:nvSpPr>
          <p:cNvPr id="4" name="Content Placeholder 1"/>
          <p:cNvSpPr>
            <a:spLocks noGrp="1"/>
          </p:cNvSpPr>
          <p:nvPr>
            <p:ph idx="1"/>
          </p:nvPr>
        </p:nvSpPr>
        <p:spPr/>
        <p:txBody>
          <a:bodyPr>
            <a:normAutofit/>
          </a:bodyPr>
          <a:lstStyle/>
          <a:p>
            <a:pPr marL="0" indent="0">
              <a:defRPr/>
            </a:pPr>
            <a:r>
              <a:rPr lang="en-AU" sz="2400" dirty="0" smtClean="0">
                <a:solidFill>
                  <a:srgbClr val="00A8A3"/>
                </a:solidFill>
                <a:latin typeface="Arial" pitchFamily="34" charset="0"/>
                <a:cs typeface="Arial" pitchFamily="34" charset="0"/>
              </a:rPr>
              <a:t>Regardless of the assessment validation method used, the RTO must have a systematic validation approach and maintain records of the validation processes. </a:t>
            </a:r>
          </a:p>
          <a:p>
            <a:pPr marL="0" indent="0">
              <a:defRPr/>
            </a:pPr>
            <a:r>
              <a:rPr lang="en-AU" sz="1800" dirty="0" smtClean="0">
                <a:latin typeface="Arial" pitchFamily="34" charset="0"/>
                <a:cs typeface="Arial" pitchFamily="34" charset="0"/>
              </a:rPr>
              <a:t/>
            </a:r>
            <a:br>
              <a:rPr lang="en-AU" sz="1800" dirty="0" smtClean="0">
                <a:latin typeface="Arial" pitchFamily="34" charset="0"/>
                <a:cs typeface="Arial" pitchFamily="34" charset="0"/>
              </a:rPr>
            </a:br>
            <a:r>
              <a:rPr lang="en-AU" sz="1800" dirty="0" smtClean="0">
                <a:latin typeface="Arial" pitchFamily="34" charset="0"/>
                <a:cs typeface="Arial" pitchFamily="34" charset="0"/>
              </a:rPr>
              <a:t>The forms of evidence that show validation has taken place may include:</a:t>
            </a:r>
          </a:p>
          <a:p>
            <a:pPr marL="628650" indent="-266700">
              <a:buFont typeface="Arial" pitchFamily="34" charset="0"/>
              <a:buChar char="•"/>
              <a:defRPr/>
            </a:pPr>
            <a:r>
              <a:rPr lang="en-AU" sz="1800" dirty="0" smtClean="0">
                <a:latin typeface="Arial" pitchFamily="34" charset="0"/>
                <a:cs typeface="Arial" pitchFamily="34" charset="0"/>
              </a:rPr>
              <a:t>records of meetings where validation is covered (agendas, minutes, action plans); </a:t>
            </a:r>
          </a:p>
          <a:p>
            <a:pPr marL="628650" indent="-266700">
              <a:buFont typeface="Arial" pitchFamily="34" charset="0"/>
              <a:buChar char="•"/>
              <a:defRPr/>
            </a:pPr>
            <a:r>
              <a:rPr lang="en-AU" sz="1800" dirty="0" smtClean="0">
                <a:latin typeface="Arial" pitchFamily="34" charset="0"/>
                <a:cs typeface="Arial" pitchFamily="34" charset="0"/>
              </a:rPr>
              <a:t>feedback from clients (student and/or employer satisfaction surveys: notes recording feedback from face-to-face or telephone interviews); </a:t>
            </a:r>
          </a:p>
          <a:p>
            <a:pPr marL="628650" indent="-266700">
              <a:buFont typeface="Arial" pitchFamily="34" charset="0"/>
              <a:buChar char="•"/>
              <a:defRPr/>
            </a:pPr>
            <a:r>
              <a:rPr lang="en-AU" sz="1800" dirty="0" smtClean="0">
                <a:latin typeface="Arial" pitchFamily="34" charset="0"/>
                <a:cs typeface="Arial" pitchFamily="34" charset="0"/>
              </a:rPr>
              <a:t>records of benchmark activities; </a:t>
            </a:r>
          </a:p>
          <a:p>
            <a:pPr marL="628650" indent="-266700">
              <a:buFont typeface="Arial" pitchFamily="34" charset="0"/>
              <a:buChar char="•"/>
              <a:defRPr/>
            </a:pPr>
            <a:r>
              <a:rPr lang="en-AU" sz="1800" dirty="0" smtClean="0">
                <a:latin typeface="Arial" pitchFamily="34" charset="0"/>
                <a:cs typeface="Arial" pitchFamily="34" charset="0"/>
              </a:rPr>
              <a:t>examples of materials used in reviewing, comparing and </a:t>
            </a:r>
            <a:br>
              <a:rPr lang="en-AU" sz="1800" dirty="0" smtClean="0">
                <a:latin typeface="Arial" pitchFamily="34" charset="0"/>
                <a:cs typeface="Arial" pitchFamily="34" charset="0"/>
              </a:rPr>
            </a:br>
            <a:r>
              <a:rPr lang="en-AU" sz="1800" dirty="0" smtClean="0">
                <a:latin typeface="Arial" pitchFamily="34" charset="0"/>
                <a:cs typeface="Arial" pitchFamily="34" charset="0"/>
              </a:rPr>
              <a:t>evaluating tools (quality criteria, review checklists).</a:t>
            </a:r>
          </a:p>
          <a:p>
            <a:pPr>
              <a:defRPr/>
            </a:pPr>
            <a:endParaRPr lang="en-US" sz="1600" dirty="0"/>
          </a:p>
        </p:txBody>
      </p:sp>
    </p:spTree>
    <p:extLst>
      <p:ext uri="{BB962C8B-B14F-4D97-AF65-F5344CB8AC3E}">
        <p14:creationId xmlns:p14="http://schemas.microsoft.com/office/powerpoint/2010/main" val="70612816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AU" dirty="0" smtClean="0">
                <a:latin typeface="Arial" pitchFamily="34" charset="0"/>
                <a:cs typeface="Arial" pitchFamily="34" charset="0"/>
              </a:rPr>
              <a:t>What about Moderation?</a:t>
            </a:r>
            <a:endParaRPr lang="en-AU"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itle 2"/>
          <p:cNvSpPr>
            <a:spLocks noGrp="1"/>
          </p:cNvSpPr>
          <p:nvPr>
            <p:ph type="title"/>
          </p:nvPr>
        </p:nvSpPr>
        <p:spPr bwMode="auto">
          <a:noFill/>
          <a:ln>
            <a:miter lim="800000"/>
            <a:headEnd/>
            <a:tailEnd/>
          </a:ln>
        </p:spPr>
        <p:txBody>
          <a:bodyPr wrap="square" numCol="1" anchorCtr="0" compatLnSpc="1">
            <a:prstTxWarp prst="textNoShape">
              <a:avLst/>
            </a:prstTxWarp>
            <a:normAutofit/>
          </a:bodyPr>
          <a:lstStyle/>
          <a:p>
            <a:r>
              <a:rPr lang="en-AU" dirty="0" smtClean="0">
                <a:latin typeface="Arial" pitchFamily="34" charset="0"/>
                <a:ea typeface="ＭＳ Ｐゴシック" pitchFamily="34" charset="-128"/>
                <a:cs typeface="Arial" pitchFamily="34" charset="0"/>
              </a:rPr>
              <a:t>Moderation - a definition</a:t>
            </a:r>
            <a:endParaRPr lang="en-US" dirty="0" smtClean="0">
              <a:latin typeface="Arial" pitchFamily="34" charset="0"/>
              <a:ea typeface="ＭＳ Ｐゴシック" pitchFamily="34" charset="-128"/>
              <a:cs typeface="Arial" pitchFamily="34" charset="0"/>
            </a:endParaRPr>
          </a:p>
        </p:txBody>
      </p:sp>
      <p:sp>
        <p:nvSpPr>
          <p:cNvPr id="2" name="Content Placeholder 1"/>
          <p:cNvSpPr>
            <a:spLocks noGrp="1"/>
          </p:cNvSpPr>
          <p:nvPr>
            <p:ph idx="1"/>
          </p:nvPr>
        </p:nvSpPr>
        <p:spPr/>
        <p:txBody>
          <a:bodyPr>
            <a:normAutofit fontScale="25000" lnSpcReduction="20000"/>
          </a:bodyPr>
          <a:lstStyle/>
          <a:p>
            <a:pPr>
              <a:lnSpc>
                <a:spcPct val="170000"/>
              </a:lnSpc>
              <a:defRPr/>
            </a:pPr>
            <a:endParaRPr lang="en-US" dirty="0" smtClean="0"/>
          </a:p>
          <a:p>
            <a:pPr>
              <a:lnSpc>
                <a:spcPct val="170000"/>
              </a:lnSpc>
              <a:defRPr/>
            </a:pPr>
            <a:endParaRPr lang="en-US" sz="3400" dirty="0" smtClean="0"/>
          </a:p>
          <a:p>
            <a:pPr algn="l">
              <a:lnSpc>
                <a:spcPct val="170000"/>
              </a:lnSpc>
              <a:defRPr/>
            </a:pPr>
            <a:r>
              <a:rPr lang="en-US" sz="8000" dirty="0" smtClean="0">
                <a:latin typeface="Arial" pitchFamily="34" charset="0"/>
                <a:cs typeface="Arial" pitchFamily="34" charset="0"/>
              </a:rPr>
              <a:t>The process of bringing assessment judgements and standards into alignment. </a:t>
            </a:r>
          </a:p>
          <a:p>
            <a:pPr marL="179388" indent="-179388" algn="l">
              <a:lnSpc>
                <a:spcPct val="170000"/>
              </a:lnSpc>
              <a:buFont typeface="Arial" pitchFamily="34" charset="0"/>
              <a:buChar char="•"/>
              <a:defRPr/>
            </a:pPr>
            <a:r>
              <a:rPr lang="en-US" sz="8000" dirty="0" smtClean="0">
                <a:latin typeface="Arial" pitchFamily="34" charset="0"/>
                <a:cs typeface="Arial" pitchFamily="34" charset="0"/>
              </a:rPr>
              <a:t>It is a process that ensures the same standards are applied to all assessment results within the same unit(s) of competency. </a:t>
            </a:r>
          </a:p>
          <a:p>
            <a:pPr marL="179388" indent="-179388" algn="l">
              <a:lnSpc>
                <a:spcPct val="170000"/>
              </a:lnSpc>
              <a:buFont typeface="Arial" pitchFamily="34" charset="0"/>
              <a:buChar char="•"/>
              <a:defRPr/>
            </a:pPr>
            <a:r>
              <a:rPr lang="en-US" sz="8000" dirty="0" smtClean="0">
                <a:latin typeface="Arial" pitchFamily="34" charset="0"/>
                <a:cs typeface="Arial" pitchFamily="34" charset="0"/>
              </a:rPr>
              <a:t>It is an active process in the sense that </a:t>
            </a:r>
            <a:r>
              <a:rPr lang="en-US" sz="8000" b="1" dirty="0" smtClean="0">
                <a:solidFill>
                  <a:srgbClr val="F48020"/>
                </a:solidFill>
                <a:latin typeface="Arial" pitchFamily="34" charset="0"/>
                <a:cs typeface="Arial" pitchFamily="34" charset="0"/>
              </a:rPr>
              <a:t>adjustments to assessor judgements are made </a:t>
            </a:r>
            <a:r>
              <a:rPr lang="en-US" sz="8000" dirty="0" smtClean="0">
                <a:latin typeface="Arial" pitchFamily="34" charset="0"/>
                <a:cs typeface="Arial" pitchFamily="34" charset="0"/>
              </a:rPr>
              <a:t>to overcome differences in the difficulty of the tool and/or the severity of judgements.</a:t>
            </a:r>
            <a:r>
              <a:rPr lang="en-US" sz="1000" i="1" dirty="0" smtClean="0"/>
              <a:t/>
            </a:r>
            <a:br>
              <a:rPr lang="en-US" sz="1000" i="1" dirty="0" smtClean="0"/>
            </a:br>
            <a:r>
              <a:rPr lang="en-US" sz="1000" i="1" dirty="0" smtClean="0"/>
              <a:t>	</a:t>
            </a:r>
            <a:r>
              <a:rPr lang="en-US" sz="4000" i="1" dirty="0" smtClean="0"/>
              <a:t>Source: </a:t>
            </a:r>
            <a:r>
              <a:rPr lang="en-US" sz="4000" i="1" dirty="0" smtClean="0">
                <a:hlinkClick r:id="rId3"/>
              </a:rPr>
              <a:t>AQTF Users’ Guide to the Essential Conditions and Standards for Continuing Registration, 2010</a:t>
            </a:r>
            <a:r>
              <a:rPr lang="en-US" sz="4000" i="1" dirty="0" smtClean="0"/>
              <a:t> </a:t>
            </a:r>
          </a:p>
          <a:p>
            <a:pPr marL="0" indent="0" algn="r">
              <a:lnSpc>
                <a:spcPct val="170000"/>
              </a:lnSpc>
              <a:defRPr/>
            </a:pPr>
            <a:r>
              <a:rPr lang="en-US" sz="4000" i="1" dirty="0" smtClean="0"/>
              <a:t>Moderation </a:t>
            </a:r>
            <a:r>
              <a:rPr lang="en-US" sz="4000" b="1" i="1" dirty="0" smtClean="0"/>
              <a:t>does not appear </a:t>
            </a:r>
            <a:r>
              <a:rPr lang="en-US" sz="4000" i="1" dirty="0" smtClean="0"/>
              <a:t>in the Glossary to the Users’ Guide – Standards for Registered Training </a:t>
            </a:r>
            <a:r>
              <a:rPr lang="en-US" sz="4000" i="1" dirty="0" err="1" smtClean="0"/>
              <a:t>Organisations</a:t>
            </a:r>
            <a:r>
              <a:rPr lang="en-US" sz="4000" i="1" dirty="0" smtClean="0"/>
              <a:t> (RTOs) 2015 </a:t>
            </a:r>
          </a:p>
        </p:txBody>
      </p:sp>
      <p:sp>
        <p:nvSpPr>
          <p:cNvPr id="17412" name="TextBox 4"/>
          <p:cNvSpPr txBox="1">
            <a:spLocks noChangeArrowheads="1"/>
          </p:cNvSpPr>
          <p:nvPr/>
        </p:nvSpPr>
        <p:spPr bwMode="auto">
          <a:xfrm>
            <a:off x="323528" y="1052737"/>
            <a:ext cx="6192838" cy="461963"/>
          </a:xfrm>
          <a:prstGeom prst="rect">
            <a:avLst/>
          </a:prstGeom>
          <a:noFill/>
          <a:ln w="9525">
            <a:noFill/>
            <a:miter lim="800000"/>
            <a:headEnd/>
            <a:tailEnd/>
          </a:ln>
        </p:spPr>
        <p:txBody>
          <a:bodyPr>
            <a:spAutoFit/>
          </a:bodyPr>
          <a:lstStyle/>
          <a:p>
            <a:r>
              <a:rPr lang="en-AU" sz="2400" b="1" dirty="0">
                <a:cs typeface="Arial" pitchFamily="34" charset="0"/>
              </a:rPr>
              <a:t>Moderation </a:t>
            </a:r>
            <a:r>
              <a:rPr lang="en-AU" sz="2400" dirty="0">
                <a:cs typeface="Arial" pitchFamily="34" charset="0"/>
              </a:rPr>
              <a:t>is a</a:t>
            </a:r>
            <a:r>
              <a:rPr lang="en-AU" sz="2400" b="1" dirty="0">
                <a:cs typeface="Arial" pitchFamily="34" charset="0"/>
              </a:rPr>
              <a:t> </a:t>
            </a:r>
            <a:r>
              <a:rPr lang="en-AU" sz="2400" b="1" dirty="0">
                <a:solidFill>
                  <a:srgbClr val="00A8A3"/>
                </a:solidFill>
                <a:cs typeface="Arial" pitchFamily="34" charset="0"/>
              </a:rPr>
              <a:t>quality control </a:t>
            </a:r>
            <a:r>
              <a:rPr lang="en-AU" sz="2400" dirty="0">
                <a:cs typeface="Arial" pitchFamily="34" charset="0"/>
              </a:rPr>
              <a:t>process.</a:t>
            </a:r>
          </a:p>
        </p:txBody>
      </p:sp>
    </p:spTree>
    <p:extLst>
      <p:ext uri="{BB962C8B-B14F-4D97-AF65-F5344CB8AC3E}">
        <p14:creationId xmlns:p14="http://schemas.microsoft.com/office/powerpoint/2010/main" val="3324396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defRPr/>
            </a:pPr>
            <a:r>
              <a:rPr lang="en-US" dirty="0" smtClean="0"/>
              <a:t>Moderation processes</a:t>
            </a:r>
            <a:endParaRPr lang="en-US" dirty="0"/>
          </a:p>
        </p:txBody>
      </p:sp>
      <p:sp>
        <p:nvSpPr>
          <p:cNvPr id="7" name="Rounded Rectangle 6"/>
          <p:cNvSpPr/>
          <p:nvPr/>
        </p:nvSpPr>
        <p:spPr bwMode="auto">
          <a:xfrm>
            <a:off x="2123728" y="2060848"/>
            <a:ext cx="4799013" cy="2667000"/>
          </a:xfrm>
          <a:prstGeom prst="roundRect">
            <a:avLst/>
          </a:prstGeom>
          <a:ln>
            <a:noFill/>
            <a:headEnd type="none" w="med" len="med"/>
            <a:tailEnd type="none" w="med" len="med"/>
          </a:ln>
        </p:spPr>
        <p:style>
          <a:lnRef idx="3">
            <a:schemeClr val="lt1"/>
          </a:lnRef>
          <a:fillRef idx="1">
            <a:schemeClr val="accent2"/>
          </a:fillRef>
          <a:effectRef idx="1">
            <a:schemeClr val="accent2"/>
          </a:effectRef>
          <a:fontRef idx="minor">
            <a:schemeClr val="lt1"/>
          </a:fontRef>
        </p:style>
        <p:txBody>
          <a:bodyPr/>
          <a:lstStyle/>
          <a:p>
            <a:pPr algn="ctr"/>
            <a:endParaRPr lang="en-US" sz="2400" b="1" i="1" dirty="0" smtClean="0">
              <a:solidFill>
                <a:srgbClr val="FF0000"/>
              </a:solidFill>
              <a:latin typeface="Tahoma" pitchFamily="34" charset="0"/>
              <a:ea typeface="Tahoma" pitchFamily="34" charset="0"/>
              <a:cs typeface="Tahoma" pitchFamily="34" charset="0"/>
            </a:endParaRPr>
          </a:p>
          <a:p>
            <a:pPr algn="ctr"/>
            <a:r>
              <a:rPr lang="en-US" sz="2400" b="1" i="1" dirty="0" smtClean="0">
                <a:solidFill>
                  <a:schemeClr val="bg1"/>
                </a:solidFill>
                <a:latin typeface="Tahoma" pitchFamily="34" charset="0"/>
                <a:ea typeface="Tahoma" pitchFamily="34" charset="0"/>
                <a:cs typeface="Tahoma" pitchFamily="34" charset="0"/>
              </a:rPr>
              <a:t>Adjustments achieved by discussing and reaching agreement </a:t>
            </a:r>
            <a:r>
              <a:rPr lang="en-US" sz="2400" b="1" i="1" dirty="0" smtClean="0">
                <a:solidFill>
                  <a:schemeClr val="accent5"/>
                </a:solidFill>
                <a:latin typeface="Tahoma" pitchFamily="34" charset="0"/>
                <a:ea typeface="Tahoma" pitchFamily="34" charset="0"/>
                <a:cs typeface="Tahoma" pitchFamily="34" charset="0"/>
              </a:rPr>
              <a:t>before </a:t>
            </a:r>
            <a:r>
              <a:rPr lang="en-US" sz="2400" b="1" i="1" dirty="0" smtClean="0">
                <a:solidFill>
                  <a:schemeClr val="bg1"/>
                </a:solidFill>
                <a:latin typeface="Tahoma" pitchFamily="34" charset="0"/>
                <a:ea typeface="Tahoma" pitchFamily="34" charset="0"/>
                <a:cs typeface="Tahoma" pitchFamily="34" charset="0"/>
              </a:rPr>
              <a:t>results are finalised.</a:t>
            </a:r>
          </a:p>
          <a:p>
            <a:pPr>
              <a:defRPr/>
            </a:pPr>
            <a:endParaRPr lang="en-US" dirty="0">
              <a:latin typeface="Arial"/>
              <a:cs typeface="Arial"/>
            </a:endParaRPr>
          </a:p>
        </p:txBody>
      </p:sp>
      <p:sp>
        <p:nvSpPr>
          <p:cNvPr id="12" name="Trapezoid 11"/>
          <p:cNvSpPr/>
          <p:nvPr/>
        </p:nvSpPr>
        <p:spPr>
          <a:xfrm>
            <a:off x="2771800" y="5083443"/>
            <a:ext cx="3288048" cy="1224136"/>
          </a:xfrm>
          <a:prstGeom prst="trapezoid">
            <a:avLst/>
          </a:prstGeom>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AU" dirty="0">
                <a:latin typeface="Tahoma" pitchFamily="34" charset="0"/>
                <a:ea typeface="Tahoma" pitchFamily="34" charset="0"/>
                <a:cs typeface="Tahoma" pitchFamily="34" charset="0"/>
              </a:rPr>
              <a:t>QUALITY CONTROL</a:t>
            </a:r>
          </a:p>
        </p:txBody>
      </p:sp>
    </p:spTree>
    <p:extLst>
      <p:ext uri="{BB962C8B-B14F-4D97-AF65-F5344CB8AC3E}">
        <p14:creationId xmlns:p14="http://schemas.microsoft.com/office/powerpoint/2010/main" val="20179633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itle 2"/>
          <p:cNvSpPr>
            <a:spLocks noGrp="1"/>
          </p:cNvSpPr>
          <p:nvPr>
            <p:ph type="title"/>
          </p:nvPr>
        </p:nvSpPr>
        <p:spPr bwMode="auto">
          <a:noFill/>
          <a:ln>
            <a:miter lim="800000"/>
            <a:headEnd/>
            <a:tailEnd/>
          </a:ln>
        </p:spPr>
        <p:txBody>
          <a:bodyPr wrap="square" numCol="1" anchorCtr="0" compatLnSpc="1">
            <a:prstTxWarp prst="textNoShape">
              <a:avLst/>
            </a:prstTxWarp>
            <a:normAutofit/>
          </a:bodyPr>
          <a:lstStyle/>
          <a:p>
            <a:pPr>
              <a:defRPr/>
            </a:pPr>
            <a:r>
              <a:rPr lang="en-US" dirty="0" smtClean="0"/>
              <a:t>Assessment Moderation</a:t>
            </a:r>
            <a:endParaRPr lang="en-AU" dirty="0" smtClean="0">
              <a:ea typeface="Tahoma" pitchFamily="34" charset="0"/>
            </a:endParaRPr>
          </a:p>
        </p:txBody>
      </p:sp>
      <p:sp>
        <p:nvSpPr>
          <p:cNvPr id="2" name="Content Placeholder 1"/>
          <p:cNvSpPr>
            <a:spLocks noGrp="1"/>
          </p:cNvSpPr>
          <p:nvPr>
            <p:ph idx="1"/>
          </p:nvPr>
        </p:nvSpPr>
        <p:spPr>
          <a:xfrm>
            <a:off x="323528" y="1412776"/>
            <a:ext cx="7848872" cy="3280475"/>
          </a:xfrm>
        </p:spPr>
        <p:txBody>
          <a:bodyPr>
            <a:noAutofit/>
          </a:bodyPr>
          <a:lstStyle/>
          <a:p>
            <a:r>
              <a:rPr lang="en-AU" dirty="0" smtClean="0"/>
              <a:t> </a:t>
            </a:r>
          </a:p>
          <a:p>
            <a:pPr>
              <a:defRPr/>
            </a:pPr>
            <a:endParaRPr lang="en-AU" dirty="0" smtClean="0">
              <a:ea typeface="Tahoma" pitchFamily="34" charset="0"/>
            </a:endParaRPr>
          </a:p>
          <a:p>
            <a:pPr marL="0" indent="0">
              <a:defRPr/>
            </a:pPr>
            <a:r>
              <a:rPr lang="en-AU" sz="1400" b="1" dirty="0" smtClean="0"/>
              <a:t> </a:t>
            </a:r>
            <a:r>
              <a:rPr lang="en-AU" sz="1400" dirty="0" smtClean="0"/>
              <a:t> </a:t>
            </a:r>
          </a:p>
          <a:p>
            <a:pPr>
              <a:defRPr/>
            </a:pPr>
            <a:endParaRPr lang="en-AU" sz="1400" dirty="0"/>
          </a:p>
        </p:txBody>
      </p:sp>
      <p:grpSp>
        <p:nvGrpSpPr>
          <p:cNvPr id="3" name="Group 9"/>
          <p:cNvGrpSpPr/>
          <p:nvPr/>
        </p:nvGrpSpPr>
        <p:grpSpPr>
          <a:xfrm>
            <a:off x="4572000" y="1406496"/>
            <a:ext cx="3816424" cy="4450263"/>
            <a:chOff x="6588224" y="2671611"/>
            <a:chExt cx="2232248" cy="4021907"/>
          </a:xfrm>
          <a:noFill/>
        </p:grpSpPr>
        <p:sp>
          <p:nvSpPr>
            <p:cNvPr id="11" name="Rounded Rectangle 10"/>
            <p:cNvSpPr/>
            <p:nvPr/>
          </p:nvSpPr>
          <p:spPr>
            <a:xfrm>
              <a:off x="6588224" y="2671611"/>
              <a:ext cx="2232248" cy="2970391"/>
            </a:xfrm>
            <a:prstGeom prst="roundRect">
              <a:avLst/>
            </a:prstGeom>
            <a:ln>
              <a:no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AU"/>
            </a:p>
          </p:txBody>
        </p:sp>
        <p:sp>
          <p:nvSpPr>
            <p:cNvPr id="12" name="TextBox 11"/>
            <p:cNvSpPr txBox="1"/>
            <p:nvPr/>
          </p:nvSpPr>
          <p:spPr>
            <a:xfrm>
              <a:off x="6629586" y="2743763"/>
              <a:ext cx="2190886" cy="3949755"/>
            </a:xfrm>
            <a:prstGeom prst="rect">
              <a:avLst/>
            </a:prstGeom>
            <a:noFill/>
            <a:ln>
              <a:noFill/>
            </a:ln>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AU" sz="1600" b="1" dirty="0" smtClean="0">
                  <a:latin typeface="Tahoma" pitchFamily="34" charset="0"/>
                  <a:ea typeface="Tahoma" pitchFamily="34" charset="0"/>
                  <a:cs typeface="Tahoma" pitchFamily="34" charset="0"/>
                </a:rPr>
                <a:t>After assessment</a:t>
              </a:r>
            </a:p>
            <a:p>
              <a:pPr algn="ctr"/>
              <a:endParaRPr lang="en-AU" sz="1600" b="1" dirty="0" smtClean="0">
                <a:latin typeface="Tahoma" pitchFamily="34" charset="0"/>
                <a:ea typeface="Tahoma" pitchFamily="34" charset="0"/>
                <a:cs typeface="Tahoma" pitchFamily="34" charset="0"/>
              </a:endParaRPr>
            </a:p>
            <a:p>
              <a:pPr algn="ctr"/>
              <a:r>
                <a:rPr lang="en-AU" sz="1600" dirty="0" smtClean="0">
                  <a:latin typeface="Tahoma" pitchFamily="34" charset="0"/>
                  <a:ea typeface="Tahoma" pitchFamily="34" charset="0"/>
                  <a:cs typeface="Tahoma" pitchFamily="34" charset="0"/>
                </a:rPr>
                <a:t>But before the candidate is advised of the outcome</a:t>
              </a:r>
            </a:p>
            <a:p>
              <a:pPr algn="ctr"/>
              <a:endParaRPr lang="en-AU" sz="1600" dirty="0" smtClean="0">
                <a:latin typeface="Tahoma" pitchFamily="34" charset="0"/>
                <a:ea typeface="Tahoma" pitchFamily="34" charset="0"/>
                <a:cs typeface="Tahoma" pitchFamily="34" charset="0"/>
              </a:endParaRPr>
            </a:p>
            <a:p>
              <a:pPr algn="ctr"/>
              <a:r>
                <a:rPr lang="en-AU" sz="1600" dirty="0" smtClean="0">
                  <a:latin typeface="Tahoma" pitchFamily="34" charset="0"/>
                  <a:ea typeface="Tahoma" pitchFamily="34" charset="0"/>
                  <a:cs typeface="Tahoma" pitchFamily="34" charset="0"/>
                </a:rPr>
                <a:t>For example: where assessors look at the same evidence with a view to confirming or changing the original judgement</a:t>
              </a:r>
            </a:p>
            <a:p>
              <a:pPr algn="ctr"/>
              <a:endParaRPr lang="en-AU" sz="1100" dirty="0" smtClean="0">
                <a:solidFill>
                  <a:srgbClr val="00A8A3"/>
                </a:solidFill>
                <a:latin typeface="Tahoma" pitchFamily="34" charset="0"/>
                <a:ea typeface="Tahoma" pitchFamily="34" charset="0"/>
                <a:cs typeface="Tahoma" pitchFamily="34" charset="0"/>
              </a:endParaRPr>
            </a:p>
            <a:p>
              <a:pPr algn="ctr"/>
              <a:r>
                <a:rPr lang="en-AU" sz="1400" dirty="0" smtClean="0">
                  <a:solidFill>
                    <a:srgbClr val="FF0000"/>
                  </a:solidFill>
                  <a:latin typeface="Tahoma" pitchFamily="34" charset="0"/>
                  <a:ea typeface="Tahoma" pitchFamily="34" charset="0"/>
                  <a:cs typeface="Tahoma" pitchFamily="34" charset="0"/>
                </a:rPr>
                <a:t>(This is why moderation is a </a:t>
              </a:r>
              <a:r>
                <a:rPr lang="en-AU" sz="1400" b="1" dirty="0" smtClean="0">
                  <a:solidFill>
                    <a:srgbClr val="FF0000"/>
                  </a:solidFill>
                  <a:latin typeface="Tahoma" pitchFamily="34" charset="0"/>
                  <a:ea typeface="Tahoma" pitchFamily="34" charset="0"/>
                  <a:cs typeface="Tahoma" pitchFamily="34" charset="0"/>
                </a:rPr>
                <a:t>quality control process</a:t>
              </a:r>
              <a:r>
                <a:rPr lang="en-AU" sz="1400" dirty="0" smtClean="0">
                  <a:solidFill>
                    <a:srgbClr val="FF0000"/>
                  </a:solidFill>
                  <a:latin typeface="Tahoma" pitchFamily="34" charset="0"/>
                  <a:ea typeface="Tahoma" pitchFamily="34" charset="0"/>
                  <a:cs typeface="Tahoma" pitchFamily="34" charset="0"/>
                </a:rPr>
                <a:t> – focussed on valid and reliable assessment outcomes.) </a:t>
              </a:r>
              <a:r>
                <a:rPr lang="en-AU" b="1" dirty="0" smtClean="0"/>
                <a:t> </a:t>
              </a:r>
              <a:endParaRPr lang="en-AU" dirty="0" smtClean="0"/>
            </a:p>
            <a:p>
              <a:r>
                <a:rPr lang="en-AU" b="1" dirty="0" smtClean="0"/>
                <a:t> </a:t>
              </a:r>
              <a:endParaRPr lang="en-AU" dirty="0" smtClean="0"/>
            </a:p>
            <a:p>
              <a:r>
                <a:rPr lang="en-AU" b="1" dirty="0" smtClean="0"/>
                <a:t> </a:t>
              </a:r>
              <a:endParaRPr lang="en-AU" dirty="0" smtClean="0"/>
            </a:p>
            <a:p>
              <a:r>
                <a:rPr lang="en-AU" b="1" dirty="0" smtClean="0"/>
                <a:t> </a:t>
              </a:r>
              <a:endParaRPr lang="en-AU" dirty="0" smtClean="0"/>
            </a:p>
            <a:p>
              <a:r>
                <a:rPr lang="en-AU" dirty="0" smtClean="0"/>
                <a:t>.</a:t>
              </a:r>
            </a:p>
          </p:txBody>
        </p:sp>
      </p:grpSp>
      <p:grpSp>
        <p:nvGrpSpPr>
          <p:cNvPr id="4" name="Group 8"/>
          <p:cNvGrpSpPr/>
          <p:nvPr/>
        </p:nvGrpSpPr>
        <p:grpSpPr>
          <a:xfrm>
            <a:off x="616315" y="4942988"/>
            <a:ext cx="7836779" cy="1281335"/>
            <a:chOff x="6588224" y="2708920"/>
            <a:chExt cx="2232248" cy="1281335"/>
          </a:xfrm>
        </p:grpSpPr>
        <p:sp>
          <p:nvSpPr>
            <p:cNvPr id="13" name="Rounded Rectangle 12"/>
            <p:cNvSpPr/>
            <p:nvPr/>
          </p:nvSpPr>
          <p:spPr>
            <a:xfrm>
              <a:off x="6588224" y="2708920"/>
              <a:ext cx="2232248" cy="1235169"/>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AU"/>
            </a:p>
          </p:txBody>
        </p:sp>
        <p:sp>
          <p:nvSpPr>
            <p:cNvPr id="14" name="TextBox 13"/>
            <p:cNvSpPr txBox="1"/>
            <p:nvPr/>
          </p:nvSpPr>
          <p:spPr>
            <a:xfrm>
              <a:off x="6588224" y="2743760"/>
              <a:ext cx="2172366" cy="1246495"/>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spAutoFit/>
            </a:bodyPr>
            <a:lstStyle/>
            <a:p>
              <a:pPr marL="0" lvl="1" algn="ctr">
                <a:tabLst>
                  <a:tab pos="355600" algn="l"/>
                </a:tabLst>
              </a:pPr>
              <a:r>
                <a:rPr lang="en-US" sz="1500" b="1" dirty="0" smtClean="0">
                  <a:solidFill>
                    <a:schemeClr val="bg1"/>
                  </a:solidFill>
                  <a:latin typeface="Tahoma" pitchFamily="34" charset="0"/>
                  <a:ea typeface="Tahoma" pitchFamily="34" charset="0"/>
                  <a:cs typeface="Tahoma" pitchFamily="34" charset="0"/>
                </a:rPr>
                <a:t>NB: </a:t>
              </a:r>
              <a:r>
                <a:rPr lang="en-US" sz="1500" dirty="0" smtClean="0">
                  <a:solidFill>
                    <a:schemeClr val="bg1"/>
                  </a:solidFill>
                  <a:latin typeface="Tahoma" pitchFamily="34" charset="0"/>
                  <a:ea typeface="Tahoma" pitchFamily="34" charset="0"/>
                  <a:cs typeface="Tahoma" pitchFamily="34" charset="0"/>
                </a:rPr>
                <a:t>You can </a:t>
              </a:r>
              <a:r>
                <a:rPr lang="en-US" sz="1500" b="1" dirty="0" smtClean="0">
                  <a:solidFill>
                    <a:schemeClr val="bg1"/>
                  </a:solidFill>
                  <a:latin typeface="Tahoma" pitchFamily="34" charset="0"/>
                  <a:ea typeface="Tahoma" pitchFamily="34" charset="0"/>
                  <a:cs typeface="Tahoma" pitchFamily="34" charset="0"/>
                </a:rPr>
                <a:t>validate</a:t>
              </a:r>
              <a:r>
                <a:rPr lang="en-US" sz="1500" dirty="0" smtClean="0">
                  <a:solidFill>
                    <a:schemeClr val="bg1"/>
                  </a:solidFill>
                  <a:latin typeface="Tahoma" pitchFamily="34" charset="0"/>
                  <a:ea typeface="Tahoma" pitchFamily="34" charset="0"/>
                  <a:cs typeface="Tahoma" pitchFamily="34" charset="0"/>
                </a:rPr>
                <a:t> after assessment where you look at the consistency of judgements (after the results have been given to the candidate). At that stage however,  you cannot change the judgement; what you might be able to do is to improve the quality of future judgements. This is a quality review process aimed at improvement; hence  it is “</a:t>
              </a:r>
              <a:r>
                <a:rPr lang="en-US" sz="1500" b="1" dirty="0" smtClean="0">
                  <a:solidFill>
                    <a:schemeClr val="bg1"/>
                  </a:solidFill>
                  <a:latin typeface="Tahoma" pitchFamily="34" charset="0"/>
                  <a:ea typeface="Tahoma" pitchFamily="34" charset="0"/>
                  <a:cs typeface="Tahoma" pitchFamily="34" charset="0"/>
                </a:rPr>
                <a:t>validation</a:t>
              </a:r>
              <a:r>
                <a:rPr lang="en-US" sz="1500" dirty="0" smtClean="0">
                  <a:solidFill>
                    <a:schemeClr val="bg1"/>
                  </a:solidFill>
                  <a:latin typeface="Tahoma" pitchFamily="34" charset="0"/>
                  <a:ea typeface="Tahoma" pitchFamily="34" charset="0"/>
                  <a:cs typeface="Tahoma" pitchFamily="34" charset="0"/>
                </a:rPr>
                <a:t>”.</a:t>
              </a:r>
              <a:endParaRPr lang="en-US" sz="1500" dirty="0">
                <a:solidFill>
                  <a:schemeClr val="bg1"/>
                </a:solidFill>
                <a:latin typeface="Tahoma" pitchFamily="34" charset="0"/>
                <a:ea typeface="Tahoma" pitchFamily="34" charset="0"/>
                <a:cs typeface="Tahoma" pitchFamily="34" charset="0"/>
              </a:endParaRPr>
            </a:p>
          </p:txBody>
        </p:sp>
      </p:grpSp>
      <p:sp>
        <p:nvSpPr>
          <p:cNvPr id="15" name="TextBox 14"/>
          <p:cNvSpPr txBox="1"/>
          <p:nvPr/>
        </p:nvSpPr>
        <p:spPr>
          <a:xfrm>
            <a:off x="3563888" y="836711"/>
            <a:ext cx="1800200" cy="584775"/>
          </a:xfrm>
          <a:prstGeom prst="rect">
            <a:avLst/>
          </a:prstGeom>
          <a:noFill/>
        </p:spPr>
        <p:txBody>
          <a:bodyPr wrap="square" rtlCol="0">
            <a:spAutoFit/>
          </a:bodyPr>
          <a:lstStyle/>
          <a:p>
            <a:pPr algn="ctr"/>
            <a:r>
              <a:rPr lang="en-AU" sz="3200" b="1" dirty="0" smtClean="0">
                <a:solidFill>
                  <a:srgbClr val="00A8A3"/>
                </a:solidFill>
              </a:rPr>
              <a:t>When?</a:t>
            </a:r>
          </a:p>
        </p:txBody>
      </p:sp>
      <p:grpSp>
        <p:nvGrpSpPr>
          <p:cNvPr id="5" name="Group 15"/>
          <p:cNvGrpSpPr/>
          <p:nvPr/>
        </p:nvGrpSpPr>
        <p:grpSpPr>
          <a:xfrm>
            <a:off x="616315" y="1406496"/>
            <a:ext cx="3711275" cy="3286756"/>
            <a:chOff x="616315" y="1406495"/>
            <a:chExt cx="3711275" cy="3739361"/>
          </a:xfrm>
        </p:grpSpPr>
        <p:sp>
          <p:nvSpPr>
            <p:cNvPr id="7" name="Rounded Rectangle 6"/>
            <p:cNvSpPr/>
            <p:nvPr/>
          </p:nvSpPr>
          <p:spPr>
            <a:xfrm>
              <a:off x="616315" y="1406495"/>
              <a:ext cx="3711275" cy="3739361"/>
            </a:xfrm>
            <a:prstGeom prst="roundRect">
              <a:avLst/>
            </a:prstGeom>
            <a:ln>
              <a:no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AU"/>
            </a:p>
          </p:txBody>
        </p:sp>
        <p:sp>
          <p:nvSpPr>
            <p:cNvPr id="6" name="Rectangle 5"/>
            <p:cNvSpPr/>
            <p:nvPr/>
          </p:nvSpPr>
          <p:spPr>
            <a:xfrm>
              <a:off x="685613" y="1497326"/>
              <a:ext cx="3521045" cy="2985433"/>
            </a:xfrm>
            <a:prstGeom prst="rect">
              <a:avLst/>
            </a:prstGeom>
            <a:noFill/>
            <a:ln>
              <a:noFill/>
            </a:ln>
          </p:spPr>
          <p:style>
            <a:lnRef idx="3">
              <a:schemeClr val="lt1"/>
            </a:lnRef>
            <a:fillRef idx="1">
              <a:schemeClr val="accent1"/>
            </a:fillRef>
            <a:effectRef idx="1">
              <a:schemeClr val="accent1"/>
            </a:effectRef>
            <a:fontRef idx="minor">
              <a:schemeClr val="lt1"/>
            </a:fontRef>
          </p:style>
          <p:txBody>
            <a:bodyPr wrap="square">
              <a:spAutoFit/>
            </a:bodyPr>
            <a:lstStyle/>
            <a:p>
              <a:pPr algn="ctr"/>
              <a:r>
                <a:rPr lang="en-AU" b="1" dirty="0">
                  <a:latin typeface="Tahoma" pitchFamily="34" charset="0"/>
                  <a:ea typeface="Tahoma" pitchFamily="34" charset="0"/>
                  <a:cs typeface="Tahoma" pitchFamily="34" charset="0"/>
                </a:rPr>
                <a:t>During </a:t>
              </a:r>
              <a:r>
                <a:rPr lang="en-AU" b="1" dirty="0" smtClean="0">
                  <a:latin typeface="Tahoma" pitchFamily="34" charset="0"/>
                  <a:ea typeface="Tahoma" pitchFamily="34" charset="0"/>
                  <a:cs typeface="Tahoma" pitchFamily="34" charset="0"/>
                </a:rPr>
                <a:t>assessment</a:t>
              </a:r>
            </a:p>
            <a:p>
              <a:pPr algn="ctr"/>
              <a:endParaRPr lang="en-AU" b="1" dirty="0">
                <a:latin typeface="Tahoma" pitchFamily="34" charset="0"/>
                <a:ea typeface="Tahoma" pitchFamily="34" charset="0"/>
                <a:cs typeface="Tahoma" pitchFamily="34" charset="0"/>
              </a:endParaRPr>
            </a:p>
            <a:p>
              <a:pPr algn="ctr"/>
              <a:r>
                <a:rPr lang="en-AU" dirty="0">
                  <a:latin typeface="Tahoma" pitchFamily="34" charset="0"/>
                  <a:ea typeface="Tahoma" pitchFamily="34" charset="0"/>
                  <a:cs typeface="Tahoma" pitchFamily="34" charset="0"/>
                </a:rPr>
                <a:t>For example: two assessors working together to consider the evidence and agree on a judgement</a:t>
              </a:r>
            </a:p>
            <a:p>
              <a:pPr algn="ctr"/>
              <a:endParaRPr lang="en-AU" sz="1600" dirty="0">
                <a:latin typeface="Tahoma" pitchFamily="34" charset="0"/>
                <a:ea typeface="Tahoma" pitchFamily="34" charset="0"/>
                <a:cs typeface="Tahoma" pitchFamily="34" charset="0"/>
              </a:endParaRPr>
            </a:p>
            <a:p>
              <a:pPr algn="ctr"/>
              <a:r>
                <a:rPr lang="en-AU" sz="1600" dirty="0" smtClean="0">
                  <a:solidFill>
                    <a:srgbClr val="FF0000"/>
                  </a:solidFill>
                  <a:latin typeface="Tahoma" pitchFamily="34" charset="0"/>
                  <a:ea typeface="Tahoma" pitchFamily="34" charset="0"/>
                  <a:cs typeface="Tahoma" pitchFamily="34" charset="0"/>
                </a:rPr>
                <a:t>(This </a:t>
              </a:r>
              <a:r>
                <a:rPr lang="en-AU" sz="1600" dirty="0">
                  <a:solidFill>
                    <a:srgbClr val="FF0000"/>
                  </a:solidFill>
                  <a:latin typeface="Tahoma" pitchFamily="34" charset="0"/>
                  <a:ea typeface="Tahoma" pitchFamily="34" charset="0"/>
                  <a:cs typeface="Tahoma" pitchFamily="34" charset="0"/>
                </a:rPr>
                <a:t>sometimes happens with some RPL processes/and/or ‘product- based’ assessment like </a:t>
              </a:r>
              <a:r>
                <a:rPr lang="en-AU" sz="1600" dirty="0" smtClean="0">
                  <a:solidFill>
                    <a:srgbClr val="FF0000"/>
                  </a:solidFill>
                  <a:latin typeface="Tahoma" pitchFamily="34" charset="0"/>
                  <a:ea typeface="Tahoma" pitchFamily="34" charset="0"/>
                  <a:cs typeface="Tahoma" pitchFamily="34" charset="0"/>
                </a:rPr>
                <a:t>portfolios.)</a:t>
              </a:r>
              <a:endParaRPr lang="en-AU" sz="1600" dirty="0">
                <a:solidFill>
                  <a:srgbClr val="FF0000"/>
                </a:solidFill>
                <a:latin typeface="Tahoma" pitchFamily="34" charset="0"/>
                <a:ea typeface="Tahoma" pitchFamily="34" charset="0"/>
                <a:cs typeface="Tahoma" pitchFamily="34" charset="0"/>
              </a:endParaRPr>
            </a:p>
            <a:p>
              <a:pPr algn="ctr"/>
              <a:endParaRPr lang="en-AU" sz="1600" dirty="0">
                <a:latin typeface="Tahoma" pitchFamily="34" charset="0"/>
                <a:ea typeface="Tahoma" pitchFamily="34" charset="0"/>
                <a:cs typeface="Tahoma" pitchFamily="34" charset="0"/>
              </a:endParaRPr>
            </a:p>
          </p:txBody>
        </p:sp>
      </p:grpSp>
    </p:spTree>
    <p:extLst>
      <p:ext uri="{BB962C8B-B14F-4D97-AF65-F5344CB8AC3E}">
        <p14:creationId xmlns:p14="http://schemas.microsoft.com/office/powerpoint/2010/main" val="3934421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itle 2"/>
          <p:cNvSpPr>
            <a:spLocks noGrp="1"/>
          </p:cNvSpPr>
          <p:nvPr>
            <p:ph type="title"/>
          </p:nvPr>
        </p:nvSpPr>
        <p:spPr bwMode="auto">
          <a:noFill/>
          <a:ln>
            <a:miter lim="800000"/>
            <a:headEnd/>
            <a:tailEnd/>
          </a:ln>
        </p:spPr>
        <p:txBody>
          <a:bodyPr wrap="square" numCol="1" anchorCtr="0" compatLnSpc="1">
            <a:prstTxWarp prst="textNoShape">
              <a:avLst/>
            </a:prstTxWarp>
            <a:normAutofit/>
          </a:bodyPr>
          <a:lstStyle/>
          <a:p>
            <a:pPr algn="l">
              <a:defRPr/>
            </a:pPr>
            <a:r>
              <a:rPr lang="en-AU" dirty="0" smtClean="0">
                <a:latin typeface="+mn-lt"/>
                <a:ea typeface="Tahoma" pitchFamily="34" charset="0"/>
              </a:rPr>
              <a:t>Moderation – Sample assessment tool</a:t>
            </a:r>
          </a:p>
        </p:txBody>
      </p:sp>
      <p:sp>
        <p:nvSpPr>
          <p:cNvPr id="2" name="Content Placeholder 1"/>
          <p:cNvSpPr>
            <a:spLocks noGrp="1"/>
          </p:cNvSpPr>
          <p:nvPr>
            <p:ph idx="1"/>
          </p:nvPr>
        </p:nvSpPr>
        <p:spPr/>
        <p:txBody>
          <a:bodyPr>
            <a:noAutofit/>
          </a:bodyPr>
          <a:lstStyle/>
          <a:p>
            <a:r>
              <a:rPr lang="en-AU" dirty="0" smtClean="0"/>
              <a:t> </a:t>
            </a:r>
          </a:p>
          <a:p>
            <a:pPr>
              <a:defRPr/>
            </a:pPr>
            <a:endParaRPr lang="en-AU" dirty="0" smtClean="0">
              <a:ea typeface="Tahoma" pitchFamily="34" charset="0"/>
            </a:endParaRPr>
          </a:p>
          <a:p>
            <a:pPr marL="0" indent="0">
              <a:defRPr/>
            </a:pPr>
            <a:r>
              <a:rPr lang="en-AU" sz="1400" b="1" dirty="0" smtClean="0"/>
              <a:t> </a:t>
            </a:r>
            <a:r>
              <a:rPr lang="en-AU" sz="1400" dirty="0" smtClean="0"/>
              <a:t> </a:t>
            </a:r>
          </a:p>
          <a:p>
            <a:pPr>
              <a:defRPr/>
            </a:pPr>
            <a:endParaRPr lang="en-AU" sz="1400" dirty="0"/>
          </a:p>
        </p:txBody>
      </p:sp>
      <p:grpSp>
        <p:nvGrpSpPr>
          <p:cNvPr id="4" name="Group 8"/>
          <p:cNvGrpSpPr/>
          <p:nvPr/>
        </p:nvGrpSpPr>
        <p:grpSpPr>
          <a:xfrm>
            <a:off x="467544" y="1165974"/>
            <a:ext cx="5318902" cy="1235169"/>
            <a:chOff x="6588224" y="2708920"/>
            <a:chExt cx="2232248" cy="1235169"/>
          </a:xfrm>
        </p:grpSpPr>
        <p:sp>
          <p:nvSpPr>
            <p:cNvPr id="7" name="Rounded Rectangle 6"/>
            <p:cNvSpPr/>
            <p:nvPr/>
          </p:nvSpPr>
          <p:spPr>
            <a:xfrm>
              <a:off x="6588224" y="2708920"/>
              <a:ext cx="2232248" cy="1235169"/>
            </a:xfrm>
            <a:prstGeom prst="roundRect">
              <a:avLst/>
            </a:prstGeom>
            <a:ln>
              <a:noFill/>
            </a:ln>
          </p:spPr>
          <p:style>
            <a:lnRef idx="3">
              <a:schemeClr val="lt1"/>
            </a:lnRef>
            <a:fillRef idx="1">
              <a:schemeClr val="accent2"/>
            </a:fillRef>
            <a:effectRef idx="1">
              <a:schemeClr val="accent2"/>
            </a:effectRef>
            <a:fontRef idx="minor">
              <a:schemeClr val="lt1"/>
            </a:fontRef>
          </p:style>
          <p:txBody>
            <a:bodyPr rtlCol="0" anchor="ctr"/>
            <a:lstStyle/>
            <a:p>
              <a:pPr algn="ctr"/>
              <a:endParaRPr lang="en-AU"/>
            </a:p>
          </p:txBody>
        </p:sp>
        <p:sp>
          <p:nvSpPr>
            <p:cNvPr id="3" name="TextBox 2"/>
            <p:cNvSpPr txBox="1"/>
            <p:nvPr/>
          </p:nvSpPr>
          <p:spPr>
            <a:xfrm>
              <a:off x="6588224" y="2743760"/>
              <a:ext cx="2139585" cy="1169551"/>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square" rtlCol="0">
              <a:spAutoFit/>
            </a:bodyPr>
            <a:lstStyle/>
            <a:p>
              <a:r>
                <a:rPr lang="en-AU" sz="1400" b="1" dirty="0" smtClean="0">
                  <a:ea typeface="Tahoma" pitchFamily="34" charset="0"/>
                  <a:cs typeface="Tahoma" pitchFamily="34" charset="0"/>
                </a:rPr>
                <a:t>Underpinning Knowledge Assessment</a:t>
              </a:r>
            </a:p>
            <a:p>
              <a:r>
                <a:rPr lang="en-US" sz="1400" b="1" dirty="0" smtClean="0">
                  <a:ea typeface="Tahoma" pitchFamily="34" charset="0"/>
                  <a:cs typeface="Tahoma" pitchFamily="34" charset="0"/>
                </a:rPr>
                <a:t>Question 1</a:t>
              </a:r>
              <a:endParaRPr lang="en-AU" sz="1400" b="1" dirty="0" smtClean="0">
                <a:ea typeface="Tahoma" pitchFamily="34" charset="0"/>
                <a:cs typeface="Tahoma" pitchFamily="34" charset="0"/>
              </a:endParaRPr>
            </a:p>
            <a:p>
              <a:r>
                <a:rPr lang="en-AU" sz="1400" dirty="0" smtClean="0">
                  <a:ea typeface="Tahoma" pitchFamily="34" charset="0"/>
                  <a:cs typeface="Tahoma" pitchFamily="34" charset="0"/>
                </a:rPr>
                <a:t>Recommend three (3) examples of communication techniques that can be implemented to accurately assess customer needs.</a:t>
              </a:r>
            </a:p>
          </p:txBody>
        </p:sp>
      </p:grpSp>
      <p:grpSp>
        <p:nvGrpSpPr>
          <p:cNvPr id="5" name="Group 11"/>
          <p:cNvGrpSpPr/>
          <p:nvPr/>
        </p:nvGrpSpPr>
        <p:grpSpPr>
          <a:xfrm>
            <a:off x="467544" y="2852934"/>
            <a:ext cx="5318902" cy="3384378"/>
            <a:chOff x="467544" y="2852934"/>
            <a:chExt cx="5318902" cy="3384378"/>
          </a:xfrm>
        </p:grpSpPr>
        <p:sp>
          <p:nvSpPr>
            <p:cNvPr id="11" name="Rounded Rectangle 10"/>
            <p:cNvSpPr/>
            <p:nvPr/>
          </p:nvSpPr>
          <p:spPr>
            <a:xfrm>
              <a:off x="467544" y="2852934"/>
              <a:ext cx="5318902" cy="3384378"/>
            </a:xfrm>
            <a:prstGeom prst="roundRect">
              <a:avLst/>
            </a:prstGeom>
            <a:ln>
              <a:no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AU"/>
            </a:p>
          </p:txBody>
        </p:sp>
        <p:sp>
          <p:nvSpPr>
            <p:cNvPr id="6" name="Rectangle 5"/>
            <p:cNvSpPr/>
            <p:nvPr/>
          </p:nvSpPr>
          <p:spPr>
            <a:xfrm>
              <a:off x="623654" y="3143248"/>
              <a:ext cx="4948478" cy="2677656"/>
            </a:xfrm>
            <a:prstGeom prst="rect">
              <a:avLst/>
            </a:prstGeom>
            <a:ln>
              <a:noFill/>
            </a:ln>
          </p:spPr>
          <p:style>
            <a:lnRef idx="3">
              <a:schemeClr val="lt1"/>
            </a:lnRef>
            <a:fillRef idx="1">
              <a:schemeClr val="accent1"/>
            </a:fillRef>
            <a:effectRef idx="1">
              <a:schemeClr val="accent1"/>
            </a:effectRef>
            <a:fontRef idx="minor">
              <a:schemeClr val="lt1"/>
            </a:fontRef>
          </p:style>
          <p:txBody>
            <a:bodyPr wrap="square">
              <a:spAutoFit/>
            </a:bodyPr>
            <a:lstStyle/>
            <a:p>
              <a:r>
                <a:rPr lang="en-AU" sz="1400" b="1" dirty="0">
                  <a:ea typeface="Tahoma" pitchFamily="34" charset="0"/>
                  <a:cs typeface="Tahoma" pitchFamily="34" charset="0"/>
                </a:rPr>
                <a:t>Marking Guide / Benchmark </a:t>
              </a:r>
              <a:r>
                <a:rPr lang="en-AU" sz="1400" b="1" dirty="0" smtClean="0">
                  <a:ea typeface="Tahoma" pitchFamily="34" charset="0"/>
                  <a:cs typeface="Tahoma" pitchFamily="34" charset="0"/>
                </a:rPr>
                <a:t>Criteria</a:t>
              </a:r>
              <a:r>
                <a:rPr lang="en-AU" sz="1400" b="1" dirty="0">
                  <a:ea typeface="Tahoma" pitchFamily="34" charset="0"/>
                  <a:cs typeface="Tahoma" pitchFamily="34" charset="0"/>
                </a:rPr>
                <a:t> </a:t>
              </a:r>
              <a:endParaRPr lang="en-AU" sz="1400" dirty="0">
                <a:ea typeface="Tahoma" pitchFamily="34" charset="0"/>
                <a:cs typeface="Tahoma" pitchFamily="34" charset="0"/>
              </a:endParaRPr>
            </a:p>
            <a:p>
              <a:r>
                <a:rPr lang="en-AU" sz="1400" b="1" dirty="0">
                  <a:ea typeface="Tahoma" pitchFamily="34" charset="0"/>
                  <a:cs typeface="Tahoma" pitchFamily="34" charset="0"/>
                </a:rPr>
                <a:t>Question 1</a:t>
              </a:r>
              <a:endParaRPr lang="en-AU" sz="1400" dirty="0">
                <a:ea typeface="Tahoma" pitchFamily="34" charset="0"/>
                <a:cs typeface="Tahoma" pitchFamily="34" charset="0"/>
              </a:endParaRPr>
            </a:p>
            <a:p>
              <a:r>
                <a:rPr lang="en-AU" sz="1400" dirty="0">
                  <a:ea typeface="Tahoma" pitchFamily="34" charset="0"/>
                  <a:cs typeface="Tahoma" pitchFamily="34" charset="0"/>
                </a:rPr>
                <a:t>Candidate’s response must recommend three (3) communication techniques from the list below:</a:t>
              </a:r>
            </a:p>
            <a:p>
              <a:pPr marL="450850" lvl="0" indent="-273050">
                <a:buFont typeface="Arial" pitchFamily="34" charset="0"/>
                <a:buChar char="•"/>
              </a:pPr>
              <a:r>
                <a:rPr lang="en-AU" sz="1400" dirty="0">
                  <a:ea typeface="Tahoma" pitchFamily="34" charset="0"/>
                  <a:cs typeface="Tahoma" pitchFamily="34" charset="0"/>
                </a:rPr>
                <a:t>Analysing customer satisfaction surveys</a:t>
              </a:r>
            </a:p>
            <a:p>
              <a:pPr marL="450850" lvl="0" indent="-273050">
                <a:buFont typeface="Arial" pitchFamily="34" charset="0"/>
                <a:buChar char="•"/>
              </a:pPr>
              <a:r>
                <a:rPr lang="en-AU" sz="1400" dirty="0">
                  <a:ea typeface="Tahoma" pitchFamily="34" charset="0"/>
                  <a:cs typeface="Tahoma" pitchFamily="34" charset="0"/>
                </a:rPr>
                <a:t>Analysing quality assurance data</a:t>
              </a:r>
            </a:p>
            <a:p>
              <a:pPr marL="450850" lvl="0" indent="-273050">
                <a:buFont typeface="Arial" pitchFamily="34" charset="0"/>
                <a:buChar char="•"/>
              </a:pPr>
              <a:r>
                <a:rPr lang="en-AU" sz="1400" dirty="0">
                  <a:ea typeface="Tahoma" pitchFamily="34" charset="0"/>
                  <a:cs typeface="Tahoma" pitchFamily="34" charset="0"/>
                </a:rPr>
                <a:t>Conducting interviews</a:t>
              </a:r>
            </a:p>
            <a:p>
              <a:pPr marL="450850" lvl="0" indent="-273050">
                <a:buFont typeface="Arial" pitchFamily="34" charset="0"/>
                <a:buChar char="•"/>
              </a:pPr>
              <a:r>
                <a:rPr lang="en-AU" sz="1400" dirty="0">
                  <a:ea typeface="Tahoma" pitchFamily="34" charset="0"/>
                  <a:cs typeface="Tahoma" pitchFamily="34" charset="0"/>
                </a:rPr>
                <a:t>Consultation methods, techniques and protocols</a:t>
              </a:r>
            </a:p>
            <a:p>
              <a:pPr marL="450850" lvl="0" indent="-273050">
                <a:buFont typeface="Arial" pitchFamily="34" charset="0"/>
                <a:buChar char="•"/>
              </a:pPr>
              <a:r>
                <a:rPr lang="en-AU" sz="1400" dirty="0">
                  <a:ea typeface="Tahoma" pitchFamily="34" charset="0"/>
                  <a:cs typeface="Tahoma" pitchFamily="34" charset="0"/>
                </a:rPr>
                <a:t>Seeking feedback to confirm understanding</a:t>
              </a:r>
            </a:p>
            <a:p>
              <a:pPr marL="450850" lvl="0" indent="-273050">
                <a:buFont typeface="Arial" pitchFamily="34" charset="0"/>
                <a:buChar char="•"/>
              </a:pPr>
              <a:r>
                <a:rPr lang="en-AU" sz="1400" dirty="0">
                  <a:ea typeface="Tahoma" pitchFamily="34" charset="0"/>
                  <a:cs typeface="Tahoma" pitchFamily="34" charset="0"/>
                </a:rPr>
                <a:t>Summarising and paraphrasing</a:t>
              </a:r>
            </a:p>
            <a:p>
              <a:pPr marL="450850" lvl="0" indent="-273050">
                <a:buFont typeface="Arial" pitchFamily="34" charset="0"/>
                <a:buChar char="•"/>
              </a:pPr>
              <a:r>
                <a:rPr lang="en-AU" sz="1400" i="1" dirty="0">
                  <a:solidFill>
                    <a:srgbClr val="FF0000"/>
                  </a:solidFill>
                  <a:ea typeface="Tahoma" pitchFamily="34" charset="0"/>
                  <a:cs typeface="Tahoma" pitchFamily="34" charset="0"/>
                </a:rPr>
                <a:t>Additional response option identified during moderation</a:t>
              </a:r>
            </a:p>
          </p:txBody>
        </p:sp>
      </p:grpSp>
      <p:grpSp>
        <p:nvGrpSpPr>
          <p:cNvPr id="8" name="Group 12"/>
          <p:cNvGrpSpPr/>
          <p:nvPr/>
        </p:nvGrpSpPr>
        <p:grpSpPr>
          <a:xfrm>
            <a:off x="6414286" y="1285860"/>
            <a:ext cx="2214578" cy="4535044"/>
            <a:chOff x="6414286" y="1285860"/>
            <a:chExt cx="2214578" cy="4535044"/>
          </a:xfrm>
        </p:grpSpPr>
        <p:sp>
          <p:nvSpPr>
            <p:cNvPr id="10" name="Rounded Rectangle 9"/>
            <p:cNvSpPr/>
            <p:nvPr/>
          </p:nvSpPr>
          <p:spPr>
            <a:xfrm>
              <a:off x="6414286" y="1285860"/>
              <a:ext cx="2214578" cy="4535044"/>
            </a:xfrm>
            <a:prstGeom prst="roundRect">
              <a:avLst/>
            </a:prstGeom>
            <a:solidFill>
              <a:srgbClr val="F48020"/>
            </a:solidFill>
            <a:ln>
              <a:noFill/>
            </a:ln>
            <a:effectLst>
              <a:innerShdw blurRad="63500" dist="50800" dir="270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9" name="TextBox 8"/>
            <p:cNvSpPr txBox="1"/>
            <p:nvPr/>
          </p:nvSpPr>
          <p:spPr>
            <a:xfrm>
              <a:off x="6521443" y="1285860"/>
              <a:ext cx="2000264" cy="4247317"/>
            </a:xfrm>
            <a:prstGeom prst="rect">
              <a:avLst/>
            </a:prstGeom>
            <a:noFill/>
            <a:ln>
              <a:noFill/>
            </a:ln>
          </p:spPr>
          <p:txBody>
            <a:bodyPr wrap="square" rtlCol="0">
              <a:spAutoFit/>
            </a:bodyPr>
            <a:lstStyle/>
            <a:p>
              <a:pPr algn="ctr"/>
              <a:r>
                <a:rPr lang="en-AU" dirty="0" smtClean="0"/>
                <a:t>Moderation will confirm if the learner has provided answers that correspond to the benchmark criteria</a:t>
              </a:r>
            </a:p>
            <a:p>
              <a:pPr algn="ctr"/>
              <a:r>
                <a:rPr lang="en-AU" dirty="0" smtClean="0"/>
                <a:t>AND</a:t>
              </a:r>
            </a:p>
            <a:p>
              <a:pPr algn="ctr"/>
              <a:r>
                <a:rPr lang="en-AU" dirty="0" smtClean="0"/>
                <a:t>if the assessor has used the criteria in making a judgement</a:t>
              </a:r>
            </a:p>
            <a:p>
              <a:pPr algn="ctr"/>
              <a:r>
                <a:rPr lang="en-AU" dirty="0" smtClean="0"/>
                <a:t>BEFORE</a:t>
              </a:r>
            </a:p>
            <a:p>
              <a:pPr algn="ctr"/>
              <a:r>
                <a:rPr lang="en-AU" dirty="0" smtClean="0"/>
                <a:t>the learner is given a result.</a:t>
              </a:r>
              <a:endParaRPr lang="en-AU" dirty="0"/>
            </a:p>
          </p:txBody>
        </p:sp>
      </p:grpSp>
    </p:spTree>
    <p:extLst>
      <p:ext uri="{BB962C8B-B14F-4D97-AF65-F5344CB8AC3E}">
        <p14:creationId xmlns:p14="http://schemas.microsoft.com/office/powerpoint/2010/main" val="3934421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3527" y="188640"/>
            <a:ext cx="6840843" cy="864097"/>
          </a:xfrm>
        </p:spPr>
        <p:txBody>
          <a:bodyPr>
            <a:normAutofit/>
          </a:bodyPr>
          <a:lstStyle/>
          <a:p>
            <a:pPr lvl="0" algn="l"/>
            <a:r>
              <a:rPr lang="en-AU" dirty="0" smtClean="0">
                <a:ea typeface="Tahoma" pitchFamily="34" charset="0"/>
              </a:rPr>
              <a:t>Moderation – Sample assessment tool</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661945937"/>
              </p:ext>
            </p:extLst>
          </p:nvPr>
        </p:nvGraphicFramePr>
        <p:xfrm>
          <a:off x="154167" y="1203569"/>
          <a:ext cx="7848363" cy="5025752"/>
        </p:xfrm>
        <a:graphic>
          <a:graphicData uri="http://schemas.openxmlformats.org/drawingml/2006/table">
            <a:tbl>
              <a:tblPr firstRow="1" bandRow="1">
                <a:tableStyleId>{5C22544A-7EE6-4342-B048-85BDC9FD1C3A}</a:tableStyleId>
              </a:tblPr>
              <a:tblGrid>
                <a:gridCol w="4360148"/>
                <a:gridCol w="621591"/>
                <a:gridCol w="614277"/>
                <a:gridCol w="2252347"/>
              </a:tblGrid>
              <a:tr h="370840">
                <a:tc gridSpan="4">
                  <a:txBody>
                    <a:bodyPr/>
                    <a:lstStyle/>
                    <a:p>
                      <a:pPr algn="ctr"/>
                      <a:r>
                        <a:rPr lang="en-AU" sz="1200" dirty="0" smtClean="0">
                          <a:solidFill>
                            <a:schemeClr val="tx1"/>
                          </a:solidFill>
                        </a:rPr>
                        <a:t>Workplace Observation and Portfolio</a:t>
                      </a:r>
                      <a:endParaRPr lang="en-AU" sz="1200" dirty="0">
                        <a:solidFill>
                          <a:schemeClr val="tx1"/>
                        </a:solidFill>
                      </a:endParaRPr>
                    </a:p>
                  </a:txBody>
                  <a:tcPr marL="86672" marR="86672"/>
                </a:tc>
                <a:tc hMerge="1">
                  <a:txBody>
                    <a:bodyPr/>
                    <a:lstStyle/>
                    <a:p>
                      <a:endParaRPr lang="en-AU" dirty="0"/>
                    </a:p>
                  </a:txBody>
                  <a:tcPr/>
                </a:tc>
                <a:tc hMerge="1">
                  <a:txBody>
                    <a:bodyPr/>
                    <a:lstStyle/>
                    <a:p>
                      <a:endParaRPr lang="en-AU" dirty="0"/>
                    </a:p>
                  </a:txBody>
                  <a:tcPr/>
                </a:tc>
                <a:tc hMerge="1">
                  <a:txBody>
                    <a:bodyPr/>
                    <a:lstStyle/>
                    <a:p>
                      <a:endParaRPr lang="en-AU" dirty="0"/>
                    </a:p>
                  </a:txBody>
                  <a:tcPr/>
                </a:tc>
              </a:tr>
              <a:tr h="997312">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AU" sz="1200" b="1" kern="1200" dirty="0" smtClean="0">
                          <a:solidFill>
                            <a:schemeClr val="tx1"/>
                          </a:solidFill>
                          <a:latin typeface="+mn-lt"/>
                          <a:ea typeface="+mn-ea"/>
                          <a:cs typeface="+mn-cs"/>
                        </a:rPr>
                        <a:t>During the Observation Period did the candidate demonstrate the required skills for this unit of competency:</a:t>
                      </a:r>
                    </a:p>
                  </a:txBody>
                  <a:tcPr marL="86672" marR="86672"/>
                </a:tc>
                <a:tc>
                  <a:txBody>
                    <a:bodyPr/>
                    <a:lstStyle/>
                    <a:p>
                      <a:r>
                        <a:rPr lang="en-AU" sz="1200" b="1" kern="1200" dirty="0" smtClean="0">
                          <a:solidFill>
                            <a:schemeClr val="tx1"/>
                          </a:solidFill>
                          <a:latin typeface="+mn-lt"/>
                          <a:ea typeface="+mn-ea"/>
                          <a:cs typeface="+mn-cs"/>
                        </a:rPr>
                        <a:t>Yes / No</a:t>
                      </a:r>
                      <a:endParaRPr lang="en-AU" sz="1200" dirty="0">
                        <a:solidFill>
                          <a:schemeClr val="tx1"/>
                        </a:solidFill>
                      </a:endParaRPr>
                    </a:p>
                  </a:txBody>
                  <a:tcPr marL="86672" marR="86672"/>
                </a:tc>
                <a:tc>
                  <a:txBody>
                    <a:bodyPr/>
                    <a:lstStyle/>
                    <a:p>
                      <a:r>
                        <a:rPr lang="en-AU" sz="1200" b="1" kern="1200" dirty="0" smtClean="0">
                          <a:solidFill>
                            <a:schemeClr val="tx1"/>
                          </a:solidFill>
                          <a:latin typeface="+mn-lt"/>
                          <a:ea typeface="+mn-ea"/>
                          <a:cs typeface="+mn-cs"/>
                        </a:rPr>
                        <a:t>Date</a:t>
                      </a:r>
                      <a:endParaRPr lang="en-AU" sz="1200" dirty="0">
                        <a:solidFill>
                          <a:schemeClr val="tx1"/>
                        </a:solidFill>
                      </a:endParaRPr>
                    </a:p>
                  </a:txBody>
                  <a:tcPr marL="86672" marR="86672"/>
                </a:tc>
                <a:tc>
                  <a:txBody>
                    <a:bodyPr/>
                    <a:lstStyle/>
                    <a:p>
                      <a:r>
                        <a:rPr lang="en-AU" sz="1200" b="1" kern="1200" dirty="0" smtClean="0">
                          <a:solidFill>
                            <a:schemeClr val="tx1"/>
                          </a:solidFill>
                          <a:latin typeface="+mn-lt"/>
                          <a:ea typeface="+mn-ea"/>
                          <a:cs typeface="+mn-cs"/>
                        </a:rPr>
                        <a:t>Indicate how this professional judgment was made</a:t>
                      </a:r>
                      <a:endParaRPr lang="en-AU" sz="1200" dirty="0">
                        <a:solidFill>
                          <a:schemeClr val="tx1"/>
                        </a:solidFill>
                      </a:endParaRPr>
                    </a:p>
                  </a:txBody>
                  <a:tcPr marL="86672" marR="86672"/>
                </a:tc>
              </a:tr>
              <a:tr h="370840">
                <a:tc>
                  <a:txBody>
                    <a:bodyPr/>
                    <a:lstStyle/>
                    <a:p>
                      <a:r>
                        <a:rPr lang="en-AU" sz="1200" kern="1200" dirty="0" smtClean="0">
                          <a:solidFill>
                            <a:schemeClr val="dk1"/>
                          </a:solidFill>
                          <a:latin typeface="+mn-lt"/>
                          <a:ea typeface="+mn-ea"/>
                          <a:cs typeface="+mn-cs"/>
                        </a:rPr>
                        <a:t>Three (3) examples of communication skills to:</a:t>
                      </a:r>
                    </a:p>
                    <a:p>
                      <a:pPr marL="355600" lvl="0" indent="-177800">
                        <a:buFont typeface="Arial" pitchFamily="34" charset="0"/>
                        <a:buChar char="•"/>
                      </a:pPr>
                      <a:r>
                        <a:rPr lang="en-AU" sz="1200" kern="1200" dirty="0" smtClean="0">
                          <a:solidFill>
                            <a:schemeClr val="dk1"/>
                          </a:solidFill>
                          <a:latin typeface="+mn-lt"/>
                          <a:ea typeface="+mn-ea"/>
                          <a:cs typeface="+mn-cs"/>
                        </a:rPr>
                        <a:t>Communicate effectively with personnel and clients at all levels</a:t>
                      </a:r>
                    </a:p>
                    <a:p>
                      <a:pPr marL="355600" lvl="0" indent="-177800">
                        <a:buFont typeface="Arial" pitchFamily="34" charset="0"/>
                        <a:buChar char="•"/>
                      </a:pPr>
                      <a:r>
                        <a:rPr lang="en-AU" sz="1200" kern="1200" dirty="0" smtClean="0">
                          <a:solidFill>
                            <a:schemeClr val="dk1"/>
                          </a:solidFill>
                          <a:latin typeface="+mn-lt"/>
                          <a:ea typeface="+mn-ea"/>
                          <a:cs typeface="+mn-cs"/>
                        </a:rPr>
                        <a:t>Articulate customer service strategies</a:t>
                      </a:r>
                    </a:p>
                    <a:p>
                      <a:r>
                        <a:rPr lang="en-AU" sz="1200" kern="1200" dirty="0" smtClean="0">
                          <a:solidFill>
                            <a:schemeClr val="dk1"/>
                          </a:solidFill>
                          <a:latin typeface="+mn-lt"/>
                          <a:ea typeface="+mn-ea"/>
                          <a:cs typeface="+mn-cs"/>
                        </a:rPr>
                        <a:t> </a:t>
                      </a:r>
                    </a:p>
                    <a:p>
                      <a:r>
                        <a:rPr lang="en-AU" sz="1200" kern="1200" dirty="0" smtClean="0">
                          <a:solidFill>
                            <a:schemeClr val="dk1"/>
                          </a:solidFill>
                          <a:latin typeface="+mn-lt"/>
                          <a:ea typeface="+mn-ea"/>
                          <a:cs typeface="+mn-cs"/>
                        </a:rPr>
                        <a:t>Evidence may include examples of:</a:t>
                      </a:r>
                    </a:p>
                    <a:p>
                      <a:pPr marL="355600" lvl="0" indent="-177800">
                        <a:buFont typeface="Arial" pitchFamily="34" charset="0"/>
                        <a:buChar char="•"/>
                      </a:pPr>
                      <a:r>
                        <a:rPr lang="en-AU" sz="1200" kern="1200" dirty="0" smtClean="0">
                          <a:solidFill>
                            <a:schemeClr val="dk1"/>
                          </a:solidFill>
                          <a:latin typeface="+mn-lt"/>
                          <a:ea typeface="+mn-ea"/>
                          <a:cs typeface="+mn-cs"/>
                        </a:rPr>
                        <a:t>Analysing customer service surveys and data</a:t>
                      </a:r>
                    </a:p>
                    <a:p>
                      <a:pPr marL="355600" lvl="0" indent="-177800">
                        <a:buFont typeface="Arial" pitchFamily="34" charset="0"/>
                        <a:buChar char="•"/>
                      </a:pPr>
                      <a:r>
                        <a:rPr lang="en-AU" sz="1200" kern="1200" dirty="0" smtClean="0">
                          <a:solidFill>
                            <a:schemeClr val="dk1"/>
                          </a:solidFill>
                          <a:latin typeface="+mn-lt"/>
                          <a:ea typeface="+mn-ea"/>
                          <a:cs typeface="+mn-cs"/>
                        </a:rPr>
                        <a:t>Conducting interviews, consultation, recommendations, questioning and feedback</a:t>
                      </a:r>
                    </a:p>
                    <a:p>
                      <a:pPr marL="355600" lvl="0" indent="-177800">
                        <a:buFont typeface="Arial" pitchFamily="34" charset="0"/>
                        <a:buChar char="•"/>
                      </a:pPr>
                      <a:r>
                        <a:rPr lang="en-AU" sz="1200" kern="1200" dirty="0" smtClean="0">
                          <a:solidFill>
                            <a:schemeClr val="dk1"/>
                          </a:solidFill>
                          <a:latin typeface="+mn-lt"/>
                          <a:ea typeface="+mn-ea"/>
                          <a:cs typeface="+mn-cs"/>
                        </a:rPr>
                        <a:t>Minutes of meetings </a:t>
                      </a:r>
                    </a:p>
                    <a:p>
                      <a:pPr marL="355600" lvl="0" indent="-177800">
                        <a:buFont typeface="Arial" pitchFamily="34" charset="0"/>
                        <a:buChar char="•"/>
                      </a:pPr>
                      <a:r>
                        <a:rPr lang="en-AU" sz="1200" kern="1200" dirty="0" smtClean="0">
                          <a:solidFill>
                            <a:schemeClr val="dk1"/>
                          </a:solidFill>
                          <a:latin typeface="+mn-lt"/>
                          <a:ea typeface="+mn-ea"/>
                          <a:cs typeface="+mn-cs"/>
                        </a:rPr>
                        <a:t>Training feedback forms</a:t>
                      </a:r>
                    </a:p>
                  </a:txBody>
                  <a:tcPr marL="86672" marR="86672"/>
                </a:tc>
                <a:tc>
                  <a:txBody>
                    <a:bodyPr/>
                    <a:lstStyle/>
                    <a:p>
                      <a:endParaRPr lang="en-AU" sz="1200" dirty="0"/>
                    </a:p>
                  </a:txBody>
                  <a:tcPr marL="86672" marR="86672"/>
                </a:tc>
                <a:tc>
                  <a:txBody>
                    <a:bodyPr/>
                    <a:lstStyle/>
                    <a:p>
                      <a:endParaRPr lang="en-AU" sz="1200" dirty="0"/>
                    </a:p>
                  </a:txBody>
                  <a:tcPr marL="86672" marR="86672"/>
                </a:tc>
                <a:tc>
                  <a:txBody>
                    <a:bodyPr/>
                    <a:lstStyle/>
                    <a:p>
                      <a:endParaRPr lang="en-AU" sz="1200" dirty="0"/>
                    </a:p>
                  </a:txBody>
                  <a:tcPr marL="86672" marR="86672"/>
                </a:tc>
              </a:tr>
              <a:tr h="370840">
                <a:tc>
                  <a:txBody>
                    <a:bodyPr/>
                    <a:lstStyle/>
                    <a:p>
                      <a:r>
                        <a:rPr lang="en-AU" sz="1200" kern="1200" dirty="0" smtClean="0">
                          <a:solidFill>
                            <a:schemeClr val="dk1"/>
                          </a:solidFill>
                          <a:latin typeface="+mn-lt"/>
                          <a:ea typeface="+mn-ea"/>
                          <a:cs typeface="+mn-cs"/>
                        </a:rPr>
                        <a:t>Three (3) examples of how the candidate applied interpersonal skills :</a:t>
                      </a:r>
                    </a:p>
                    <a:p>
                      <a:pPr marL="361950" lvl="0" indent="-180975">
                        <a:buFont typeface="Arial" pitchFamily="34" charset="0"/>
                        <a:buChar char="•"/>
                      </a:pPr>
                      <a:r>
                        <a:rPr lang="en-AU" sz="1200" kern="1200" dirty="0" smtClean="0">
                          <a:solidFill>
                            <a:schemeClr val="dk1"/>
                          </a:solidFill>
                          <a:latin typeface="+mn-lt"/>
                          <a:ea typeface="+mn-ea"/>
                          <a:cs typeface="+mn-cs"/>
                        </a:rPr>
                        <a:t>To build relationships with customers</a:t>
                      </a:r>
                    </a:p>
                    <a:p>
                      <a:pPr marL="361950" lvl="0" indent="-180975">
                        <a:buFont typeface="Arial" pitchFamily="34" charset="0"/>
                        <a:buChar char="•"/>
                      </a:pPr>
                      <a:r>
                        <a:rPr lang="en-AU" sz="1200" kern="1200" dirty="0" smtClean="0">
                          <a:solidFill>
                            <a:schemeClr val="dk1"/>
                          </a:solidFill>
                          <a:latin typeface="+mn-lt"/>
                          <a:ea typeface="+mn-ea"/>
                          <a:cs typeface="+mn-cs"/>
                        </a:rPr>
                        <a:t>To establish rapport</a:t>
                      </a:r>
                    </a:p>
                    <a:p>
                      <a:r>
                        <a:rPr lang="en-AU" sz="1200" kern="1200" dirty="0" smtClean="0">
                          <a:solidFill>
                            <a:schemeClr val="dk1"/>
                          </a:solidFill>
                          <a:latin typeface="+mn-lt"/>
                          <a:ea typeface="+mn-ea"/>
                          <a:cs typeface="+mn-cs"/>
                        </a:rPr>
                        <a:t>Evidence may include examples of:</a:t>
                      </a:r>
                    </a:p>
                    <a:p>
                      <a:pPr marL="355600" lvl="0" indent="-177800">
                        <a:buFont typeface="Arial" pitchFamily="34" charset="0"/>
                        <a:buChar char="•"/>
                      </a:pPr>
                      <a:r>
                        <a:rPr lang="en-AU" sz="1200" kern="1200" dirty="0" smtClean="0">
                          <a:solidFill>
                            <a:schemeClr val="dk1"/>
                          </a:solidFill>
                          <a:latin typeface="+mn-lt"/>
                          <a:ea typeface="+mn-ea"/>
                          <a:cs typeface="+mn-cs"/>
                        </a:rPr>
                        <a:t>Testimonials from customers</a:t>
                      </a:r>
                    </a:p>
                    <a:p>
                      <a:pPr marL="355600" lvl="0" indent="-177800">
                        <a:buFont typeface="Arial" pitchFamily="34" charset="0"/>
                        <a:buChar char="•"/>
                      </a:pPr>
                      <a:r>
                        <a:rPr lang="en-AU" sz="1200" kern="1200" dirty="0" smtClean="0">
                          <a:solidFill>
                            <a:schemeClr val="dk1"/>
                          </a:solidFill>
                          <a:latin typeface="+mn-lt"/>
                          <a:ea typeface="+mn-ea"/>
                          <a:cs typeface="+mn-cs"/>
                        </a:rPr>
                        <a:t>Performance appraisals from supervisors</a:t>
                      </a:r>
                    </a:p>
                    <a:p>
                      <a:pPr marL="355600" lvl="0" indent="-177800">
                        <a:buFont typeface="Arial" pitchFamily="34" charset="0"/>
                        <a:buChar char="•"/>
                      </a:pPr>
                      <a:r>
                        <a:rPr lang="en-AU" sz="1200" kern="1200" dirty="0" smtClean="0">
                          <a:solidFill>
                            <a:schemeClr val="dk1"/>
                          </a:solidFill>
                          <a:latin typeface="+mn-lt"/>
                          <a:ea typeface="+mn-ea"/>
                          <a:cs typeface="+mn-cs"/>
                        </a:rPr>
                        <a:t>Feedback from management</a:t>
                      </a:r>
                    </a:p>
                  </a:txBody>
                  <a:tcPr marL="86672" marR="86672"/>
                </a:tc>
                <a:tc>
                  <a:txBody>
                    <a:bodyPr/>
                    <a:lstStyle/>
                    <a:p>
                      <a:endParaRPr lang="en-AU" sz="1200"/>
                    </a:p>
                  </a:txBody>
                  <a:tcPr marL="86672" marR="86672"/>
                </a:tc>
                <a:tc>
                  <a:txBody>
                    <a:bodyPr/>
                    <a:lstStyle/>
                    <a:p>
                      <a:endParaRPr lang="en-AU" sz="1200" dirty="0"/>
                    </a:p>
                  </a:txBody>
                  <a:tcPr marL="86672" marR="86672"/>
                </a:tc>
                <a:tc>
                  <a:txBody>
                    <a:bodyPr/>
                    <a:lstStyle/>
                    <a:p>
                      <a:endParaRPr lang="en-AU" sz="1200" dirty="0"/>
                    </a:p>
                  </a:txBody>
                  <a:tcPr marL="86672" marR="86672"/>
                </a:tc>
              </a:tr>
            </a:tbl>
          </a:graphicData>
        </a:graphic>
      </p:graphicFrame>
      <p:grpSp>
        <p:nvGrpSpPr>
          <p:cNvPr id="7" name="Group 6"/>
          <p:cNvGrpSpPr/>
          <p:nvPr/>
        </p:nvGrpSpPr>
        <p:grpSpPr>
          <a:xfrm>
            <a:off x="4906011" y="2679418"/>
            <a:ext cx="2500330" cy="3429155"/>
            <a:chOff x="4906011" y="2500305"/>
            <a:chExt cx="2500330" cy="4065863"/>
          </a:xfrm>
        </p:grpSpPr>
        <p:sp>
          <p:nvSpPr>
            <p:cNvPr id="6" name="Rounded Rectangle 5"/>
            <p:cNvSpPr/>
            <p:nvPr/>
          </p:nvSpPr>
          <p:spPr>
            <a:xfrm>
              <a:off x="4906011" y="2500305"/>
              <a:ext cx="2500330" cy="4065863"/>
            </a:xfrm>
            <a:prstGeom prst="roundRect">
              <a:avLst/>
            </a:prstGeom>
            <a:solidFill>
              <a:srgbClr val="F480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4" name="TextBox 3"/>
            <p:cNvSpPr txBox="1"/>
            <p:nvPr/>
          </p:nvSpPr>
          <p:spPr>
            <a:xfrm>
              <a:off x="4977449" y="2743201"/>
              <a:ext cx="2357454" cy="3108543"/>
            </a:xfrm>
            <a:prstGeom prst="rect">
              <a:avLst/>
            </a:prstGeom>
            <a:solidFill>
              <a:srgbClr val="F48020"/>
            </a:solidFill>
            <a:ln>
              <a:noFill/>
            </a:ln>
          </p:spPr>
          <p:txBody>
            <a:bodyPr wrap="square" rtlCol="0">
              <a:spAutoFit/>
            </a:bodyPr>
            <a:lstStyle/>
            <a:p>
              <a:pPr algn="ctr"/>
              <a:r>
                <a:rPr lang="en-AU" sz="1600" dirty="0" smtClean="0"/>
                <a:t>Moderation will confirm that the learner has provided or demonstrated all of the required evidence</a:t>
              </a:r>
            </a:p>
            <a:p>
              <a:pPr algn="ctr"/>
              <a:r>
                <a:rPr lang="en-AU" sz="1600" dirty="0" smtClean="0"/>
                <a:t>AND</a:t>
              </a:r>
            </a:p>
            <a:p>
              <a:pPr algn="ctr"/>
              <a:r>
                <a:rPr lang="en-AU" sz="1600" dirty="0" smtClean="0"/>
                <a:t>that the assessor has provided adequate detail</a:t>
              </a:r>
            </a:p>
            <a:p>
              <a:pPr algn="ctr"/>
              <a:r>
                <a:rPr lang="en-AU" sz="1600" dirty="0" smtClean="0"/>
                <a:t>BEFORE</a:t>
              </a:r>
            </a:p>
            <a:p>
              <a:pPr algn="ctr"/>
              <a:r>
                <a:rPr lang="en-AU" sz="1600" dirty="0" smtClean="0"/>
                <a:t>the learner is advised of the outcome. </a:t>
              </a:r>
              <a:endParaRPr lang="en-AU" sz="16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AU" dirty="0" smtClean="0"/>
              <a:t>Validation &amp; Moderation</a:t>
            </a:r>
            <a:br>
              <a:rPr lang="en-AU" dirty="0" smtClean="0"/>
            </a:br>
            <a:r>
              <a:rPr lang="en-AU" dirty="0" smtClean="0"/>
              <a:t>compared </a:t>
            </a:r>
            <a:endParaRPr lang="en-AU"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bwMode="auto">
          <a:xfrm>
            <a:off x="323528" y="188640"/>
            <a:ext cx="6831416" cy="864097"/>
          </a:xfrm>
          <a:noFill/>
          <a:ln>
            <a:miter lim="800000"/>
            <a:headEnd/>
            <a:tailEnd/>
          </a:ln>
        </p:spPr>
        <p:txBody>
          <a:bodyPr wrap="square" numCol="1" anchorCtr="0" compatLnSpc="1">
            <a:prstTxWarp prst="textNoShape">
              <a:avLst/>
            </a:prstTxWarp>
          </a:bodyPr>
          <a:lstStyle/>
          <a:p>
            <a:pPr algn="l"/>
            <a:r>
              <a:rPr lang="en-US" dirty="0" smtClean="0">
                <a:ea typeface="ＭＳ Ｐゴシック" pitchFamily="34" charset="-128"/>
              </a:rPr>
              <a:t>Validation and Moderation compared</a:t>
            </a:r>
          </a:p>
        </p:txBody>
      </p:sp>
      <p:pic>
        <p:nvPicPr>
          <p:cNvPr id="16386" name="Picture 2"/>
          <p:cNvPicPr>
            <a:picLocks noGrp="1" noChangeAspect="1" noChangeArrowheads="1"/>
          </p:cNvPicPr>
          <p:nvPr>
            <p:ph idx="1"/>
          </p:nvPr>
        </p:nvPicPr>
        <p:blipFill>
          <a:blip r:embed="rId3"/>
          <a:stretch>
            <a:fillRect/>
          </a:stretch>
        </p:blipFill>
        <p:spPr bwMode="auto">
          <a:xfrm>
            <a:off x="903014" y="1412875"/>
            <a:ext cx="6690271" cy="4457700"/>
          </a:xfrm>
          <a:prstGeom prst="rect">
            <a:avLst/>
          </a:prstGeom>
          <a:noFill/>
          <a:ln w="9525">
            <a:noFill/>
            <a:miter lim="800000"/>
            <a:headEnd/>
            <a:tailEnd/>
          </a:ln>
        </p:spPr>
      </p:pic>
      <p:sp>
        <p:nvSpPr>
          <p:cNvPr id="4" name="TextBox 3"/>
          <p:cNvSpPr txBox="1"/>
          <p:nvPr/>
        </p:nvSpPr>
        <p:spPr>
          <a:xfrm>
            <a:off x="468313" y="5967024"/>
            <a:ext cx="7200800" cy="338554"/>
          </a:xfrm>
          <a:prstGeom prst="rect">
            <a:avLst/>
          </a:prstGeom>
          <a:noFill/>
        </p:spPr>
        <p:txBody>
          <a:bodyPr wrap="square" rtlCol="0">
            <a:spAutoFit/>
          </a:bodyPr>
          <a:lstStyle/>
          <a:p>
            <a:r>
              <a:rPr lang="en-AU" sz="1600" dirty="0" smtClean="0"/>
              <a:t>Source: “</a:t>
            </a:r>
            <a:r>
              <a:rPr lang="en-AU" sz="1600" i="1" dirty="0" smtClean="0"/>
              <a:t>Implementation Guide – Validation and Moderation</a:t>
            </a:r>
            <a:r>
              <a:rPr lang="en-AU" sz="1600" dirty="0" smtClean="0"/>
              <a:t>; NQC; 2009; p.8</a:t>
            </a:r>
            <a:endParaRPr lang="en-AU" sz="1600" dirty="0"/>
          </a:p>
        </p:txBody>
      </p:sp>
    </p:spTree>
    <p:extLst>
      <p:ext uri="{BB962C8B-B14F-4D97-AF65-F5344CB8AC3E}">
        <p14:creationId xmlns:p14="http://schemas.microsoft.com/office/powerpoint/2010/main" val="46035529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3527" y="188640"/>
            <a:ext cx="6586319" cy="864097"/>
          </a:xfrm>
        </p:spPr>
        <p:txBody>
          <a:bodyPr/>
          <a:lstStyle/>
          <a:p>
            <a:pPr algn="l"/>
            <a:r>
              <a:rPr lang="en-AU" dirty="0" smtClean="0">
                <a:latin typeface="+mn-lt"/>
              </a:rPr>
              <a:t>What does it all mean in practice?</a:t>
            </a:r>
            <a:endParaRPr lang="en-US" dirty="0">
              <a:latin typeface="+mn-lt"/>
            </a:endParaRPr>
          </a:p>
        </p:txBody>
      </p:sp>
      <p:sp>
        <p:nvSpPr>
          <p:cNvPr id="7" name="Rounded Rectangle 6"/>
          <p:cNvSpPr/>
          <p:nvPr/>
        </p:nvSpPr>
        <p:spPr bwMode="auto">
          <a:xfrm>
            <a:off x="762000" y="1936135"/>
            <a:ext cx="4799013" cy="2667000"/>
          </a:xfrm>
          <a:prstGeom prst="roundRect">
            <a:avLst/>
          </a:prstGeom>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a:lstStyle/>
          <a:p>
            <a:pPr marL="457200" indent="-457200">
              <a:spcAft>
                <a:spcPts val="2400"/>
              </a:spcAft>
              <a:buFont typeface="+mj-lt"/>
              <a:buAutoNum type="arabicPeriod"/>
              <a:defRPr/>
            </a:pPr>
            <a:r>
              <a:rPr lang="en-US" dirty="0">
                <a:solidFill>
                  <a:schemeClr val="bg1"/>
                </a:solidFill>
                <a:ea typeface="Tahoma" pitchFamily="34" charset="0"/>
                <a:cs typeface="Tahoma" pitchFamily="34" charset="0"/>
              </a:rPr>
              <a:t>Assessment Process</a:t>
            </a:r>
          </a:p>
          <a:p>
            <a:pPr marL="457200" indent="-457200">
              <a:spcAft>
                <a:spcPts val="2400"/>
              </a:spcAft>
              <a:buFont typeface="+mj-lt"/>
              <a:buAutoNum type="arabicPeriod"/>
              <a:defRPr/>
            </a:pPr>
            <a:r>
              <a:rPr lang="en-US" dirty="0">
                <a:solidFill>
                  <a:schemeClr val="bg1"/>
                </a:solidFill>
                <a:ea typeface="Tahoma" pitchFamily="34" charset="0"/>
                <a:cs typeface="Tahoma" pitchFamily="34" charset="0"/>
              </a:rPr>
              <a:t>Assessment Tools and Methods</a:t>
            </a:r>
          </a:p>
          <a:p>
            <a:pPr marL="457200" indent="-457200">
              <a:spcAft>
                <a:spcPts val="2400"/>
              </a:spcAft>
              <a:buFont typeface="+mj-lt"/>
              <a:buAutoNum type="arabicPeriod"/>
              <a:defRPr/>
            </a:pPr>
            <a:r>
              <a:rPr lang="en-US" dirty="0">
                <a:solidFill>
                  <a:schemeClr val="bg1"/>
                </a:solidFill>
                <a:ea typeface="Tahoma" pitchFamily="34" charset="0"/>
                <a:cs typeface="Tahoma" pitchFamily="34" charset="0"/>
              </a:rPr>
              <a:t>Assessment Evidence</a:t>
            </a:r>
          </a:p>
          <a:p>
            <a:pPr marL="457200" indent="-457200">
              <a:spcAft>
                <a:spcPts val="2400"/>
              </a:spcAft>
              <a:buFont typeface="+mj-lt"/>
              <a:buAutoNum type="arabicPeriod"/>
              <a:defRPr/>
            </a:pPr>
            <a:r>
              <a:rPr lang="en-US" dirty="0">
                <a:solidFill>
                  <a:schemeClr val="bg1"/>
                </a:solidFill>
                <a:ea typeface="Tahoma" pitchFamily="34" charset="0"/>
                <a:cs typeface="Tahoma" pitchFamily="34" charset="0"/>
              </a:rPr>
              <a:t>Assessment Judgement</a:t>
            </a:r>
          </a:p>
          <a:p>
            <a:pPr>
              <a:defRPr/>
            </a:pPr>
            <a:endParaRPr lang="en-US" dirty="0">
              <a:latin typeface="Arial"/>
              <a:cs typeface="Arial"/>
            </a:endParaRPr>
          </a:p>
        </p:txBody>
      </p:sp>
      <p:sp>
        <p:nvSpPr>
          <p:cNvPr id="8" name="TextBox 7"/>
          <p:cNvSpPr txBox="1">
            <a:spLocks noChangeArrowheads="1"/>
          </p:cNvSpPr>
          <p:nvPr/>
        </p:nvSpPr>
        <p:spPr bwMode="auto">
          <a:xfrm>
            <a:off x="1059120" y="1474470"/>
            <a:ext cx="3886200" cy="461665"/>
          </a:xfrm>
          <a:prstGeom prst="rect">
            <a:avLst/>
          </a:prstGeom>
          <a:noFill/>
          <a:ln w="9525">
            <a:noFill/>
            <a:miter lim="800000"/>
            <a:headEnd/>
            <a:tailEnd/>
          </a:ln>
        </p:spPr>
        <p:txBody>
          <a:bodyPr wrap="square">
            <a:spAutoFit/>
          </a:bodyPr>
          <a:lstStyle/>
          <a:p>
            <a:r>
              <a:rPr lang="en-US" sz="2400" b="1" dirty="0">
                <a:ea typeface="Tahoma" pitchFamily="34" charset="0"/>
                <a:cs typeface="Tahoma" pitchFamily="34" charset="0"/>
              </a:rPr>
              <a:t>Four Validation Targets</a:t>
            </a:r>
          </a:p>
        </p:txBody>
      </p:sp>
      <p:sp>
        <p:nvSpPr>
          <p:cNvPr id="9" name="TextBox 8"/>
          <p:cNvSpPr txBox="1">
            <a:spLocks noChangeArrowheads="1"/>
          </p:cNvSpPr>
          <p:nvPr/>
        </p:nvSpPr>
        <p:spPr bwMode="auto">
          <a:xfrm>
            <a:off x="6035811" y="1474470"/>
            <a:ext cx="2052005" cy="461665"/>
          </a:xfrm>
          <a:prstGeom prst="rect">
            <a:avLst/>
          </a:prstGeom>
          <a:noFill/>
          <a:ln w="9525">
            <a:noFill/>
            <a:miter lim="800000"/>
            <a:headEnd/>
            <a:tailEnd/>
          </a:ln>
        </p:spPr>
        <p:txBody>
          <a:bodyPr wrap="square">
            <a:spAutoFit/>
          </a:bodyPr>
          <a:lstStyle/>
          <a:p>
            <a:r>
              <a:rPr lang="en-US" sz="2400" b="1" dirty="0">
                <a:ea typeface="Tahoma" pitchFamily="34" charset="0"/>
                <a:cs typeface="Tahoma" pitchFamily="34" charset="0"/>
              </a:rPr>
              <a:t>Moderation</a:t>
            </a:r>
          </a:p>
        </p:txBody>
      </p:sp>
      <p:grpSp>
        <p:nvGrpSpPr>
          <p:cNvPr id="16" name="Group 15"/>
          <p:cNvGrpSpPr/>
          <p:nvPr/>
        </p:nvGrpSpPr>
        <p:grpSpPr>
          <a:xfrm>
            <a:off x="4962861" y="2702898"/>
            <a:ext cx="3506054" cy="1900237"/>
            <a:chOff x="4962861" y="2702898"/>
            <a:chExt cx="3506054" cy="1900237"/>
          </a:xfrm>
        </p:grpSpPr>
        <p:sp>
          <p:nvSpPr>
            <p:cNvPr id="10" name="Rounded Rectangle 9"/>
            <p:cNvSpPr>
              <a:spLocks noChangeArrowheads="1"/>
            </p:cNvSpPr>
            <p:nvPr/>
          </p:nvSpPr>
          <p:spPr bwMode="auto">
            <a:xfrm>
              <a:off x="5724128" y="2702898"/>
              <a:ext cx="2744787" cy="1900237"/>
            </a:xfrm>
            <a:prstGeom prst="roundRect">
              <a:avLst>
                <a:gd name="adj" fmla="val 16667"/>
              </a:avLst>
            </a:prstGeom>
            <a:ln>
              <a:noFill/>
              <a:headEnd/>
              <a:tailEnd/>
            </a:ln>
          </p:spPr>
          <p:style>
            <a:lnRef idx="2">
              <a:schemeClr val="accent2">
                <a:shade val="50000"/>
              </a:schemeClr>
            </a:lnRef>
            <a:fillRef idx="1">
              <a:schemeClr val="accent2"/>
            </a:fillRef>
            <a:effectRef idx="0">
              <a:schemeClr val="accent2"/>
            </a:effectRef>
            <a:fontRef idx="minor">
              <a:schemeClr val="lt1"/>
            </a:fontRef>
          </p:style>
          <p:txBody>
            <a:bodyPr/>
            <a:lstStyle/>
            <a:p>
              <a:pPr algn="ctr"/>
              <a:endParaRPr lang="en-US" dirty="0"/>
            </a:p>
            <a:p>
              <a:pPr algn="ctr"/>
              <a:r>
                <a:rPr lang="en-US" dirty="0">
                  <a:solidFill>
                    <a:schemeClr val="bg1"/>
                  </a:solidFill>
                  <a:ea typeface="Tahoma" pitchFamily="34" charset="0"/>
                  <a:cs typeface="Tahoma" pitchFamily="34" charset="0"/>
                </a:rPr>
                <a:t>Adjustments achieved by discussing and reaching </a:t>
              </a:r>
              <a:r>
                <a:rPr lang="en-US" dirty="0" smtClean="0">
                  <a:solidFill>
                    <a:schemeClr val="bg1"/>
                  </a:solidFill>
                  <a:ea typeface="Tahoma" pitchFamily="34" charset="0"/>
                  <a:cs typeface="Tahoma" pitchFamily="34" charset="0"/>
                </a:rPr>
                <a:t>agreement </a:t>
              </a:r>
              <a:r>
                <a:rPr lang="en-US" i="1" dirty="0" smtClean="0">
                  <a:solidFill>
                    <a:schemeClr val="bg1"/>
                  </a:solidFill>
                  <a:ea typeface="Tahoma" pitchFamily="34" charset="0"/>
                  <a:cs typeface="Tahoma" pitchFamily="34" charset="0"/>
                </a:rPr>
                <a:t>before</a:t>
              </a:r>
              <a:r>
                <a:rPr lang="en-US" dirty="0" smtClean="0">
                  <a:solidFill>
                    <a:schemeClr val="bg1"/>
                  </a:solidFill>
                  <a:ea typeface="Tahoma" pitchFamily="34" charset="0"/>
                  <a:cs typeface="Tahoma" pitchFamily="34" charset="0"/>
                </a:rPr>
                <a:t> results are finalised</a:t>
              </a:r>
              <a:r>
                <a:rPr lang="en-US" dirty="0" smtClean="0">
                  <a:ea typeface="Tahoma" pitchFamily="34" charset="0"/>
                  <a:cs typeface="Tahoma" pitchFamily="34" charset="0"/>
                </a:rPr>
                <a:t>.</a:t>
              </a:r>
              <a:endParaRPr lang="en-US" dirty="0">
                <a:ea typeface="Tahoma" pitchFamily="34" charset="0"/>
                <a:cs typeface="Tahoma" pitchFamily="34" charset="0"/>
              </a:endParaRPr>
            </a:p>
          </p:txBody>
        </p:sp>
        <p:pic>
          <p:nvPicPr>
            <p:cNvPr id="17410" name="Picture 2"/>
            <p:cNvPicPr>
              <a:picLocks noChangeAspect="1" noChangeArrowheads="1"/>
            </p:cNvPicPr>
            <p:nvPr/>
          </p:nvPicPr>
          <p:blipFill>
            <a:blip r:embed="rId3"/>
            <a:srcRect/>
            <a:stretch>
              <a:fillRect/>
            </a:stretch>
          </p:blipFill>
          <p:spPr bwMode="auto">
            <a:xfrm>
              <a:off x="4962861" y="3284984"/>
              <a:ext cx="1196304" cy="1196304"/>
            </a:xfrm>
            <a:prstGeom prst="rect">
              <a:avLst/>
            </a:prstGeom>
            <a:noFill/>
            <a:ln w="9525">
              <a:noFill/>
              <a:miter lim="800000"/>
              <a:headEnd/>
              <a:tailEnd/>
            </a:ln>
            <a:effectLst/>
          </p:spPr>
        </p:pic>
      </p:grpSp>
      <p:grpSp>
        <p:nvGrpSpPr>
          <p:cNvPr id="13" name="Group 12"/>
          <p:cNvGrpSpPr/>
          <p:nvPr/>
        </p:nvGrpSpPr>
        <p:grpSpPr>
          <a:xfrm>
            <a:off x="1547664" y="4939427"/>
            <a:ext cx="3288048" cy="1224136"/>
            <a:chOff x="1547664" y="4939427"/>
            <a:chExt cx="3288048" cy="1224136"/>
          </a:xfrm>
        </p:grpSpPr>
        <p:sp>
          <p:nvSpPr>
            <p:cNvPr id="12" name="Trapezoid 11"/>
            <p:cNvSpPr/>
            <p:nvPr/>
          </p:nvSpPr>
          <p:spPr>
            <a:xfrm>
              <a:off x="1547664" y="4939427"/>
              <a:ext cx="3288048" cy="1224136"/>
            </a:xfrm>
            <a:prstGeom prst="trapezoid">
              <a:avLst/>
            </a:prstGeom>
            <a:ln>
              <a:noFill/>
            </a:ln>
          </p:spPr>
          <p:style>
            <a:lnRef idx="3">
              <a:schemeClr val="lt1"/>
            </a:lnRef>
            <a:fillRef idx="1">
              <a:schemeClr val="accent1"/>
            </a:fillRef>
            <a:effectRef idx="1">
              <a:schemeClr val="accent1"/>
            </a:effectRef>
            <a:fontRef idx="minor">
              <a:schemeClr val="lt1"/>
            </a:fontRef>
          </p:style>
          <p:txBody>
            <a:bodyPr rtlCol="0" anchor="ctr"/>
            <a:lstStyle/>
            <a:p>
              <a:pPr algn="ctr"/>
              <a:endParaRPr lang="en-AU"/>
            </a:p>
          </p:txBody>
        </p:sp>
        <p:sp>
          <p:nvSpPr>
            <p:cNvPr id="2" name="Rectangle 1"/>
            <p:cNvSpPr/>
            <p:nvPr/>
          </p:nvSpPr>
          <p:spPr>
            <a:xfrm>
              <a:off x="1785202" y="5228329"/>
              <a:ext cx="2808312" cy="646331"/>
            </a:xfrm>
            <a:prstGeom prst="rect">
              <a:avLst/>
            </a:prstGeom>
            <a:ln>
              <a:noFill/>
            </a:ln>
          </p:spPr>
          <p:style>
            <a:lnRef idx="3">
              <a:schemeClr val="lt1"/>
            </a:lnRef>
            <a:fillRef idx="1">
              <a:schemeClr val="accent1"/>
            </a:fillRef>
            <a:effectRef idx="1">
              <a:schemeClr val="accent1"/>
            </a:effectRef>
            <a:fontRef idx="minor">
              <a:schemeClr val="lt1"/>
            </a:fontRef>
          </p:style>
          <p:txBody>
            <a:bodyPr wrap="square">
              <a:spAutoFit/>
            </a:bodyPr>
            <a:lstStyle/>
            <a:p>
              <a:pPr algn="ctr"/>
              <a:r>
                <a:rPr lang="en-AU" dirty="0">
                  <a:solidFill>
                    <a:schemeClr val="bg1"/>
                  </a:solidFill>
                  <a:ea typeface="Tahoma" pitchFamily="34" charset="0"/>
                  <a:cs typeface="Tahoma" pitchFamily="34" charset="0"/>
                </a:rPr>
                <a:t>CONTINUOUS IMPROVEMENT</a:t>
              </a:r>
            </a:p>
          </p:txBody>
        </p:sp>
      </p:grpSp>
      <p:grpSp>
        <p:nvGrpSpPr>
          <p:cNvPr id="15" name="Group 14"/>
          <p:cNvGrpSpPr/>
          <p:nvPr/>
        </p:nvGrpSpPr>
        <p:grpSpPr>
          <a:xfrm>
            <a:off x="6035811" y="5050050"/>
            <a:ext cx="2013235" cy="934363"/>
            <a:chOff x="6035811" y="5050050"/>
            <a:chExt cx="2013235" cy="934363"/>
          </a:xfrm>
        </p:grpSpPr>
        <p:sp>
          <p:nvSpPr>
            <p:cNvPr id="14" name="Trapezoid 13"/>
            <p:cNvSpPr/>
            <p:nvPr/>
          </p:nvSpPr>
          <p:spPr>
            <a:xfrm>
              <a:off x="6035811" y="5050050"/>
              <a:ext cx="2013235" cy="934363"/>
            </a:xfrm>
            <a:prstGeom prst="trapezoi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p:cNvSpPr/>
            <p:nvPr/>
          </p:nvSpPr>
          <p:spPr>
            <a:xfrm>
              <a:off x="6183359" y="5228328"/>
              <a:ext cx="1725204" cy="646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ctr"/>
              <a:r>
                <a:rPr lang="en-AU" dirty="0">
                  <a:solidFill>
                    <a:schemeClr val="bg1"/>
                  </a:solidFill>
                  <a:ea typeface="Tahoma" pitchFamily="34" charset="0"/>
                  <a:cs typeface="Tahoma" pitchFamily="34" charset="0"/>
                </a:rPr>
                <a:t>QUALITY CONTROL</a:t>
              </a:r>
            </a:p>
          </p:txBody>
        </p:sp>
      </p:grpSp>
    </p:spTree>
    <p:extLst>
      <p:ext uri="{BB962C8B-B14F-4D97-AF65-F5344CB8AC3E}">
        <p14:creationId xmlns:p14="http://schemas.microsoft.com/office/powerpoint/2010/main" val="2017963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3527" y="188640"/>
            <a:ext cx="6388357" cy="864097"/>
          </a:xfrm>
        </p:spPr>
        <p:txBody>
          <a:bodyPr/>
          <a:lstStyle/>
          <a:p>
            <a:pPr algn="l"/>
            <a:r>
              <a:rPr lang="en-AU" dirty="0" smtClean="0"/>
              <a:t>CHECK - Validation OR Moderation?</a:t>
            </a:r>
            <a:endParaRPr lang="en-AU" dirty="0"/>
          </a:p>
        </p:txBody>
      </p:sp>
      <p:sp>
        <p:nvSpPr>
          <p:cNvPr id="2" name="Content Placeholder 1"/>
          <p:cNvSpPr>
            <a:spLocks noGrp="1"/>
          </p:cNvSpPr>
          <p:nvPr>
            <p:ph idx="1"/>
          </p:nvPr>
        </p:nvSpPr>
        <p:spPr/>
        <p:txBody>
          <a:bodyPr>
            <a:normAutofit/>
          </a:bodyPr>
          <a:lstStyle/>
          <a:p>
            <a:pPr marL="457200" indent="-457200"/>
            <a:r>
              <a:rPr lang="en-AU" dirty="0" smtClean="0"/>
              <a:t>Scenario:</a:t>
            </a:r>
          </a:p>
          <a:p>
            <a:pPr marL="457200" indent="-457200">
              <a:buFont typeface="+mj-lt"/>
              <a:buAutoNum type="arabicPeriod"/>
            </a:pPr>
            <a:r>
              <a:rPr lang="en-AU" dirty="0" smtClean="0"/>
              <a:t>XYZ RTO hears a number of complaints that different assessors seem to be looking for different things in response to questions.</a:t>
            </a:r>
          </a:p>
          <a:p>
            <a:pPr marL="457200" indent="-457200">
              <a:buFont typeface="+mj-lt"/>
              <a:buAutoNum type="arabicPeriod"/>
            </a:pPr>
            <a:r>
              <a:rPr lang="en-AU" dirty="0" smtClean="0"/>
              <a:t>Bill is doing a RPL assessment of Mary and he decides to check with Sarah, another assessor, about the status of some of Mary’s evidence.</a:t>
            </a:r>
          </a:p>
          <a:p>
            <a:pPr marL="457200" indent="-457200">
              <a:buFont typeface="+mj-lt"/>
              <a:buAutoNum type="arabicPeriod"/>
            </a:pPr>
            <a:r>
              <a:rPr lang="en-AU" dirty="0" smtClean="0"/>
              <a:t>A reviewer notices that a number of items in assessment tools for a particular group do not appear to have been assessed even though the learners have been judged competent.</a:t>
            </a:r>
          </a:p>
          <a:p>
            <a:pPr marL="457200" indent="-457200">
              <a:buFont typeface="+mj-lt"/>
              <a:buAutoNum type="arabicPeriod"/>
            </a:pPr>
            <a:r>
              <a:rPr lang="en-AU" dirty="0" smtClean="0"/>
              <a:t>A major employer client complains that learners completing a course do not appear to have the skills and knowledge he requires.</a:t>
            </a:r>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24855" y="3475112"/>
            <a:ext cx="4680520" cy="2376264"/>
          </a:xfrm>
        </p:spPr>
        <p:txBody>
          <a:bodyPr>
            <a:normAutofit/>
          </a:bodyPr>
          <a:lstStyle/>
          <a:p>
            <a:r>
              <a:rPr lang="en-AU" sz="7200" dirty="0" smtClean="0"/>
              <a:t>Questions</a:t>
            </a:r>
            <a:endParaRPr lang="en-AU" sz="7200" dirty="0"/>
          </a:p>
        </p:txBody>
      </p:sp>
    </p:spTree>
    <p:extLst>
      <p:ext uri="{BB962C8B-B14F-4D97-AF65-F5344CB8AC3E}">
        <p14:creationId xmlns:p14="http://schemas.microsoft.com/office/powerpoint/2010/main" val="66439847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23528" y="1240519"/>
            <a:ext cx="8477572" cy="3625398"/>
          </a:xfrm>
          <a:prstGeom prst="rect">
            <a:avLst/>
          </a:prstGeom>
          <a:solidFill>
            <a:srgbClr val="9DCD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4" name="Title 3"/>
          <p:cNvSpPr>
            <a:spLocks noGrp="1"/>
          </p:cNvSpPr>
          <p:nvPr>
            <p:ph type="title"/>
          </p:nvPr>
        </p:nvSpPr>
        <p:spPr/>
        <p:txBody>
          <a:bodyPr/>
          <a:lstStyle/>
          <a:p>
            <a:r>
              <a:rPr lang="en-AU" dirty="0"/>
              <a:t>What happens now?</a:t>
            </a:r>
          </a:p>
        </p:txBody>
      </p:sp>
      <p:sp>
        <p:nvSpPr>
          <p:cNvPr id="10" name="Content Placeholder 9"/>
          <p:cNvSpPr>
            <a:spLocks noGrp="1"/>
          </p:cNvSpPr>
          <p:nvPr>
            <p:ph idx="1"/>
          </p:nvPr>
        </p:nvSpPr>
        <p:spPr>
          <a:xfrm>
            <a:off x="518082" y="1638860"/>
            <a:ext cx="7848872" cy="2823079"/>
          </a:xfrm>
        </p:spPr>
        <p:txBody>
          <a:bodyPr/>
          <a:lstStyle/>
          <a:p>
            <a:r>
              <a:rPr lang="en-AU" dirty="0">
                <a:solidFill>
                  <a:schemeClr val="bg1"/>
                </a:solidFill>
              </a:rPr>
              <a:t>Within 48 hours, you will receive an email including a:</a:t>
            </a:r>
          </a:p>
          <a:p>
            <a:pPr marL="457200" indent="-457200">
              <a:buFont typeface="Arial" panose="020B0604020202020204" pitchFamily="34" charset="0"/>
              <a:buChar char="•"/>
            </a:pPr>
            <a:r>
              <a:rPr lang="en-AU" dirty="0">
                <a:solidFill>
                  <a:schemeClr val="bg1"/>
                </a:solidFill>
              </a:rPr>
              <a:t>Statement of Attendance</a:t>
            </a:r>
          </a:p>
          <a:p>
            <a:pPr marL="457200" indent="-457200">
              <a:buFont typeface="Arial" panose="020B0604020202020204" pitchFamily="34" charset="0"/>
              <a:buChar char="•"/>
            </a:pPr>
            <a:r>
              <a:rPr lang="en-AU" dirty="0">
                <a:solidFill>
                  <a:schemeClr val="bg1"/>
                </a:solidFill>
              </a:rPr>
              <a:t>Link to event feedback </a:t>
            </a:r>
            <a:r>
              <a:rPr lang="en-AU" dirty="0" smtClean="0">
                <a:solidFill>
                  <a:schemeClr val="bg1"/>
                </a:solidFill>
              </a:rPr>
              <a:t>survey</a:t>
            </a:r>
          </a:p>
          <a:p>
            <a:pPr marL="457200" indent="-457200">
              <a:buFont typeface="Arial" panose="020B0604020202020204" pitchFamily="34" charset="0"/>
              <a:buChar char="•"/>
            </a:pPr>
            <a:r>
              <a:rPr lang="en-AU" dirty="0" smtClean="0">
                <a:solidFill>
                  <a:schemeClr val="bg1"/>
                </a:solidFill>
              </a:rPr>
              <a:t>Access to the WMV recording of the webinar for two weeks</a:t>
            </a:r>
            <a:endParaRPr lang="en-AU" dirty="0">
              <a:solidFill>
                <a:schemeClr val="bg1"/>
              </a:solidFill>
            </a:endParaRPr>
          </a:p>
          <a:p>
            <a:pPr marL="457200" indent="-457200">
              <a:buFont typeface="Arial" panose="020B0604020202020204" pitchFamily="34" charset="0"/>
              <a:buChar char="•"/>
            </a:pPr>
            <a:r>
              <a:rPr lang="en-AU" dirty="0">
                <a:solidFill>
                  <a:schemeClr val="bg1"/>
                </a:solidFill>
              </a:rPr>
              <a:t>PDF copy of the </a:t>
            </a:r>
            <a:r>
              <a:rPr lang="en-AU" dirty="0" smtClean="0">
                <a:solidFill>
                  <a:schemeClr val="bg1"/>
                </a:solidFill>
              </a:rPr>
              <a:t>PowerPoint</a:t>
            </a:r>
          </a:p>
          <a:p>
            <a:pPr marL="457200" indent="-457200">
              <a:buFont typeface="Arial" panose="020B0604020202020204" pitchFamily="34" charset="0"/>
              <a:buChar char="•"/>
            </a:pPr>
            <a:r>
              <a:rPr lang="en-AU" dirty="0" smtClean="0">
                <a:solidFill>
                  <a:schemeClr val="bg1"/>
                </a:solidFill>
              </a:rPr>
              <a:t>PDF transcript of Chat Q&amp;A</a:t>
            </a:r>
            <a:endParaRPr lang="en-AU" dirty="0">
              <a:solidFill>
                <a:schemeClr val="bg1"/>
              </a:solidFill>
            </a:endParaRPr>
          </a:p>
          <a:p>
            <a:pPr marL="457200" indent="-457200">
              <a:buFont typeface="Arial" panose="020B0604020202020204" pitchFamily="34" charset="0"/>
              <a:buChar char="•"/>
            </a:pPr>
            <a:r>
              <a:rPr lang="en-AU" dirty="0" smtClean="0">
                <a:solidFill>
                  <a:schemeClr val="bg1"/>
                </a:solidFill>
              </a:rPr>
              <a:t>additional </a:t>
            </a:r>
            <a:r>
              <a:rPr lang="en-AU" dirty="0">
                <a:solidFill>
                  <a:schemeClr val="bg1"/>
                </a:solidFill>
              </a:rPr>
              <a:t>supporting </a:t>
            </a:r>
            <a:r>
              <a:rPr lang="en-AU" dirty="0" smtClean="0">
                <a:solidFill>
                  <a:schemeClr val="bg1"/>
                </a:solidFill>
              </a:rPr>
              <a:t>resources</a:t>
            </a:r>
            <a:endParaRPr lang="en-AU" dirty="0">
              <a:solidFill>
                <a:schemeClr val="bg1"/>
              </a:solidFill>
            </a:endParaRPr>
          </a:p>
        </p:txBody>
      </p:sp>
    </p:spTree>
    <p:extLst>
      <p:ext uri="{BB962C8B-B14F-4D97-AF65-F5344CB8AC3E}">
        <p14:creationId xmlns:p14="http://schemas.microsoft.com/office/powerpoint/2010/main" val="130839017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Contact us</a:t>
            </a:r>
            <a:endParaRPr lang="en-US" dirty="0"/>
          </a:p>
        </p:txBody>
      </p:sp>
      <p:sp>
        <p:nvSpPr>
          <p:cNvPr id="7" name="Content Placeholder 6"/>
          <p:cNvSpPr>
            <a:spLocks noGrp="1"/>
          </p:cNvSpPr>
          <p:nvPr>
            <p:ph idx="1"/>
          </p:nvPr>
        </p:nvSpPr>
        <p:spPr/>
        <p:txBody>
          <a:bodyPr>
            <a:normAutofit/>
          </a:bodyPr>
          <a:lstStyle/>
          <a:p>
            <a:pPr eaLnBrk="1" hangingPunct="1">
              <a:lnSpc>
                <a:spcPct val="130000"/>
              </a:lnSpc>
              <a:spcBef>
                <a:spcPct val="0"/>
              </a:spcBef>
            </a:pPr>
            <a:r>
              <a:rPr lang="en-AU" dirty="0" smtClean="0">
                <a:ea typeface="ＭＳ Ｐゴシック" pitchFamily="34" charset="-128"/>
              </a:rPr>
              <a:t>1/52 Jeffcott Street</a:t>
            </a:r>
          </a:p>
          <a:p>
            <a:pPr eaLnBrk="1" hangingPunct="1">
              <a:lnSpc>
                <a:spcPct val="130000"/>
              </a:lnSpc>
              <a:spcBef>
                <a:spcPct val="0"/>
              </a:spcBef>
            </a:pPr>
            <a:r>
              <a:rPr lang="en-AU" dirty="0" smtClean="0">
                <a:ea typeface="ＭＳ Ｐゴシック" pitchFamily="34" charset="-128"/>
              </a:rPr>
              <a:t>Wavell Heights  QLD  4012</a:t>
            </a:r>
          </a:p>
          <a:p>
            <a:pPr eaLnBrk="1" hangingPunct="1">
              <a:lnSpc>
                <a:spcPct val="130000"/>
              </a:lnSpc>
              <a:spcBef>
                <a:spcPct val="0"/>
              </a:spcBef>
            </a:pPr>
            <a:endParaRPr lang="en-AU" sz="1200" dirty="0" smtClean="0">
              <a:ea typeface="ＭＳ Ｐゴシック" pitchFamily="34" charset="-128"/>
            </a:endParaRPr>
          </a:p>
          <a:p>
            <a:pPr eaLnBrk="1" hangingPunct="1">
              <a:lnSpc>
                <a:spcPct val="130000"/>
              </a:lnSpc>
              <a:spcBef>
                <a:spcPct val="0"/>
              </a:spcBef>
            </a:pPr>
            <a:r>
              <a:rPr lang="en-AU" b="1" dirty="0" smtClean="0">
                <a:ea typeface="ＭＳ Ｐゴシック" pitchFamily="34" charset="-128"/>
              </a:rPr>
              <a:t>P </a:t>
            </a:r>
            <a:r>
              <a:rPr lang="en-AU" dirty="0" smtClean="0">
                <a:ea typeface="ＭＳ Ｐゴシック" pitchFamily="34" charset="-128"/>
              </a:rPr>
              <a:t>07 38660888</a:t>
            </a:r>
          </a:p>
          <a:p>
            <a:pPr eaLnBrk="1" hangingPunct="1">
              <a:lnSpc>
                <a:spcPct val="130000"/>
              </a:lnSpc>
              <a:spcBef>
                <a:spcPct val="0"/>
              </a:spcBef>
            </a:pPr>
            <a:r>
              <a:rPr lang="en-AU" b="1" dirty="0" smtClean="0">
                <a:ea typeface="ＭＳ Ｐゴシック" pitchFamily="34" charset="-128"/>
              </a:rPr>
              <a:t>F </a:t>
            </a:r>
            <a:r>
              <a:rPr lang="en-AU" dirty="0" smtClean="0">
                <a:ea typeface="ＭＳ Ｐゴシック" pitchFamily="34" charset="-128"/>
              </a:rPr>
              <a:t>07 38660899</a:t>
            </a:r>
          </a:p>
          <a:p>
            <a:pPr eaLnBrk="1" hangingPunct="1">
              <a:lnSpc>
                <a:spcPct val="130000"/>
              </a:lnSpc>
              <a:spcBef>
                <a:spcPct val="0"/>
              </a:spcBef>
            </a:pPr>
            <a:endParaRPr lang="en-AU" sz="1800" dirty="0" smtClean="0">
              <a:ea typeface="ＭＳ Ｐゴシック" pitchFamily="34" charset="-128"/>
            </a:endParaRPr>
          </a:p>
          <a:p>
            <a:pPr eaLnBrk="1" hangingPunct="1">
              <a:lnSpc>
                <a:spcPct val="130000"/>
              </a:lnSpc>
              <a:spcBef>
                <a:spcPct val="0"/>
              </a:spcBef>
            </a:pPr>
            <a:r>
              <a:rPr lang="en-AU" b="1" dirty="0" smtClean="0">
                <a:ea typeface="ＭＳ Ｐゴシック" pitchFamily="34" charset="-128"/>
              </a:rPr>
              <a:t>E   </a:t>
            </a:r>
            <a:r>
              <a:rPr lang="en-AU" dirty="0" smtClean="0">
                <a:ea typeface="ＭＳ Ｐゴシック" pitchFamily="34" charset="-128"/>
                <a:hlinkClick r:id="rId3"/>
              </a:rPr>
              <a:t>enquiries@velgtraining.com</a:t>
            </a:r>
            <a:r>
              <a:rPr lang="en-AU" b="1" dirty="0" smtClean="0">
                <a:ea typeface="ＭＳ Ｐゴシック" pitchFamily="34" charset="-128"/>
              </a:rPr>
              <a:t>  </a:t>
            </a:r>
            <a:endParaRPr lang="en-AU" dirty="0" smtClean="0">
              <a:ea typeface="ＭＳ Ｐゴシック" pitchFamily="34" charset="-128"/>
            </a:endParaRPr>
          </a:p>
          <a:p>
            <a:r>
              <a:rPr lang="en-AU" b="1" dirty="0" smtClean="0">
                <a:ea typeface="ＭＳ Ｐゴシック" pitchFamily="34" charset="-128"/>
              </a:rPr>
              <a:t>W  </a:t>
            </a:r>
            <a:r>
              <a:rPr lang="en-AU" dirty="0" smtClean="0">
                <a:ea typeface="ＭＳ Ｐゴシック" pitchFamily="34" charset="-128"/>
                <a:hlinkClick r:id="rId3"/>
              </a:rPr>
              <a:t>velgtraining.com</a:t>
            </a:r>
            <a:endParaRPr lang="en-US" b="1" dirty="0"/>
          </a:p>
        </p:txBody>
      </p:sp>
      <p:sp>
        <p:nvSpPr>
          <p:cNvPr id="3" name="TextBox 2"/>
          <p:cNvSpPr txBox="1"/>
          <p:nvPr/>
        </p:nvSpPr>
        <p:spPr>
          <a:xfrm>
            <a:off x="5364088" y="1714738"/>
            <a:ext cx="2808312" cy="1754326"/>
          </a:xfrm>
          <a:prstGeom prst="rect">
            <a:avLst/>
          </a:prstGeom>
          <a:noFill/>
        </p:spPr>
        <p:txBody>
          <a:bodyPr wrap="square" rtlCol="0">
            <a:spAutoFit/>
          </a:bodyPr>
          <a:lstStyle/>
          <a:p>
            <a:pPr algn="ctr"/>
            <a:r>
              <a:rPr lang="en-AU" dirty="0" smtClean="0">
                <a:solidFill>
                  <a:schemeClr val="bg1"/>
                </a:solidFill>
              </a:rPr>
              <a:t>The webinar will remain open for 15 more minutes to respond to any questions you might have – type them into your CHAT window</a:t>
            </a:r>
            <a:endParaRPr lang="en-AU" dirty="0">
              <a:solidFill>
                <a:schemeClr val="bg1"/>
              </a:solidFill>
            </a:endParaRPr>
          </a:p>
        </p:txBody>
      </p:sp>
    </p:spTree>
    <p:extLst>
      <p:ext uri="{BB962C8B-B14F-4D97-AF65-F5344CB8AC3E}">
        <p14:creationId xmlns:p14="http://schemas.microsoft.com/office/powerpoint/2010/main" val="193732635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Thank you for your company</a:t>
            </a:r>
            <a:endParaRPr lang="en-US" dirty="0"/>
          </a:p>
        </p:txBody>
      </p:sp>
      <p:sp>
        <p:nvSpPr>
          <p:cNvPr id="4" name="TextBox 3"/>
          <p:cNvSpPr txBox="1"/>
          <p:nvPr/>
        </p:nvSpPr>
        <p:spPr>
          <a:xfrm>
            <a:off x="4263611" y="3831431"/>
            <a:ext cx="4608512" cy="923330"/>
          </a:xfrm>
          <a:prstGeom prst="rect">
            <a:avLst/>
          </a:prstGeom>
          <a:noFill/>
        </p:spPr>
        <p:txBody>
          <a:bodyPr wrap="square" rtlCol="0">
            <a:spAutoFit/>
          </a:bodyPr>
          <a:lstStyle/>
          <a:p>
            <a:r>
              <a:rPr lang="en-AU" b="1" dirty="0">
                <a:solidFill>
                  <a:srgbClr val="F48020"/>
                </a:solidFill>
                <a:cs typeface="Tahoma" pitchFamily="34" charset="0"/>
              </a:rPr>
              <a:t>T</a:t>
            </a:r>
            <a:r>
              <a:rPr lang="en-AU" dirty="0">
                <a:solidFill>
                  <a:prstClr val="black"/>
                </a:solidFill>
                <a:cs typeface="Tahoma" pitchFamily="34" charset="0"/>
              </a:rPr>
              <a:t>   07 3866 0888</a:t>
            </a:r>
          </a:p>
          <a:p>
            <a:r>
              <a:rPr lang="en-AU" b="1" dirty="0">
                <a:solidFill>
                  <a:srgbClr val="F48020"/>
                </a:solidFill>
                <a:cs typeface="Tahoma" pitchFamily="34" charset="0"/>
              </a:rPr>
              <a:t>E</a:t>
            </a:r>
            <a:r>
              <a:rPr lang="en-AU" b="1" dirty="0">
                <a:solidFill>
                  <a:prstClr val="black"/>
                </a:solidFill>
                <a:cs typeface="Tahoma" pitchFamily="34" charset="0"/>
              </a:rPr>
              <a:t> </a:t>
            </a:r>
            <a:r>
              <a:rPr lang="en-AU" dirty="0">
                <a:cs typeface="Tahoma" pitchFamily="34" charset="0"/>
              </a:rPr>
              <a:t>  </a:t>
            </a:r>
            <a:r>
              <a:rPr lang="en-AU" dirty="0">
                <a:cs typeface="Tahoma" pitchFamily="34" charset="0"/>
                <a:hlinkClick r:id="rId2"/>
              </a:rPr>
              <a:t>john</a:t>
            </a:r>
            <a:r>
              <a:rPr lang="en-AU" dirty="0">
                <a:solidFill>
                  <a:prstClr val="black"/>
                </a:solidFill>
                <a:cs typeface="Tahoma" pitchFamily="34" charset="0"/>
                <a:hlinkClick r:id="rId2"/>
              </a:rPr>
              <a:t>@velgtraining.com</a:t>
            </a:r>
            <a:r>
              <a:rPr lang="en-AU" dirty="0">
                <a:solidFill>
                  <a:prstClr val="black"/>
                </a:solidFill>
                <a:cs typeface="Tahoma" pitchFamily="34" charset="0"/>
              </a:rPr>
              <a:t>  </a:t>
            </a:r>
          </a:p>
          <a:p>
            <a:r>
              <a:rPr lang="en-AU" b="1" dirty="0">
                <a:solidFill>
                  <a:srgbClr val="F48020"/>
                </a:solidFill>
                <a:cs typeface="Tahoma" pitchFamily="34" charset="0"/>
              </a:rPr>
              <a:t>W</a:t>
            </a:r>
            <a:r>
              <a:rPr lang="en-AU" dirty="0">
                <a:solidFill>
                  <a:prstClr val="black"/>
                </a:solidFill>
                <a:cs typeface="Tahoma" pitchFamily="34" charset="0"/>
              </a:rPr>
              <a:t>  </a:t>
            </a:r>
            <a:r>
              <a:rPr lang="en-AU" dirty="0">
                <a:solidFill>
                  <a:prstClr val="black"/>
                </a:solidFill>
                <a:cs typeface="Tahoma" pitchFamily="34" charset="0"/>
                <a:hlinkClick r:id="rId3"/>
              </a:rPr>
              <a:t>velgtraining.com </a:t>
            </a:r>
            <a:endParaRPr lang="en-AU" u="sng" dirty="0">
              <a:solidFill>
                <a:prstClr val="black"/>
              </a:solidFill>
              <a:cs typeface="Tahoma" pitchFamily="34" charset="0"/>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7908" y="1782327"/>
            <a:ext cx="2581944" cy="3205171"/>
          </a:xfrm>
          <a:prstGeom prst="rect">
            <a:avLst/>
          </a:prstGeom>
        </p:spPr>
      </p:pic>
      <p:sp>
        <p:nvSpPr>
          <p:cNvPr id="3" name="Rectangle 2"/>
          <p:cNvSpPr/>
          <p:nvPr/>
        </p:nvSpPr>
        <p:spPr>
          <a:xfrm>
            <a:off x="2797489" y="1711419"/>
            <a:ext cx="4572000" cy="1200329"/>
          </a:xfrm>
          <a:prstGeom prst="rect">
            <a:avLst/>
          </a:prstGeom>
        </p:spPr>
        <p:txBody>
          <a:bodyPr>
            <a:spAutoFit/>
          </a:bodyPr>
          <a:lstStyle/>
          <a:p>
            <a:pPr algn="ctr"/>
            <a:r>
              <a:rPr lang="en-AU" b="1" dirty="0">
                <a:solidFill>
                  <a:srgbClr val="F48020"/>
                </a:solidFill>
                <a:cs typeface="Tahoma" pitchFamily="34" charset="0"/>
              </a:rPr>
              <a:t>John Dwyer</a:t>
            </a:r>
          </a:p>
          <a:p>
            <a:pPr algn="ctr"/>
            <a:endParaRPr lang="en-AU" b="1" dirty="0">
              <a:solidFill>
                <a:srgbClr val="EE51A0"/>
              </a:solidFill>
              <a:cs typeface="Tahoma" pitchFamily="34" charset="0"/>
            </a:endParaRPr>
          </a:p>
          <a:p>
            <a:pPr algn="ctr"/>
            <a:r>
              <a:rPr lang="en-AU" b="1" dirty="0">
                <a:cs typeface="Tahoma" pitchFamily="34" charset="0"/>
              </a:rPr>
              <a:t>Consultant</a:t>
            </a:r>
          </a:p>
          <a:p>
            <a:pPr algn="ctr"/>
            <a:r>
              <a:rPr lang="en-AU" b="1" dirty="0">
                <a:solidFill>
                  <a:srgbClr val="F48020"/>
                </a:solidFill>
                <a:cs typeface="Tahoma" pitchFamily="34" charset="0"/>
              </a:rPr>
              <a:t>Velg Training</a:t>
            </a:r>
          </a:p>
        </p:txBody>
      </p:sp>
    </p:spTree>
    <p:extLst>
      <p:ext uri="{BB962C8B-B14F-4D97-AF65-F5344CB8AC3E}">
        <p14:creationId xmlns:p14="http://schemas.microsoft.com/office/powerpoint/2010/main" val="18603427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11.0&quot;&gt;&lt;object type=&quot;1&quot; unique_id=&quot;10001&quot;&gt;&lt;object type=&quot;2&quot; unique_id=&quot;11672&quot;&gt;&lt;object type=&quot;3&quot; unique_id=&quot;11673&quot;&gt;&lt;property id=&quot;20148&quot; value=&quot;5&quot;/&gt;&lt;property id=&quot;20300&quot; value=&quot;Slide 1 - &amp;quot;Validation and Moderation  What’s the difference? (Webinar)&amp;quot;&quot;/&gt;&lt;property id=&quot;20307&quot; value=&quot;259&quot;/&gt;&lt;/object&gt;&lt;object type=&quot;3&quot; unique_id=&quot;11674&quot;&gt;&lt;property id=&quot;20148&quot; value=&quot;5&quot;/&gt;&lt;property id=&quot;20300&quot; value=&quot;Slide 2 - &amp;quot;Webinar overview&amp;quot;&quot;/&gt;&lt;property id=&quot;20307&quot; value=&quot;346&quot;/&gt;&lt;/object&gt;&lt;object type=&quot;3&quot; unique_id=&quot;11675&quot;&gt;&lt;property id=&quot;20148&quot; value=&quot;5&quot;/&gt;&lt;property id=&quot;20300&quot; value=&quot;Slide 3 - &amp;quot;Validation&amp;quot;&quot;/&gt;&lt;property id=&quot;20307&quot; value=&quot;347&quot;/&gt;&lt;/object&gt;&lt;object type=&quot;3&quot; unique_id=&quot;11676&quot;&gt;&lt;property id=&quot;20148&quot; value=&quot;5&quot;/&gt;&lt;property id=&quot;20300&quot; value=&quot;Slide 4 - &amp;quot;Validation - Let’s start with a definition&amp;quot;&quot;/&gt;&lt;property id=&quot;20307&quot; value=&quot;348&quot;/&gt;&lt;/object&gt;&lt;object type=&quot;3&quot; unique_id=&quot;11677&quot;&gt;&lt;property id=&quot;20148&quot; value=&quot;5&quot;/&gt;&lt;property id=&quot;20300&quot; value=&quot;Slide 5 - &amp;quot;Industry validation&amp;quot;&quot;/&gt;&lt;property id=&quot;20307&quot; value=&quot;349&quot;/&gt;&lt;/object&gt;&lt;object type=&quot;3&quot; unique_id=&quot;11678&quot;&gt;&lt;property id=&quot;20148&quot; value=&quot;5&quot;/&gt;&lt;property id=&quot;20300&quot; value=&quot;Slide 6 - &amp;quot;Industry validation&amp;quot;&quot;/&gt;&lt;property id=&quot;20307&quot; value=&quot;350&quot;/&gt;&lt;/object&gt;&lt;object type=&quot;3&quot; unique_id=&quot;11679&quot;&gt;&lt;property id=&quot;20148&quot; value=&quot;5&quot;/&gt;&lt;property id=&quot;20300&quot; value=&quot;Slide 7 - &amp;quot;Industry validation/consultation&amp;quot;&quot;/&gt;&lt;property id=&quot;20307&quot; value=&quot;351&quot;/&gt;&lt;/object&gt;&lt;object type=&quot;3&quot; unique_id=&quot;11680&quot;&gt;&lt;property id=&quot;20148&quot; value=&quot;5&quot;/&gt;&lt;property id=&quot;20300&quot; value=&quot;Slide 8 - &amp;quot;Industry validation&amp;quot;&quot;/&gt;&lt;property id=&quot;20307&quot; value=&quot;352&quot;/&gt;&lt;/object&gt;&lt;object type=&quot;3&quot; unique_id=&quot;11681&quot;&gt;&lt;property id=&quot;20148&quot; value=&quot;5&quot;/&gt;&lt;property id=&quot;20300&quot; value=&quot;Slide 9 - &amp;quot;What about internal validation?&amp;quot;&quot;/&gt;&lt;property id=&quot;20307&quot; value=&quot;359&quot;/&gt;&lt;/object&gt;&lt;object type=&quot;3&quot; unique_id=&quot;11682&quot;&gt;&lt;property id=&quot;20148&quot; value=&quot;5&quot;/&gt;&lt;property id=&quot;20300&quot; value=&quot;Slide 10 - &amp;quot;Internal validation of assessment&amp;quot;&quot;/&gt;&lt;property id=&quot;20307&quot; value=&quot;360&quot;/&gt;&lt;/object&gt;&lt;object type=&quot;3&quot; unique_id=&quot;11683&quot;&gt;&lt;property id=&quot;20148&quot; value=&quot;5&quot;/&gt;&lt;property id=&quot;20300&quot; value=&quot;Slide 11 - &amp;quot;Systematic internal validation?&amp;quot;&quot;/&gt;&lt;property id=&quot;20307&quot; value=&quot;353&quot;/&gt;&lt;/object&gt;&lt;object type=&quot;3&quot; unique_id=&quot;11684&quot;&gt;&lt;property id=&quot;20148&quot; value=&quot;5&quot;/&gt;&lt;property id=&quot;20300&quot; value=&quot;Slide 12 - &amp;quot;Systematic internal validation&amp;quot;&quot;/&gt;&lt;property id=&quot;20307&quot; value=&quot;354&quot;/&gt;&lt;/object&gt;&lt;object type=&quot;3&quot; unique_id=&quot;11685&quot;&gt;&lt;property id=&quot;20148&quot; value=&quot;5&quot;/&gt;&lt;property id=&quot;20300&quot; value=&quot;Slide 13 - &amp;quot;Develop and implement a plan&amp;quot;&quot;/&gt;&lt;property id=&quot;20307&quot; value=&quot;386&quot;/&gt;&lt;/object&gt;&lt;object type=&quot;3&quot; unique_id=&quot;11686&quot;&gt;&lt;property id=&quot;20148&quot; value=&quot;5&quot;/&gt;&lt;property id=&quot;20300&quot; value=&quot;Slide 14 - &amp;quot;Internal validation – Annual Planning&amp;quot;&quot;/&gt;&lt;property id=&quot;20307&quot; value=&quot;355&quot;/&gt;&lt;/object&gt;&lt;object type=&quot;3&quot; unique_id=&quot;11687&quot;&gt;&lt;property id=&quot;20148&quot; value=&quot;5&quot;/&gt;&lt;property id=&quot;20300&quot; value=&quot;Slide 15 - &amp;quot;Internal validation – Activity Planning&amp;quot;&quot;/&gt;&lt;property id=&quot;20307&quot; value=&quot;356&quot;/&gt;&lt;/object&gt;&lt;object type=&quot;3&quot; unique_id=&quot;11688&quot;&gt;&lt;property id=&quot;20148&quot; value=&quot;5&quot;/&gt;&lt;property id=&quot;20300&quot; value=&quot;Slide 16 - &amp;quot;Internal validation - People&amp;quot;&quot;/&gt;&lt;property id=&quot;20307&quot; value=&quot;357&quot;/&gt;&lt;/object&gt;&lt;object type=&quot;3&quot; unique_id=&quot;11689&quot;&gt;&lt;property id=&quot;20148&quot; value=&quot;5&quot;/&gt;&lt;property id=&quot;20300&quot; value=&quot;Slide 17 - &amp;quot;Internal validation - Who could be involved in assessment validation?&amp;quot;&quot;/&gt;&lt;property id=&quot;20307&quot; value=&quot;358&quot;/&gt;&lt;/object&gt;&lt;object type=&quot;3&quot; unique_id=&quot;11690&quot;&gt;&lt;property id=&quot;20148&quot; value=&quot;5&quot;/&gt;&lt;property id=&quot;20300&quot; value=&quot;Slide 18 - &amp;quot;Internal validation - assessment processes, tools and methods&amp;quot;&quot;/&gt;&lt;property id=&quot;20307&quot; value=&quot;361&quot;/&gt;&lt;/object&gt;&lt;object type=&quot;3&quot; unique_id=&quot;11691&quot;&gt;&lt;property id=&quot;20148&quot; value=&quot;5&quot;/&gt;&lt;property id=&quot;20300&quot; value=&quot;Slide 19 - &amp;quot;Internal validation - assessment processes, tools and methods&amp;quot;&quot;/&gt;&lt;property id=&quot;20307&quot; value=&quot;362&quot;/&gt;&lt;/object&gt;&lt;object type=&quot;3&quot; unique_id=&quot;11692&quot;&gt;&lt;property id=&quot;20148&quot; value=&quot;5&quot;/&gt;&lt;property id=&quot;20300&quot; value=&quot;Slide 20 - &amp;quot;Internal validation - assessment processes, tools and methods&amp;quot;&quot;/&gt;&lt;property id=&quot;20307&quot; value=&quot;363&quot;/&gt;&lt;/object&gt;&lt;object type=&quot;3&quot; unique_id=&quot;11693&quot;&gt;&lt;property id=&quot;20148&quot; value=&quot;5&quot;/&gt;&lt;property id=&quot;20300&quot; value=&quot;Slide 21 - &amp;quot;Internal validation - evidence and judgements&amp;quot;&quot;/&gt;&lt;property id=&quot;20307&quot; value=&quot;364&quot;/&gt;&lt;/object&gt;&lt;object type=&quot;3&quot; unique_id=&quot;11694&quot;&gt;&lt;property id=&quot;20148&quot; value=&quot;5&quot;/&gt;&lt;property id=&quot;20300&quot; value=&quot;Slide 22 - &amp;quot;Internal validation - evidence and judgements&amp;quot;&quot;/&gt;&lt;property id=&quot;20307&quot; value=&quot;365&quot;/&gt;&lt;/object&gt;&lt;object type=&quot;3&quot; unique_id=&quot;11695&quot;&gt;&lt;property id=&quot;20148&quot; value=&quot;5&quot;/&gt;&lt;property id=&quot;20300&quot; value=&quot;Slide 23 - &amp;quot;Internal validation – evidence and judgements&amp;quot;&quot;/&gt;&lt;property id=&quot;20307&quot; value=&quot;366&quot;/&gt;&lt;/object&gt;&lt;object type=&quot;3&quot; unique_id=&quot;11696&quot;&gt;&lt;property id=&quot;20148&quot; value=&quot;5&quot;/&gt;&lt;property id=&quot;20300&quot; value=&quot;Slide 24 - &amp;quot;Internal Validation Approaches&amp;quot;&quot;/&gt;&lt;property id=&quot;20307&quot; value=&quot;367&quot;/&gt;&lt;/object&gt;&lt;object type=&quot;3&quot; unique_id=&quot;11697&quot;&gt;&lt;property id=&quot;20148&quot; value=&quot;5&quot;/&gt;&lt;property id=&quot;20300&quot; value=&quot;Slide 25 - &amp;quot;Assessment Panel&amp;quot;&quot;/&gt;&lt;property id=&quot;20307&quot; value=&quot;368&quot;/&gt;&lt;/object&gt;&lt;object type=&quot;3&quot; unique_id=&quot;11698&quot;&gt;&lt;property id=&quot;20148&quot; value=&quot;5&quot;/&gt;&lt;property id=&quot;20300&quot; value=&quot;Slide 26 - &amp;quot;Peer Review&amp;quot;&quot;/&gt;&lt;property id=&quot;20307&quot; value=&quot;369&quot;/&gt;&lt;/object&gt;&lt;object type=&quot;3&quot; unique_id=&quot;11699&quot;&gt;&lt;property id=&quot;20148&quot; value=&quot;5&quot;/&gt;&lt;property id=&quot;20300&quot; value=&quot;Slide 27 - &amp;quot;Internal validation – Linked to review&amp;quot;&quot;/&gt;&lt;property id=&quot;20307&quot; value=&quot;370&quot;/&gt;&lt;/object&gt;&lt;object type=&quot;3&quot; unique_id=&quot;11700&quot;&gt;&lt;property id=&quot;20148&quot; value=&quot;5&quot;/&gt;&lt;property id=&quot;20300&quot; value=&quot;Slide 28 - &amp;quot;Recording validation outcomes&amp;quot;&quot;/&gt;&lt;property id=&quot;20307&quot; value=&quot;371&quot;/&gt;&lt;/object&gt;&lt;object type=&quot;3&quot; unique_id=&quot;11701&quot;&gt;&lt;property id=&quot;20148&quot; value=&quot;5&quot;/&gt;&lt;property id=&quot;20300&quot; value=&quot;Slide 29 - &amp;quot;What documentation is required?&amp;quot;&quot;/&gt;&lt;property id=&quot;20307&quot; value=&quot;372&quot;/&gt;&lt;/object&gt;&lt;object type=&quot;3&quot; unique_id=&quot;11702&quot;&gt;&lt;property id=&quot;20148&quot; value=&quot;5&quot;/&gt;&lt;property id=&quot;20300&quot; value=&quot;Slide 30 - &amp;quot;What about Moderation?&amp;quot;&quot;/&gt;&lt;property id=&quot;20307&quot; value=&quot;373&quot;/&gt;&lt;/object&gt;&lt;object type=&quot;3&quot; unique_id=&quot;11703&quot;&gt;&lt;property id=&quot;20148&quot; value=&quot;5&quot;/&gt;&lt;property id=&quot;20300&quot; value=&quot;Slide 31 - &amp;quot;Moderation - a definition&amp;quot;&quot;/&gt;&lt;property id=&quot;20307&quot; value=&quot;374&quot;/&gt;&lt;/object&gt;&lt;object type=&quot;3&quot; unique_id=&quot;11704&quot;&gt;&lt;property id=&quot;20148&quot; value=&quot;5&quot;/&gt;&lt;property id=&quot;20300&quot; value=&quot;Slide 32 - &amp;quot;Moderation processes&amp;quot;&quot;/&gt;&lt;property id=&quot;20307&quot; value=&quot;375&quot;/&gt;&lt;/object&gt;&lt;object type=&quot;3&quot; unique_id=&quot;11705&quot;&gt;&lt;property id=&quot;20148&quot; value=&quot;5&quot;/&gt;&lt;property id=&quot;20300&quot; value=&quot;Slide 33 - &amp;quot;Assessment Moderation&amp;quot;&quot;/&gt;&lt;property id=&quot;20307&quot; value=&quot;376&quot;/&gt;&lt;/object&gt;&lt;object type=&quot;3&quot; unique_id=&quot;11706&quot;&gt;&lt;property id=&quot;20148&quot; value=&quot;5&quot;/&gt;&lt;property id=&quot;20300&quot; value=&quot;Slide 34 - &amp;quot;Moderation – Sample assessment tool&amp;quot;&quot;/&gt;&lt;property id=&quot;20307&quot; value=&quot;377&quot;/&gt;&lt;/object&gt;&lt;object type=&quot;3&quot; unique_id=&quot;11707&quot;&gt;&lt;property id=&quot;20148&quot; value=&quot;5&quot;/&gt;&lt;property id=&quot;20300&quot; value=&quot;Slide 35 - &amp;quot;Moderation – Sample assessment tool&amp;quot;&quot;/&gt;&lt;property id=&quot;20307&quot; value=&quot;378&quot;/&gt;&lt;/object&gt;&lt;object type=&quot;3&quot; unique_id=&quot;11708&quot;&gt;&lt;property id=&quot;20148&quot; value=&quot;5&quot;/&gt;&lt;property id=&quot;20300&quot; value=&quot;Slide 36 - &amp;quot;Validation &amp;amp; Moderation compared &amp;quot;&quot;/&gt;&lt;property id=&quot;20307&quot; value=&quot;379&quot;/&gt;&lt;/object&gt;&lt;object type=&quot;3&quot; unique_id=&quot;11709&quot;&gt;&lt;property id=&quot;20148&quot; value=&quot;5&quot;/&gt;&lt;property id=&quot;20300&quot; value=&quot;Slide 37 - &amp;quot;Validation and Moderation compared&amp;quot;&quot;/&gt;&lt;property id=&quot;20307&quot; value=&quot;380&quot;/&gt;&lt;/object&gt;&lt;object type=&quot;3&quot; unique_id=&quot;11710&quot;&gt;&lt;property id=&quot;20148&quot; value=&quot;5&quot;/&gt;&lt;property id=&quot;20300&quot; value=&quot;Slide 38 - &amp;quot;What does it all mean in practice?&amp;quot;&quot;/&gt;&lt;property id=&quot;20307&quot; value=&quot;381&quot;/&gt;&lt;/object&gt;&lt;object type=&quot;3&quot; unique_id=&quot;11711&quot;&gt;&lt;property id=&quot;20148&quot; value=&quot;5&quot;/&gt;&lt;property id=&quot;20300&quot; value=&quot;Slide 39 - &amp;quot;CHECK - Validation OR Moderation?&amp;quot;&quot;/&gt;&lt;property id=&quot;20307&quot; value=&quot;382&quot;/&gt;&lt;/object&gt;&lt;object type=&quot;3&quot; unique_id=&quot;11712&quot;&gt;&lt;property id=&quot;20148&quot; value=&quot;5&quot;/&gt;&lt;property id=&quot;20300&quot; value=&quot;Slide 40 - &amp;quot;Questions&amp;quot;&quot;/&gt;&lt;property id=&quot;20307&quot; value=&quot;299&quot;/&gt;&lt;/object&gt;&lt;object type=&quot;3&quot; unique_id=&quot;11713&quot;&gt;&lt;property id=&quot;20148&quot; value=&quot;5&quot;/&gt;&lt;property id=&quot;20300&quot; value=&quot;Slide 41 - &amp;quot;What happens now?&amp;quot;&quot;/&gt;&lt;property id=&quot;20307&quot; value=&quot;275&quot;/&gt;&lt;/object&gt;&lt;object type=&quot;3&quot; unique_id=&quot;11714&quot;&gt;&lt;property id=&quot;20148&quot; value=&quot;5&quot;/&gt;&lt;property id=&quot;20300&quot; value=&quot;Slide 42 - &amp;quot;Contact us&amp;quot;&quot;/&gt;&lt;property id=&quot;20307&quot; value=&quot;385&quot;/&gt;&lt;/object&gt;&lt;object type=&quot;3&quot; unique_id=&quot;11715&quot;&gt;&lt;property id=&quot;20148&quot; value=&quot;5&quot;/&gt;&lt;property id=&quot;20300&quot; value=&quot;Slide 43 - &amp;quot;Thank you for your company&amp;quot;&quot;/&gt;&lt;property id=&quot;20307&quot; value=&quot;297&quot;/&gt;&lt;/object&gt;&lt;/object&gt;&lt;object type=&quot;8&quot; unique_id=&quot;11760&quot;&gt;&lt;/object&gt;&lt;/object&gt;&lt;/database&gt;"/>
  <p:tag name="MMPROD_NEXTUNIQUEID" val="10010"/>
  <p:tag name="SECTOMILLISECCONVERTED" val="1"/>
</p:tagLst>
</file>

<file path=ppt/theme/theme1.xml><?xml version="1.0" encoding="utf-8"?>
<a:theme xmlns:a="http://schemas.openxmlformats.org/drawingml/2006/main" name="Office Theme">
  <a:themeElements>
    <a:clrScheme name="Custom 1">
      <a:dk1>
        <a:sysClr val="windowText" lastClr="000000"/>
      </a:dk1>
      <a:lt1>
        <a:sysClr val="window" lastClr="FFFFFF"/>
      </a:lt1>
      <a:dk2>
        <a:srgbClr val="1F497D"/>
      </a:dk2>
      <a:lt2>
        <a:srgbClr val="EEECE1"/>
      </a:lt2>
      <a:accent1>
        <a:srgbClr val="00ADEE"/>
      </a:accent1>
      <a:accent2>
        <a:srgbClr val="00A8A3"/>
      </a:accent2>
      <a:accent3>
        <a:srgbClr val="8BC53F"/>
      </a:accent3>
      <a:accent4>
        <a:srgbClr val="EE51A0"/>
      </a:accent4>
      <a:accent5>
        <a:srgbClr val="F48020"/>
      </a:accent5>
      <a:accent6>
        <a:srgbClr val="7030A0"/>
      </a:accent6>
      <a:hlink>
        <a:srgbClr val="0000FF"/>
      </a:hlink>
      <a:folHlink>
        <a:srgbClr val="800080"/>
      </a:folHlink>
    </a:clrScheme>
    <a:fontScheme name="Workshop Power Point Font">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997</TotalTime>
  <Words>2941</Words>
  <Application>Microsoft Office PowerPoint</Application>
  <PresentationFormat>On-screen Show (4:3)</PresentationFormat>
  <Paragraphs>522</Paragraphs>
  <Slides>48</Slides>
  <Notes>20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48</vt:i4>
      </vt:variant>
    </vt:vector>
  </HeadingPairs>
  <TitlesOfParts>
    <vt:vector size="59" baseType="lpstr">
      <vt:lpstr>ＭＳ Ｐゴシック</vt:lpstr>
      <vt:lpstr>Arial</vt:lpstr>
      <vt:lpstr>Calibri</vt:lpstr>
      <vt:lpstr>Lucida Grande</vt:lpstr>
      <vt:lpstr>Myriad Pro</vt:lpstr>
      <vt:lpstr>Myriad Pro Light</vt:lpstr>
      <vt:lpstr>Myriad Pro Semibold</vt:lpstr>
      <vt:lpstr>Symbol</vt:lpstr>
      <vt:lpstr>Tahoma</vt:lpstr>
      <vt:lpstr>Times New Roman</vt:lpstr>
      <vt:lpstr>Office Theme</vt:lpstr>
      <vt:lpstr>Upcoming webinars</vt:lpstr>
      <vt:lpstr>Validation and Moderation  What’s the difference? (Webinar)</vt:lpstr>
      <vt:lpstr>About the Presenter</vt:lpstr>
      <vt:lpstr>Control Panel</vt:lpstr>
      <vt:lpstr>Audio test</vt:lpstr>
      <vt:lpstr>Who’s online today</vt:lpstr>
      <vt:lpstr>Webinar Overview</vt:lpstr>
      <vt:lpstr>Validation</vt:lpstr>
      <vt:lpstr>Validation - Let’s start with a definition</vt:lpstr>
      <vt:lpstr>Industry validation</vt:lpstr>
      <vt:lpstr>Industry validation</vt:lpstr>
      <vt:lpstr>Industry validation/consultation</vt:lpstr>
      <vt:lpstr>Industry validation</vt:lpstr>
      <vt:lpstr>What about internal validation?</vt:lpstr>
      <vt:lpstr>Internal validation of assessment</vt:lpstr>
      <vt:lpstr>Systematic internal validation?</vt:lpstr>
      <vt:lpstr>Systematic internal validation</vt:lpstr>
      <vt:lpstr>Develop and implement a plan</vt:lpstr>
      <vt:lpstr>Internal validation – Annual Planning</vt:lpstr>
      <vt:lpstr>Internal validation – Activity Planning</vt:lpstr>
      <vt:lpstr>Internal validation - People</vt:lpstr>
      <vt:lpstr>Internal validation - Who could be involved in assessment validation?</vt:lpstr>
      <vt:lpstr>Internal validation - assessment processes, tools and methods</vt:lpstr>
      <vt:lpstr>Internal validation - assessment processes, tools and methods</vt:lpstr>
      <vt:lpstr>Internal validation - assessment processes, tools and methods</vt:lpstr>
      <vt:lpstr>Internal validation - evidence and judgements</vt:lpstr>
      <vt:lpstr>Internal validation - evidence and judgements</vt:lpstr>
      <vt:lpstr>Internal validation – evidence and judgements</vt:lpstr>
      <vt:lpstr>Internal Validation Approaches</vt:lpstr>
      <vt:lpstr>Assessment Panel</vt:lpstr>
      <vt:lpstr>Peer Review</vt:lpstr>
      <vt:lpstr>Internal validation – Linked to review</vt:lpstr>
      <vt:lpstr>Recording validation outcomes</vt:lpstr>
      <vt:lpstr>What documentation is required?</vt:lpstr>
      <vt:lpstr>What about Moderation?</vt:lpstr>
      <vt:lpstr>Moderation - a definition</vt:lpstr>
      <vt:lpstr>Moderation processes</vt:lpstr>
      <vt:lpstr>Assessment Moderation</vt:lpstr>
      <vt:lpstr>Moderation – Sample assessment tool</vt:lpstr>
      <vt:lpstr>Moderation – Sample assessment tool</vt:lpstr>
      <vt:lpstr>Validation &amp; Moderation compared </vt:lpstr>
      <vt:lpstr>Validation and Moderation compared</vt:lpstr>
      <vt:lpstr>What does it all mean in practice?</vt:lpstr>
      <vt:lpstr>CHECK - Validation OR Moderation?</vt:lpstr>
      <vt:lpstr>Questions</vt:lpstr>
      <vt:lpstr>What happens now?</vt:lpstr>
      <vt:lpstr>Contact us</vt:lpstr>
      <vt:lpstr>Thank you for your company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Quade</dc:creator>
  <cp:lastModifiedBy>Brittanie Gannon</cp:lastModifiedBy>
  <cp:revision>124</cp:revision>
  <dcterms:created xsi:type="dcterms:W3CDTF">2017-01-17T06:09:53Z</dcterms:created>
  <dcterms:modified xsi:type="dcterms:W3CDTF">2017-06-12T00:00:27Z</dcterms:modified>
</cp:coreProperties>
</file>